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theme/theme12.xml" ContentType="application/vnd.openxmlformats-officedocument.theme+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1.xml" ContentType="application/vnd.openxmlformats-officedocument.theme+xml"/>
  <Override PartName="/ppt/slideLayouts/slideLayout64.xml" ContentType="application/vnd.openxmlformats-officedocument.presentationml.slideLayout+xml"/>
  <Override PartName="/ppt/theme/theme22.xml" ContentType="application/vnd.openxmlformats-officedocument.theme+xml"/>
  <Override PartName="/ppt/slideLayouts/slideLayout65.xml" ContentType="application/vnd.openxmlformats-officedocument.presentationml.slideLayout+xml"/>
  <Override PartName="/ppt/theme/theme23.xml" ContentType="application/vnd.openxmlformats-officedocument.theme+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3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4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4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4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5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5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5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5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5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5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5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5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6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6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6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5.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6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7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72.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73.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7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7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76.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77.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78.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7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80.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81.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82.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83.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84.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85.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86.xml" ContentType="application/vnd.openxmlformats-officedocument.theme+xml"/>
  <Override PartName="/ppt/slideLayouts/slideLayout751.xml" ContentType="application/vnd.openxmlformats-officedocument.presentationml.slideLayout+xml"/>
  <Override PartName="/ppt/theme/theme87.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88.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89.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90.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91.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92.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93.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94.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95.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96.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97.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98.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theme/theme99.xml" ContentType="application/vnd.openxmlformats-officedocument.theme+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100.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theme/theme101.xml" ContentType="application/vnd.openxmlformats-officedocument.theme+xml"/>
  <Override PartName="/ppt/slideLayouts/slideLayout909.xml" ContentType="application/vnd.openxmlformats-officedocument.presentationml.slideLayout+xml"/>
  <Override PartName="/ppt/theme/theme102.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103.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104.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105.xml" ContentType="application/vnd.openxmlformats-officedocument.theme+xml"/>
  <Override PartName="/ppt/slideLayouts/slideLayout945.xml" ContentType="application/vnd.openxmlformats-officedocument.presentationml.slideLayout+xml"/>
  <Override PartName="/ppt/theme/theme106.xml" ContentType="application/vnd.openxmlformats-officedocument.theme+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theme/theme107.xml" ContentType="application/vnd.openxmlformats-officedocument.theme+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108.xml" ContentType="application/vnd.openxmlformats-officedocument.theme+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theme/theme109.xml" ContentType="application/vnd.openxmlformats-officedocument.theme+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theme/theme110.xml" ContentType="application/vnd.openxmlformats-officedocument.theme+xml"/>
  <Override PartName="/ppt/theme/theme1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3.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4.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theme/themeOverride5.xml" ContentType="application/vnd.openxmlformats-officedocument.themeOverr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25" r:id="rId5"/>
    <p:sldMasterId id="2147483883" r:id="rId6"/>
    <p:sldMasterId id="2147483885" r:id="rId7"/>
    <p:sldMasterId id="2147484220" r:id="rId8"/>
    <p:sldMasterId id="2147484222" r:id="rId9"/>
    <p:sldMasterId id="2147484224" r:id="rId10"/>
    <p:sldMasterId id="2147484227" r:id="rId11"/>
    <p:sldMasterId id="2147484229" r:id="rId12"/>
    <p:sldMasterId id="2147484231" r:id="rId13"/>
    <p:sldMasterId id="2147484233" r:id="rId14"/>
    <p:sldMasterId id="2147484235" r:id="rId15"/>
    <p:sldMasterId id="2147484242" r:id="rId16"/>
    <p:sldMasterId id="2147484244" r:id="rId17"/>
    <p:sldMasterId id="2147484246" r:id="rId18"/>
    <p:sldMasterId id="2147484248" r:id="rId19"/>
    <p:sldMasterId id="2147484250" r:id="rId20"/>
    <p:sldMasterId id="2147484252" r:id="rId21"/>
    <p:sldMasterId id="2147484254" r:id="rId22"/>
    <p:sldMasterId id="2147484257" r:id="rId23"/>
    <p:sldMasterId id="2147484259" r:id="rId24"/>
    <p:sldMasterId id="2147485060" r:id="rId25"/>
    <p:sldMasterId id="2147485072" r:id="rId26"/>
    <p:sldMasterId id="2147485084" r:id="rId27"/>
    <p:sldMasterId id="2147485096" r:id="rId28"/>
    <p:sldMasterId id="2147485108" r:id="rId29"/>
    <p:sldMasterId id="2147485120" r:id="rId30"/>
    <p:sldMasterId id="2147485132" r:id="rId31"/>
    <p:sldMasterId id="2147485144" r:id="rId32"/>
    <p:sldMasterId id="2147485156" r:id="rId33"/>
    <p:sldMasterId id="2147485168" r:id="rId34"/>
    <p:sldMasterId id="2147485180" r:id="rId35"/>
    <p:sldMasterId id="2147485192" r:id="rId36"/>
    <p:sldMasterId id="2147485204" r:id="rId37"/>
    <p:sldMasterId id="2147485216" r:id="rId38"/>
    <p:sldMasterId id="2147485253" r:id="rId39"/>
    <p:sldMasterId id="2147485265" r:id="rId40"/>
    <p:sldMasterId id="2147485289" r:id="rId41"/>
    <p:sldMasterId id="2147485301" r:id="rId42"/>
    <p:sldMasterId id="2147485313" r:id="rId43"/>
    <p:sldMasterId id="2147485325" r:id="rId44"/>
    <p:sldMasterId id="2147485337" r:id="rId45"/>
    <p:sldMasterId id="2147485349" r:id="rId46"/>
    <p:sldMasterId id="2147485361" r:id="rId47"/>
    <p:sldMasterId id="2147485373" r:id="rId48"/>
    <p:sldMasterId id="2147485385" r:id="rId49"/>
    <p:sldMasterId id="2147485396" r:id="rId50"/>
    <p:sldMasterId id="2147485408" r:id="rId51"/>
    <p:sldMasterId id="2147485420" r:id="rId52"/>
    <p:sldMasterId id="2147485432" r:id="rId53"/>
    <p:sldMasterId id="2147485456" r:id="rId54"/>
    <p:sldMasterId id="2147485468" r:id="rId55"/>
    <p:sldMasterId id="2147485480" r:id="rId56"/>
    <p:sldMasterId id="2147485492" r:id="rId57"/>
    <p:sldMasterId id="2147485504" r:id="rId58"/>
    <p:sldMasterId id="2147485841" r:id="rId59"/>
    <p:sldMasterId id="2147485854" r:id="rId60"/>
    <p:sldMasterId id="2147485866" r:id="rId61"/>
    <p:sldMasterId id="2147485878" r:id="rId62"/>
    <p:sldMasterId id="2147485890" r:id="rId63"/>
    <p:sldMasterId id="2147485902" r:id="rId64"/>
    <p:sldMasterId id="2147485914" r:id="rId65"/>
    <p:sldMasterId id="2147485926" r:id="rId66"/>
    <p:sldMasterId id="2147485950" r:id="rId67"/>
    <p:sldMasterId id="2147485962" r:id="rId68"/>
    <p:sldMasterId id="2147485974" r:id="rId69"/>
    <p:sldMasterId id="2147485986" r:id="rId70"/>
    <p:sldMasterId id="2147485998" r:id="rId71"/>
    <p:sldMasterId id="2147486035" r:id="rId72"/>
    <p:sldMasterId id="2147486047" r:id="rId73"/>
    <p:sldMasterId id="2147486059" r:id="rId74"/>
    <p:sldMasterId id="2147486071" r:id="rId75"/>
    <p:sldMasterId id="2147486083" r:id="rId76"/>
    <p:sldMasterId id="2147486095" r:id="rId77"/>
    <p:sldMasterId id="2147486107" r:id="rId78"/>
    <p:sldMasterId id="2147486119" r:id="rId79"/>
    <p:sldMasterId id="2147486131" r:id="rId80"/>
    <p:sldMasterId id="2147486143" r:id="rId81"/>
    <p:sldMasterId id="2147486157" r:id="rId82"/>
    <p:sldMasterId id="2147486169" r:id="rId83"/>
    <p:sldMasterId id="2147486181" r:id="rId84"/>
    <p:sldMasterId id="2147486193" r:id="rId85"/>
    <p:sldMasterId id="2147486207" r:id="rId86"/>
    <p:sldMasterId id="2147486231" r:id="rId87"/>
    <p:sldMasterId id="2147486233" r:id="rId88"/>
    <p:sldMasterId id="2147486245" r:id="rId89"/>
    <p:sldMasterId id="2147486257" r:id="rId90"/>
    <p:sldMasterId id="2147486269" r:id="rId91"/>
    <p:sldMasterId id="2147486281" r:id="rId92"/>
    <p:sldMasterId id="2147486293" r:id="rId93"/>
    <p:sldMasterId id="2147486305" r:id="rId94"/>
    <p:sldMasterId id="2147486317" r:id="rId95"/>
    <p:sldMasterId id="2147486329" r:id="rId96"/>
    <p:sldMasterId id="2147486341" r:id="rId97"/>
    <p:sldMasterId id="2147486353" r:id="rId98"/>
    <p:sldMasterId id="2147486377" r:id="rId99"/>
    <p:sldMasterId id="2147486391" r:id="rId100"/>
    <p:sldMasterId id="2147486429" r:id="rId101"/>
    <p:sldMasterId id="2147486440" r:id="rId102"/>
    <p:sldMasterId id="2147486442" r:id="rId103"/>
    <p:sldMasterId id="2147486456" r:id="rId104"/>
    <p:sldMasterId id="2147486468" r:id="rId105"/>
    <p:sldMasterId id="2147486480" r:id="rId106"/>
    <p:sldMasterId id="2147486482" r:id="rId107"/>
    <p:sldMasterId id="2147486494" r:id="rId108"/>
    <p:sldMasterId id="2147486506" r:id="rId109"/>
    <p:sldMasterId id="2147486518" r:id="rId110"/>
  </p:sldMasterIdLst>
  <p:notesMasterIdLst>
    <p:notesMasterId r:id="rId407"/>
  </p:notesMasterIdLst>
  <p:sldIdLst>
    <p:sldId id="1074" r:id="rId111"/>
    <p:sldId id="1075" r:id="rId112"/>
    <p:sldId id="4052" r:id="rId113"/>
    <p:sldId id="4053" r:id="rId114"/>
    <p:sldId id="4139" r:id="rId115"/>
    <p:sldId id="4055" r:id="rId116"/>
    <p:sldId id="4056" r:id="rId117"/>
    <p:sldId id="4057" r:id="rId118"/>
    <p:sldId id="1081" r:id="rId119"/>
    <p:sldId id="4140" r:id="rId120"/>
    <p:sldId id="1083" r:id="rId121"/>
    <p:sldId id="4059" r:id="rId122"/>
    <p:sldId id="4060" r:id="rId123"/>
    <p:sldId id="4061" r:id="rId124"/>
    <p:sldId id="4062" r:id="rId125"/>
    <p:sldId id="4063" r:id="rId126"/>
    <p:sldId id="4064" r:id="rId127"/>
    <p:sldId id="4065" r:id="rId128"/>
    <p:sldId id="4066" r:id="rId129"/>
    <p:sldId id="1156" r:id="rId130"/>
    <p:sldId id="1084" r:id="rId131"/>
    <p:sldId id="1085" r:id="rId132"/>
    <p:sldId id="453" r:id="rId133"/>
    <p:sldId id="302" r:id="rId134"/>
    <p:sldId id="303" r:id="rId135"/>
    <p:sldId id="304" r:id="rId136"/>
    <p:sldId id="305" r:id="rId137"/>
    <p:sldId id="314" r:id="rId138"/>
    <p:sldId id="306" r:id="rId139"/>
    <p:sldId id="1086" r:id="rId140"/>
    <p:sldId id="1059" r:id="rId141"/>
    <p:sldId id="260" r:id="rId142"/>
    <p:sldId id="1087" r:id="rId143"/>
    <p:sldId id="1006" r:id="rId144"/>
    <p:sldId id="262" r:id="rId145"/>
    <p:sldId id="264" r:id="rId146"/>
    <p:sldId id="337" r:id="rId147"/>
    <p:sldId id="258" r:id="rId148"/>
    <p:sldId id="548" r:id="rId149"/>
    <p:sldId id="1033" r:id="rId150"/>
    <p:sldId id="1070" r:id="rId151"/>
    <p:sldId id="1072" r:id="rId152"/>
    <p:sldId id="1071" r:id="rId153"/>
    <p:sldId id="1073" r:id="rId154"/>
    <p:sldId id="900" r:id="rId155"/>
    <p:sldId id="901" r:id="rId156"/>
    <p:sldId id="902" r:id="rId157"/>
    <p:sldId id="903" r:id="rId158"/>
    <p:sldId id="1064" r:id="rId159"/>
    <p:sldId id="1065" r:id="rId160"/>
    <p:sldId id="1066" r:id="rId161"/>
    <p:sldId id="1067" r:id="rId162"/>
    <p:sldId id="1007" r:id="rId163"/>
    <p:sldId id="547" r:id="rId164"/>
    <p:sldId id="312" r:id="rId165"/>
    <p:sldId id="327" r:id="rId166"/>
    <p:sldId id="338" r:id="rId167"/>
    <p:sldId id="4141" r:id="rId168"/>
    <p:sldId id="4142" r:id="rId169"/>
    <p:sldId id="1167" r:id="rId170"/>
    <p:sldId id="4149" r:id="rId171"/>
    <p:sldId id="4150" r:id="rId172"/>
    <p:sldId id="1148" r:id="rId173"/>
    <p:sldId id="4143" r:id="rId174"/>
    <p:sldId id="1142" r:id="rId175"/>
    <p:sldId id="1146" r:id="rId176"/>
    <p:sldId id="1061" r:id="rId177"/>
    <p:sldId id="297" r:id="rId178"/>
    <p:sldId id="1190" r:id="rId179"/>
    <p:sldId id="1191" r:id="rId180"/>
    <p:sldId id="1192" r:id="rId181"/>
    <p:sldId id="1193" r:id="rId182"/>
    <p:sldId id="1194" r:id="rId183"/>
    <p:sldId id="1195" r:id="rId184"/>
    <p:sldId id="1144" r:id="rId185"/>
    <p:sldId id="4151" r:id="rId186"/>
    <p:sldId id="1088" r:id="rId187"/>
    <p:sldId id="1200" r:id="rId188"/>
    <p:sldId id="4159" r:id="rId189"/>
    <p:sldId id="366" r:id="rId190"/>
    <p:sldId id="1010" r:id="rId191"/>
    <p:sldId id="1009" r:id="rId192"/>
    <p:sldId id="370" r:id="rId193"/>
    <p:sldId id="372" r:id="rId194"/>
    <p:sldId id="373" r:id="rId195"/>
    <p:sldId id="374" r:id="rId196"/>
    <p:sldId id="1012" r:id="rId197"/>
    <p:sldId id="1011" r:id="rId198"/>
    <p:sldId id="375" r:id="rId199"/>
    <p:sldId id="376" r:id="rId200"/>
    <p:sldId id="377" r:id="rId201"/>
    <p:sldId id="378" r:id="rId202"/>
    <p:sldId id="1013" r:id="rId203"/>
    <p:sldId id="381" r:id="rId204"/>
    <p:sldId id="380" r:id="rId205"/>
    <p:sldId id="1089" r:id="rId206"/>
    <p:sldId id="335" r:id="rId207"/>
    <p:sldId id="336" r:id="rId208"/>
    <p:sldId id="1014" r:id="rId209"/>
    <p:sldId id="610" r:id="rId210"/>
    <p:sldId id="1060" r:id="rId211"/>
    <p:sldId id="616" r:id="rId212"/>
    <p:sldId id="617" r:id="rId213"/>
    <p:sldId id="618" r:id="rId214"/>
    <p:sldId id="619" r:id="rId215"/>
    <p:sldId id="620" r:id="rId216"/>
    <p:sldId id="621" r:id="rId217"/>
    <p:sldId id="622" r:id="rId218"/>
    <p:sldId id="623" r:id="rId219"/>
    <p:sldId id="1015" r:id="rId220"/>
    <p:sldId id="629" r:id="rId221"/>
    <p:sldId id="1016" r:id="rId222"/>
    <p:sldId id="633" r:id="rId223"/>
    <p:sldId id="634" r:id="rId224"/>
    <p:sldId id="1090" r:id="rId225"/>
    <p:sldId id="635" r:id="rId226"/>
    <p:sldId id="636" r:id="rId227"/>
    <p:sldId id="1017" r:id="rId228"/>
    <p:sldId id="640" r:id="rId229"/>
    <p:sldId id="641" r:id="rId230"/>
    <p:sldId id="642" r:id="rId231"/>
    <p:sldId id="644" r:id="rId232"/>
    <p:sldId id="645" r:id="rId233"/>
    <p:sldId id="646" r:id="rId234"/>
    <p:sldId id="647" r:id="rId235"/>
    <p:sldId id="648" r:id="rId236"/>
    <p:sldId id="649" r:id="rId237"/>
    <p:sldId id="650" r:id="rId238"/>
    <p:sldId id="651" r:id="rId239"/>
    <p:sldId id="652" r:id="rId240"/>
    <p:sldId id="653" r:id="rId241"/>
    <p:sldId id="654" r:id="rId242"/>
    <p:sldId id="655" r:id="rId243"/>
    <p:sldId id="656" r:id="rId244"/>
    <p:sldId id="657" r:id="rId245"/>
    <p:sldId id="1018" r:id="rId246"/>
    <p:sldId id="659" r:id="rId247"/>
    <p:sldId id="660" r:id="rId248"/>
    <p:sldId id="661" r:id="rId249"/>
    <p:sldId id="662" r:id="rId250"/>
    <p:sldId id="663" r:id="rId251"/>
    <p:sldId id="1019" r:id="rId252"/>
    <p:sldId id="1021" r:id="rId253"/>
    <p:sldId id="1020" r:id="rId254"/>
    <p:sldId id="664" r:id="rId255"/>
    <p:sldId id="665" r:id="rId256"/>
    <p:sldId id="666" r:id="rId257"/>
    <p:sldId id="289" r:id="rId258"/>
    <p:sldId id="1091" r:id="rId259"/>
    <p:sldId id="667" r:id="rId260"/>
    <p:sldId id="1031" r:id="rId261"/>
    <p:sldId id="670" r:id="rId262"/>
    <p:sldId id="672" r:id="rId263"/>
    <p:sldId id="693" r:id="rId264"/>
    <p:sldId id="1032" r:id="rId265"/>
    <p:sldId id="1023" r:id="rId266"/>
    <p:sldId id="1024" r:id="rId267"/>
    <p:sldId id="1027" r:id="rId268"/>
    <p:sldId id="1028" r:id="rId269"/>
    <p:sldId id="1029" r:id="rId270"/>
    <p:sldId id="1030" r:id="rId271"/>
    <p:sldId id="4152" r:id="rId272"/>
    <p:sldId id="1092" r:id="rId273"/>
    <p:sldId id="700" r:id="rId274"/>
    <p:sldId id="702" r:id="rId275"/>
    <p:sldId id="1093" r:id="rId276"/>
    <p:sldId id="1094" r:id="rId277"/>
    <p:sldId id="1097" r:id="rId278"/>
    <p:sldId id="1096" r:id="rId279"/>
    <p:sldId id="1095" r:id="rId280"/>
    <p:sldId id="1098" r:id="rId281"/>
    <p:sldId id="709" r:id="rId282"/>
    <p:sldId id="1034" r:id="rId283"/>
    <p:sldId id="711" r:id="rId284"/>
    <p:sldId id="715" r:id="rId285"/>
    <p:sldId id="717" r:id="rId286"/>
    <p:sldId id="719" r:id="rId287"/>
    <p:sldId id="721" r:id="rId288"/>
    <p:sldId id="722" r:id="rId289"/>
    <p:sldId id="723" r:id="rId290"/>
    <p:sldId id="725" r:id="rId291"/>
    <p:sldId id="1035" r:id="rId292"/>
    <p:sldId id="1036" r:id="rId293"/>
    <p:sldId id="1037" r:id="rId294"/>
    <p:sldId id="730" r:id="rId295"/>
    <p:sldId id="732" r:id="rId296"/>
    <p:sldId id="1038" r:id="rId297"/>
    <p:sldId id="1099" r:id="rId298"/>
    <p:sldId id="738" r:id="rId299"/>
    <p:sldId id="739" r:id="rId300"/>
    <p:sldId id="740" r:id="rId301"/>
    <p:sldId id="741" r:id="rId302"/>
    <p:sldId id="742" r:id="rId303"/>
    <p:sldId id="743" r:id="rId304"/>
    <p:sldId id="745" r:id="rId305"/>
    <p:sldId id="746" r:id="rId306"/>
    <p:sldId id="747" r:id="rId307"/>
    <p:sldId id="753" r:id="rId308"/>
    <p:sldId id="754" r:id="rId309"/>
    <p:sldId id="564" r:id="rId310"/>
    <p:sldId id="4153" r:id="rId311"/>
    <p:sldId id="1100" r:id="rId312"/>
    <p:sldId id="1044" r:id="rId313"/>
    <p:sldId id="1045" r:id="rId314"/>
    <p:sldId id="1046" r:id="rId315"/>
    <p:sldId id="1047" r:id="rId316"/>
    <p:sldId id="1048" r:id="rId317"/>
    <p:sldId id="1101" r:id="rId318"/>
    <p:sldId id="1050" r:id="rId319"/>
    <p:sldId id="390" r:id="rId320"/>
    <p:sldId id="394" r:id="rId321"/>
    <p:sldId id="1051" r:id="rId322"/>
    <p:sldId id="1052" r:id="rId323"/>
    <p:sldId id="1053" r:id="rId324"/>
    <p:sldId id="400" r:id="rId325"/>
    <p:sldId id="403" r:id="rId326"/>
    <p:sldId id="405" r:id="rId327"/>
    <p:sldId id="407" r:id="rId328"/>
    <p:sldId id="410" r:id="rId329"/>
    <p:sldId id="1054" r:id="rId330"/>
    <p:sldId id="1058" r:id="rId331"/>
    <p:sldId id="1055" r:id="rId332"/>
    <p:sldId id="1056" r:id="rId333"/>
    <p:sldId id="1057" r:id="rId334"/>
    <p:sldId id="425" r:id="rId335"/>
    <p:sldId id="422" r:id="rId336"/>
    <p:sldId id="423" r:id="rId337"/>
    <p:sldId id="427" r:id="rId338"/>
    <p:sldId id="428" r:id="rId339"/>
    <p:sldId id="430" r:id="rId340"/>
    <p:sldId id="431" r:id="rId341"/>
    <p:sldId id="432" r:id="rId342"/>
    <p:sldId id="434" r:id="rId343"/>
    <p:sldId id="436" r:id="rId344"/>
    <p:sldId id="437" r:id="rId345"/>
    <p:sldId id="438" r:id="rId346"/>
    <p:sldId id="440" r:id="rId347"/>
    <p:sldId id="442" r:id="rId348"/>
    <p:sldId id="443" r:id="rId349"/>
    <p:sldId id="444" r:id="rId350"/>
    <p:sldId id="445" r:id="rId351"/>
    <p:sldId id="447" r:id="rId352"/>
    <p:sldId id="448" r:id="rId353"/>
    <p:sldId id="450" r:id="rId354"/>
    <p:sldId id="452" r:id="rId355"/>
    <p:sldId id="454" r:id="rId356"/>
    <p:sldId id="456" r:id="rId357"/>
    <p:sldId id="457" r:id="rId358"/>
    <p:sldId id="459" r:id="rId359"/>
    <p:sldId id="461" r:id="rId360"/>
    <p:sldId id="462" r:id="rId361"/>
    <p:sldId id="1102" r:id="rId362"/>
    <p:sldId id="755" r:id="rId363"/>
    <p:sldId id="756" r:id="rId364"/>
    <p:sldId id="757" r:id="rId365"/>
    <p:sldId id="758" r:id="rId366"/>
    <p:sldId id="759" r:id="rId367"/>
    <p:sldId id="760" r:id="rId368"/>
    <p:sldId id="761" r:id="rId369"/>
    <p:sldId id="762" r:id="rId370"/>
    <p:sldId id="763" r:id="rId371"/>
    <p:sldId id="766" r:id="rId372"/>
    <p:sldId id="790" r:id="rId373"/>
    <p:sldId id="769" r:id="rId374"/>
    <p:sldId id="771" r:id="rId375"/>
    <p:sldId id="772" r:id="rId376"/>
    <p:sldId id="791" r:id="rId377"/>
    <p:sldId id="792" r:id="rId378"/>
    <p:sldId id="777" r:id="rId379"/>
    <p:sldId id="794" r:id="rId380"/>
    <p:sldId id="795" r:id="rId381"/>
    <p:sldId id="1103" r:id="rId382"/>
    <p:sldId id="782" r:id="rId383"/>
    <p:sldId id="788" r:id="rId384"/>
    <p:sldId id="789" r:id="rId385"/>
    <p:sldId id="793" r:id="rId386"/>
    <p:sldId id="1008" r:id="rId387"/>
    <p:sldId id="797" r:id="rId388"/>
    <p:sldId id="798" r:id="rId389"/>
    <p:sldId id="800" r:id="rId390"/>
    <p:sldId id="801" r:id="rId391"/>
    <p:sldId id="802" r:id="rId392"/>
    <p:sldId id="804" r:id="rId393"/>
    <p:sldId id="805" r:id="rId394"/>
    <p:sldId id="807" r:id="rId395"/>
    <p:sldId id="809" r:id="rId396"/>
    <p:sldId id="811" r:id="rId397"/>
    <p:sldId id="4154" r:id="rId398"/>
    <p:sldId id="4155" r:id="rId399"/>
    <p:sldId id="4156" r:id="rId400"/>
    <p:sldId id="4157" r:id="rId401"/>
    <p:sldId id="4158" r:id="rId402"/>
    <p:sldId id="449" r:id="rId403"/>
    <p:sldId id="2010" r:id="rId404"/>
    <p:sldId id="1062" r:id="rId405"/>
    <p:sldId id="2012" r:id="rId406"/>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10"/>
            <p14:sldId id="1009"/>
            <p14:sldId id="370"/>
            <p14:sldId id="372"/>
            <p14:sldId id="373"/>
            <p14:sldId id="374"/>
            <p14:sldId id="1012"/>
            <p14:sldId id="1011"/>
            <p14:sldId id="375"/>
            <p14:sldId id="376"/>
            <p14:sldId id="377"/>
            <p14:sldId id="378"/>
            <p14:sldId id="1013"/>
            <p14:sldId id="381"/>
            <p14:sldId id="380"/>
            <p14:sldId id="1089"/>
            <p14:sldId id="335"/>
            <p14:sldId id="336"/>
            <p14:sldId id="1014"/>
            <p14:sldId id="610"/>
            <p14:sldId id="1060"/>
            <p14:sldId id="616"/>
            <p14:sldId id="617"/>
            <p14:sldId id="618"/>
            <p14:sldId id="619"/>
            <p14:sldId id="620"/>
            <p14:sldId id="621"/>
            <p14:sldId id="622"/>
            <p14:sldId id="623"/>
            <p14:sldId id="1015"/>
            <p14:sldId id="629"/>
            <p14:sldId id="1016"/>
            <p14:sldId id="633"/>
            <p14:sldId id="634"/>
            <p14:sldId id="1090"/>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666"/>
            <p14:sldId id="289"/>
            <p14:sldId id="1091"/>
            <p14:sldId id="667"/>
            <p14:sldId id="1031"/>
            <p14:sldId id="670"/>
            <p14:sldId id="672"/>
            <p14:sldId id="693"/>
            <p14:sldId id="1032"/>
            <p14:sldId id="1023"/>
            <p14:sldId id="1024"/>
            <p14:sldId id="1027"/>
            <p14:sldId id="1028"/>
            <p14:sldId id="1029"/>
            <p14:sldId id="1030"/>
            <p14:sldId id="4152"/>
            <p14:sldId id="1092"/>
            <p14:sldId id="700"/>
            <p14:sldId id="702"/>
            <p14:sldId id="1093"/>
            <p14:sldId id="1094"/>
            <p14:sldId id="1097"/>
            <p14:sldId id="1096"/>
            <p14:sldId id="1095"/>
            <p14:sldId id="1098"/>
            <p14:sldId id="709"/>
            <p14:sldId id="1034"/>
            <p14:sldId id="711"/>
            <p14:sldId id="715"/>
            <p14:sldId id="717"/>
            <p14:sldId id="719"/>
            <p14:sldId id="721"/>
            <p14:sldId id="722"/>
            <p14:sldId id="723"/>
            <p14:sldId id="725"/>
            <p14:sldId id="1035"/>
            <p14:sldId id="1036"/>
            <p14:sldId id="1037"/>
            <p14:sldId id="730"/>
            <p14:sldId id="732"/>
            <p14:sldId id="1038"/>
            <p14:sldId id="1099"/>
            <p14:sldId id="738"/>
            <p14:sldId id="739"/>
            <p14:sldId id="740"/>
            <p14:sldId id="741"/>
            <p14:sldId id="742"/>
            <p14:sldId id="743"/>
            <p14:sldId id="745"/>
            <p14:sldId id="746"/>
            <p14:sldId id="747"/>
            <p14:sldId id="753"/>
            <p14:sldId id="754"/>
            <p14:sldId id="564"/>
            <p14:sldId id="4153"/>
            <p14:sldId id="1100"/>
            <p14:sldId id="1044"/>
            <p14:sldId id="1045"/>
            <p14:sldId id="1046"/>
            <p14:sldId id="1047"/>
            <p14:sldId id="1048"/>
            <p14:sldId id="1101"/>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1102"/>
            <p14:sldId id="755"/>
            <p14:sldId id="756"/>
            <p14:sldId id="757"/>
            <p14:sldId id="758"/>
            <p14:sldId id="759"/>
            <p14:sldId id="760"/>
            <p14:sldId id="761"/>
            <p14:sldId id="762"/>
            <p14:sldId id="763"/>
            <p14:sldId id="766"/>
            <p14:sldId id="790"/>
            <p14:sldId id="769"/>
            <p14:sldId id="771"/>
            <p14:sldId id="772"/>
            <p14:sldId id="791"/>
            <p14:sldId id="792"/>
            <p14:sldId id="777"/>
            <p14:sldId id="794"/>
            <p14:sldId id="795"/>
            <p14:sldId id="11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0D039864-D4BC-5A48-BBFC-EFCA0DA9A39F}">
          <p14:sldIdLst>
            <p14:sldId id="4154"/>
            <p14:sldId id="4155"/>
            <p14:sldId id="4156"/>
            <p14:sldId id="4157"/>
            <p14:sldId id="4158"/>
            <p14:sldId id="449"/>
            <p14:sldId id="2010"/>
          </p14:sldIdLst>
        </p14:section>
        <p14:section name="Supplements" id="{8D09A216-37E5-E545-A864-83A659F7B74F}">
          <p14:sldIdLst>
            <p14:sldId id="1062"/>
            <p14:sldId id="2012"/>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2" autoAdjust="0"/>
    <p:restoredTop sz="85306" autoAdjust="0"/>
  </p:normalViewPr>
  <p:slideViewPr>
    <p:cSldViewPr>
      <p:cViewPr varScale="1">
        <p:scale>
          <a:sx n="108" d="100"/>
          <a:sy n="108" d="100"/>
        </p:scale>
        <p:origin x="2032" y="192"/>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xml"/><Relationship Id="rId299" Type="http://schemas.openxmlformats.org/officeDocument/2006/relationships/slide" Target="slides/slide18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49.xml"/><Relationship Id="rId324" Type="http://schemas.openxmlformats.org/officeDocument/2006/relationships/slide" Target="slides/slide214.xml"/><Relationship Id="rId366" Type="http://schemas.openxmlformats.org/officeDocument/2006/relationships/slide" Target="slides/slide256.xml"/><Relationship Id="rId170" Type="http://schemas.openxmlformats.org/officeDocument/2006/relationships/slide" Target="slides/slide60.xml"/><Relationship Id="rId226" Type="http://schemas.openxmlformats.org/officeDocument/2006/relationships/slide" Target="slides/slide116.xml"/><Relationship Id="rId268" Type="http://schemas.openxmlformats.org/officeDocument/2006/relationships/slide" Target="slides/slide15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18.xml"/><Relationship Id="rId335" Type="http://schemas.openxmlformats.org/officeDocument/2006/relationships/slide" Target="slides/slide225.xml"/><Relationship Id="rId377" Type="http://schemas.openxmlformats.org/officeDocument/2006/relationships/slide" Target="slides/slide267.xml"/><Relationship Id="rId5" Type="http://schemas.openxmlformats.org/officeDocument/2006/relationships/slideMaster" Target="slideMasters/slideMaster5.xml"/><Relationship Id="rId181" Type="http://schemas.openxmlformats.org/officeDocument/2006/relationships/slide" Target="slides/slide71.xml"/><Relationship Id="rId237" Type="http://schemas.openxmlformats.org/officeDocument/2006/relationships/slide" Target="slides/slide127.xml"/><Relationship Id="rId402" Type="http://schemas.openxmlformats.org/officeDocument/2006/relationships/slide" Target="slides/slide292.xml"/><Relationship Id="rId279" Type="http://schemas.openxmlformats.org/officeDocument/2006/relationships/slide" Target="slides/slide169.xml"/><Relationship Id="rId43" Type="http://schemas.openxmlformats.org/officeDocument/2006/relationships/slideMaster" Target="slideMasters/slideMaster43.xml"/><Relationship Id="rId139" Type="http://schemas.openxmlformats.org/officeDocument/2006/relationships/slide" Target="slides/slide29.xml"/><Relationship Id="rId290" Type="http://schemas.openxmlformats.org/officeDocument/2006/relationships/slide" Target="slides/slide180.xml"/><Relationship Id="rId304" Type="http://schemas.openxmlformats.org/officeDocument/2006/relationships/slide" Target="slides/slide194.xml"/><Relationship Id="rId346" Type="http://schemas.openxmlformats.org/officeDocument/2006/relationships/slide" Target="slides/slide236.xml"/><Relationship Id="rId388" Type="http://schemas.openxmlformats.org/officeDocument/2006/relationships/slide" Target="slides/slide278.xml"/><Relationship Id="rId85" Type="http://schemas.openxmlformats.org/officeDocument/2006/relationships/slideMaster" Target="slideMasters/slideMaster85.xml"/><Relationship Id="rId150" Type="http://schemas.openxmlformats.org/officeDocument/2006/relationships/slide" Target="slides/slide40.xml"/><Relationship Id="rId192" Type="http://schemas.openxmlformats.org/officeDocument/2006/relationships/slide" Target="slides/slide82.xml"/><Relationship Id="rId206" Type="http://schemas.openxmlformats.org/officeDocument/2006/relationships/slide" Target="slides/slide96.xml"/><Relationship Id="rId248" Type="http://schemas.openxmlformats.org/officeDocument/2006/relationships/slide" Target="slides/slide138.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205.xml"/><Relationship Id="rId357" Type="http://schemas.openxmlformats.org/officeDocument/2006/relationships/slide" Target="slides/slide24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1.xml"/><Relationship Id="rId217" Type="http://schemas.openxmlformats.org/officeDocument/2006/relationships/slide" Target="slides/slide107.xml"/><Relationship Id="rId399" Type="http://schemas.openxmlformats.org/officeDocument/2006/relationships/slide" Target="slides/slide289.xml"/><Relationship Id="rId259" Type="http://schemas.openxmlformats.org/officeDocument/2006/relationships/slide" Target="slides/slide149.xml"/><Relationship Id="rId23" Type="http://schemas.openxmlformats.org/officeDocument/2006/relationships/slideMaster" Target="slideMasters/slideMaster23.xml"/><Relationship Id="rId119" Type="http://schemas.openxmlformats.org/officeDocument/2006/relationships/slide" Target="slides/slide9.xml"/><Relationship Id="rId270" Type="http://schemas.openxmlformats.org/officeDocument/2006/relationships/slide" Target="slides/slide160.xml"/><Relationship Id="rId326" Type="http://schemas.openxmlformats.org/officeDocument/2006/relationships/slide" Target="slides/slide216.xml"/><Relationship Id="rId65" Type="http://schemas.openxmlformats.org/officeDocument/2006/relationships/slideMaster" Target="slideMasters/slideMaster65.xml"/><Relationship Id="rId130" Type="http://schemas.openxmlformats.org/officeDocument/2006/relationships/slide" Target="slides/slide20.xml"/><Relationship Id="rId368" Type="http://schemas.openxmlformats.org/officeDocument/2006/relationships/slide" Target="slides/slide258.xml"/><Relationship Id="rId172" Type="http://schemas.openxmlformats.org/officeDocument/2006/relationships/slide" Target="slides/slide62.xml"/><Relationship Id="rId228" Type="http://schemas.openxmlformats.org/officeDocument/2006/relationships/slide" Target="slides/slide118.xml"/><Relationship Id="rId281" Type="http://schemas.openxmlformats.org/officeDocument/2006/relationships/slide" Target="slides/slide171.xml"/><Relationship Id="rId337"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1.xml"/><Relationship Id="rId379" Type="http://schemas.openxmlformats.org/officeDocument/2006/relationships/slide" Target="slides/slide269.xml"/><Relationship Id="rId7" Type="http://schemas.openxmlformats.org/officeDocument/2006/relationships/slideMaster" Target="slideMasters/slideMaster7.xml"/><Relationship Id="rId183" Type="http://schemas.openxmlformats.org/officeDocument/2006/relationships/slide" Target="slides/slide73.xml"/><Relationship Id="rId239" Type="http://schemas.openxmlformats.org/officeDocument/2006/relationships/slide" Target="slides/slide129.xml"/><Relationship Id="rId390" Type="http://schemas.openxmlformats.org/officeDocument/2006/relationships/slide" Target="slides/slide280.xml"/><Relationship Id="rId404" Type="http://schemas.openxmlformats.org/officeDocument/2006/relationships/slide" Target="slides/slide294.xml"/><Relationship Id="rId250" Type="http://schemas.openxmlformats.org/officeDocument/2006/relationships/slide" Target="slides/slide140.xml"/><Relationship Id="rId292" Type="http://schemas.openxmlformats.org/officeDocument/2006/relationships/slide" Target="slides/slide182.xml"/><Relationship Id="rId306" Type="http://schemas.openxmlformats.org/officeDocument/2006/relationships/slide" Target="slides/slide19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 Target="slides/slide238.xml"/><Relationship Id="rId152" Type="http://schemas.openxmlformats.org/officeDocument/2006/relationships/slide" Target="slides/slide42.xml"/><Relationship Id="rId194" Type="http://schemas.openxmlformats.org/officeDocument/2006/relationships/slide" Target="slides/slide84.xml"/><Relationship Id="rId208" Type="http://schemas.openxmlformats.org/officeDocument/2006/relationships/slide" Target="slides/slide98.xml"/><Relationship Id="rId261" Type="http://schemas.openxmlformats.org/officeDocument/2006/relationships/slide" Target="slides/slide15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07.xml"/><Relationship Id="rId359" Type="http://schemas.openxmlformats.org/officeDocument/2006/relationships/slide" Target="slides/slide249.xml"/><Relationship Id="rId98" Type="http://schemas.openxmlformats.org/officeDocument/2006/relationships/slideMaster" Target="slideMasters/slideMaster98.xml"/><Relationship Id="rId121" Type="http://schemas.openxmlformats.org/officeDocument/2006/relationships/slide" Target="slides/slide11.xml"/><Relationship Id="rId163" Type="http://schemas.openxmlformats.org/officeDocument/2006/relationships/slide" Target="slides/slide53.xml"/><Relationship Id="rId219" Type="http://schemas.openxmlformats.org/officeDocument/2006/relationships/slide" Target="slides/slide109.xml"/><Relationship Id="rId370" Type="http://schemas.openxmlformats.org/officeDocument/2006/relationships/slide" Target="slides/slide260.xml"/><Relationship Id="rId230" Type="http://schemas.openxmlformats.org/officeDocument/2006/relationships/slide" Target="slides/slide12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2.xml"/><Relationship Id="rId328" Type="http://schemas.openxmlformats.org/officeDocument/2006/relationships/slide" Target="slides/slide218.xml"/><Relationship Id="rId132" Type="http://schemas.openxmlformats.org/officeDocument/2006/relationships/slide" Target="slides/slide22.xml"/><Relationship Id="rId174" Type="http://schemas.openxmlformats.org/officeDocument/2006/relationships/slide" Target="slides/slide64.xml"/><Relationship Id="rId381" Type="http://schemas.openxmlformats.org/officeDocument/2006/relationships/slide" Target="slides/slide271.xml"/><Relationship Id="rId241" Type="http://schemas.openxmlformats.org/officeDocument/2006/relationships/slide" Target="slides/slide131.xml"/><Relationship Id="rId36" Type="http://schemas.openxmlformats.org/officeDocument/2006/relationships/slideMaster" Target="slideMasters/slideMaster36.xml"/><Relationship Id="rId283" Type="http://schemas.openxmlformats.org/officeDocument/2006/relationships/slide" Target="slides/slide173.xml"/><Relationship Id="rId339" Type="http://schemas.openxmlformats.org/officeDocument/2006/relationships/slide" Target="slides/slide229.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33.xml"/><Relationship Id="rId185" Type="http://schemas.openxmlformats.org/officeDocument/2006/relationships/slide" Target="slides/slide75.xml"/><Relationship Id="rId350" Type="http://schemas.openxmlformats.org/officeDocument/2006/relationships/slide" Target="slides/slide240.xml"/><Relationship Id="rId406" Type="http://schemas.openxmlformats.org/officeDocument/2006/relationships/slide" Target="slides/slide296.xml"/><Relationship Id="rId9" Type="http://schemas.openxmlformats.org/officeDocument/2006/relationships/slideMaster" Target="slideMasters/slideMaster9.xml"/><Relationship Id="rId210" Type="http://schemas.openxmlformats.org/officeDocument/2006/relationships/slide" Target="slides/slide100.xml"/><Relationship Id="rId392" Type="http://schemas.openxmlformats.org/officeDocument/2006/relationships/slide" Target="slides/slide282.xml"/><Relationship Id="rId252" Type="http://schemas.openxmlformats.org/officeDocument/2006/relationships/slide" Target="slides/slide142.xml"/><Relationship Id="rId294" Type="http://schemas.openxmlformats.org/officeDocument/2006/relationships/slide" Target="slides/slide184.xml"/><Relationship Id="rId308" Type="http://schemas.openxmlformats.org/officeDocument/2006/relationships/slide" Target="slides/slide19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2.xml"/><Relationship Id="rId154" Type="http://schemas.openxmlformats.org/officeDocument/2006/relationships/slide" Target="slides/slide44.xml"/><Relationship Id="rId361" Type="http://schemas.openxmlformats.org/officeDocument/2006/relationships/slide" Target="slides/slide251.xml"/><Relationship Id="rId196" Type="http://schemas.openxmlformats.org/officeDocument/2006/relationships/slide" Target="slides/slide86.xml"/><Relationship Id="rId16" Type="http://schemas.openxmlformats.org/officeDocument/2006/relationships/slideMaster" Target="slideMasters/slideMaster16.xml"/><Relationship Id="rId221" Type="http://schemas.openxmlformats.org/officeDocument/2006/relationships/slide" Target="slides/slide111.xml"/><Relationship Id="rId263" Type="http://schemas.openxmlformats.org/officeDocument/2006/relationships/slide" Target="slides/slide153.xml"/><Relationship Id="rId319" Type="http://schemas.openxmlformats.org/officeDocument/2006/relationships/slide" Target="slides/slide209.xml"/><Relationship Id="rId58" Type="http://schemas.openxmlformats.org/officeDocument/2006/relationships/slideMaster" Target="slideMasters/slideMaster58.xml"/><Relationship Id="rId123" Type="http://schemas.openxmlformats.org/officeDocument/2006/relationships/slide" Target="slides/slide13.xml"/><Relationship Id="rId330" Type="http://schemas.openxmlformats.org/officeDocument/2006/relationships/slide" Target="slides/slide220.xml"/><Relationship Id="rId165" Type="http://schemas.openxmlformats.org/officeDocument/2006/relationships/slide" Target="slides/slide55.xml"/><Relationship Id="rId372" Type="http://schemas.openxmlformats.org/officeDocument/2006/relationships/slide" Target="slides/slide262.xml"/><Relationship Id="rId232" Type="http://schemas.openxmlformats.org/officeDocument/2006/relationships/slide" Target="slides/slide122.xml"/><Relationship Id="rId274" Type="http://schemas.openxmlformats.org/officeDocument/2006/relationships/slide" Target="slides/slide16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xml"/><Relationship Id="rId134" Type="http://schemas.openxmlformats.org/officeDocument/2006/relationships/slide" Target="slides/slide24.xml"/><Relationship Id="rId320" Type="http://schemas.openxmlformats.org/officeDocument/2006/relationships/slide" Target="slides/slide210.xml"/><Relationship Id="rId80" Type="http://schemas.openxmlformats.org/officeDocument/2006/relationships/slideMaster" Target="slideMasters/slideMaster80.xml"/><Relationship Id="rId155" Type="http://schemas.openxmlformats.org/officeDocument/2006/relationships/slide" Target="slides/slide45.xml"/><Relationship Id="rId176" Type="http://schemas.openxmlformats.org/officeDocument/2006/relationships/slide" Target="slides/slide66.xml"/><Relationship Id="rId197" Type="http://schemas.openxmlformats.org/officeDocument/2006/relationships/slide" Target="slides/slide87.xml"/><Relationship Id="rId341" Type="http://schemas.openxmlformats.org/officeDocument/2006/relationships/slide" Target="slides/slide231.xml"/><Relationship Id="rId362" Type="http://schemas.openxmlformats.org/officeDocument/2006/relationships/slide" Target="slides/slide252.xml"/><Relationship Id="rId383" Type="http://schemas.openxmlformats.org/officeDocument/2006/relationships/slide" Target="slides/slide273.xml"/><Relationship Id="rId201" Type="http://schemas.openxmlformats.org/officeDocument/2006/relationships/slide" Target="slides/slide91.xml"/><Relationship Id="rId222" Type="http://schemas.openxmlformats.org/officeDocument/2006/relationships/slide" Target="slides/slide112.xml"/><Relationship Id="rId243" Type="http://schemas.openxmlformats.org/officeDocument/2006/relationships/slide" Target="slides/slide133.xml"/><Relationship Id="rId264" Type="http://schemas.openxmlformats.org/officeDocument/2006/relationships/slide" Target="slides/slide154.xml"/><Relationship Id="rId285"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4.xml"/><Relationship Id="rId310" Type="http://schemas.openxmlformats.org/officeDocument/2006/relationships/slide" Target="slides/slide200.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35.xml"/><Relationship Id="rId166" Type="http://schemas.openxmlformats.org/officeDocument/2006/relationships/slide" Target="slides/slide56.xml"/><Relationship Id="rId187" Type="http://schemas.openxmlformats.org/officeDocument/2006/relationships/slide" Target="slides/slide77.xml"/><Relationship Id="rId331" Type="http://schemas.openxmlformats.org/officeDocument/2006/relationships/slide" Target="slides/slide221.xml"/><Relationship Id="rId352" Type="http://schemas.openxmlformats.org/officeDocument/2006/relationships/slide" Target="slides/slide242.xml"/><Relationship Id="rId373" Type="http://schemas.openxmlformats.org/officeDocument/2006/relationships/slide" Target="slides/slide263.xml"/><Relationship Id="rId394" Type="http://schemas.openxmlformats.org/officeDocument/2006/relationships/slide" Target="slides/slide284.xml"/><Relationship Id="rId408"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02.xml"/><Relationship Id="rId233" Type="http://schemas.openxmlformats.org/officeDocument/2006/relationships/slide" Target="slides/slide123.xml"/><Relationship Id="rId254" Type="http://schemas.openxmlformats.org/officeDocument/2006/relationships/slide" Target="slides/slide14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xml"/><Relationship Id="rId275" Type="http://schemas.openxmlformats.org/officeDocument/2006/relationships/slide" Target="slides/slide165.xml"/><Relationship Id="rId296" Type="http://schemas.openxmlformats.org/officeDocument/2006/relationships/slide" Target="slides/slide186.xml"/><Relationship Id="rId300" Type="http://schemas.openxmlformats.org/officeDocument/2006/relationships/slide" Target="slides/slide19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25.xml"/><Relationship Id="rId156" Type="http://schemas.openxmlformats.org/officeDocument/2006/relationships/slide" Target="slides/slide46.xml"/><Relationship Id="rId177" Type="http://schemas.openxmlformats.org/officeDocument/2006/relationships/slide" Target="slides/slide67.xml"/><Relationship Id="rId198" Type="http://schemas.openxmlformats.org/officeDocument/2006/relationships/slide" Target="slides/slide88.xml"/><Relationship Id="rId321" Type="http://schemas.openxmlformats.org/officeDocument/2006/relationships/slide" Target="slides/slide211.xml"/><Relationship Id="rId342" Type="http://schemas.openxmlformats.org/officeDocument/2006/relationships/slide" Target="slides/slide232.xml"/><Relationship Id="rId363" Type="http://schemas.openxmlformats.org/officeDocument/2006/relationships/slide" Target="slides/slide253.xml"/><Relationship Id="rId384" Type="http://schemas.openxmlformats.org/officeDocument/2006/relationships/slide" Target="slides/slide274.xml"/><Relationship Id="rId202" Type="http://schemas.openxmlformats.org/officeDocument/2006/relationships/slide" Target="slides/slide92.xml"/><Relationship Id="rId223" Type="http://schemas.openxmlformats.org/officeDocument/2006/relationships/slide" Target="slides/slide113.xml"/><Relationship Id="rId244" Type="http://schemas.openxmlformats.org/officeDocument/2006/relationships/slide" Target="slides/slide13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55.xml"/><Relationship Id="rId286" Type="http://schemas.openxmlformats.org/officeDocument/2006/relationships/slide" Target="slides/slide176.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15.xml"/><Relationship Id="rId146" Type="http://schemas.openxmlformats.org/officeDocument/2006/relationships/slide" Target="slides/slide36.xml"/><Relationship Id="rId167" Type="http://schemas.openxmlformats.org/officeDocument/2006/relationships/slide" Target="slides/slide57.xml"/><Relationship Id="rId188" Type="http://schemas.openxmlformats.org/officeDocument/2006/relationships/slide" Target="slides/slide78.xml"/><Relationship Id="rId311" Type="http://schemas.openxmlformats.org/officeDocument/2006/relationships/slide" Target="slides/slide201.xml"/><Relationship Id="rId332" Type="http://schemas.openxmlformats.org/officeDocument/2006/relationships/slide" Target="slides/slide222.xml"/><Relationship Id="rId353" Type="http://schemas.openxmlformats.org/officeDocument/2006/relationships/slide" Target="slides/slide243.xml"/><Relationship Id="rId374" Type="http://schemas.openxmlformats.org/officeDocument/2006/relationships/slide" Target="slides/slide264.xml"/><Relationship Id="rId395" Type="http://schemas.openxmlformats.org/officeDocument/2006/relationships/slide" Target="slides/slide285.xml"/><Relationship Id="rId409"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03.xml"/><Relationship Id="rId234" Type="http://schemas.openxmlformats.org/officeDocument/2006/relationships/slide" Target="slides/slide1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45.xml"/><Relationship Id="rId276" Type="http://schemas.openxmlformats.org/officeDocument/2006/relationships/slide" Target="slides/slide166.xml"/><Relationship Id="rId297" Type="http://schemas.openxmlformats.org/officeDocument/2006/relationships/slide" Target="slides/slide187.xml"/><Relationship Id="rId40" Type="http://schemas.openxmlformats.org/officeDocument/2006/relationships/slideMaster" Target="slideMasters/slideMaster40.xml"/><Relationship Id="rId115" Type="http://schemas.openxmlformats.org/officeDocument/2006/relationships/slide" Target="slides/slide5.xml"/><Relationship Id="rId136" Type="http://schemas.openxmlformats.org/officeDocument/2006/relationships/slide" Target="slides/slide26.xml"/><Relationship Id="rId157" Type="http://schemas.openxmlformats.org/officeDocument/2006/relationships/slide" Target="slides/slide47.xml"/><Relationship Id="rId178" Type="http://schemas.openxmlformats.org/officeDocument/2006/relationships/slide" Target="slides/slide68.xml"/><Relationship Id="rId301" Type="http://schemas.openxmlformats.org/officeDocument/2006/relationships/slide" Target="slides/slide191.xml"/><Relationship Id="rId322" Type="http://schemas.openxmlformats.org/officeDocument/2006/relationships/slide" Target="slides/slide212.xml"/><Relationship Id="rId343" Type="http://schemas.openxmlformats.org/officeDocument/2006/relationships/slide" Target="slides/slide233.xml"/><Relationship Id="rId364" Type="http://schemas.openxmlformats.org/officeDocument/2006/relationships/slide" Target="slides/slide25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89.xml"/><Relationship Id="rId203" Type="http://schemas.openxmlformats.org/officeDocument/2006/relationships/slide" Target="slides/slide93.xml"/><Relationship Id="rId385" Type="http://schemas.openxmlformats.org/officeDocument/2006/relationships/slide" Target="slides/slide275.xml"/><Relationship Id="rId19" Type="http://schemas.openxmlformats.org/officeDocument/2006/relationships/slideMaster" Target="slideMasters/slideMaster19.xml"/><Relationship Id="rId224" Type="http://schemas.openxmlformats.org/officeDocument/2006/relationships/slide" Target="slides/slide114.xml"/><Relationship Id="rId245" Type="http://schemas.openxmlformats.org/officeDocument/2006/relationships/slide" Target="slides/slide135.xml"/><Relationship Id="rId266" Type="http://schemas.openxmlformats.org/officeDocument/2006/relationships/slide" Target="slides/slide156.xml"/><Relationship Id="rId287" Type="http://schemas.openxmlformats.org/officeDocument/2006/relationships/slide" Target="slides/slide177.xml"/><Relationship Id="rId410"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 Target="slides/slide16.xml"/><Relationship Id="rId147" Type="http://schemas.openxmlformats.org/officeDocument/2006/relationships/slide" Target="slides/slide37.xml"/><Relationship Id="rId168" Type="http://schemas.openxmlformats.org/officeDocument/2006/relationships/slide" Target="slides/slide58.xml"/><Relationship Id="rId312" Type="http://schemas.openxmlformats.org/officeDocument/2006/relationships/slide" Target="slides/slide202.xml"/><Relationship Id="rId333" Type="http://schemas.openxmlformats.org/officeDocument/2006/relationships/slide" Target="slides/slide223.xml"/><Relationship Id="rId354" Type="http://schemas.openxmlformats.org/officeDocument/2006/relationships/slide" Target="slides/slide24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79.xml"/><Relationship Id="rId375" Type="http://schemas.openxmlformats.org/officeDocument/2006/relationships/slide" Target="slides/slide265.xml"/><Relationship Id="rId396" Type="http://schemas.openxmlformats.org/officeDocument/2006/relationships/slide" Target="slides/slide286.xml"/><Relationship Id="rId3" Type="http://schemas.openxmlformats.org/officeDocument/2006/relationships/slideMaster" Target="slideMasters/slideMaster3.xml"/><Relationship Id="rId214" Type="http://schemas.openxmlformats.org/officeDocument/2006/relationships/slide" Target="slides/slide104.xml"/><Relationship Id="rId235" Type="http://schemas.openxmlformats.org/officeDocument/2006/relationships/slide" Target="slides/slide125.xml"/><Relationship Id="rId256" Type="http://schemas.openxmlformats.org/officeDocument/2006/relationships/slide" Target="slides/slide146.xml"/><Relationship Id="rId277" Type="http://schemas.openxmlformats.org/officeDocument/2006/relationships/slide" Target="slides/slide167.xml"/><Relationship Id="rId298" Type="http://schemas.openxmlformats.org/officeDocument/2006/relationships/slide" Target="slides/slide188.xml"/><Relationship Id="rId400" Type="http://schemas.openxmlformats.org/officeDocument/2006/relationships/slide" Target="slides/slide290.xml"/><Relationship Id="rId116" Type="http://schemas.openxmlformats.org/officeDocument/2006/relationships/slide" Target="slides/slide6.xml"/><Relationship Id="rId137" Type="http://schemas.openxmlformats.org/officeDocument/2006/relationships/slide" Target="slides/slide27.xml"/><Relationship Id="rId158" Type="http://schemas.openxmlformats.org/officeDocument/2006/relationships/slide" Target="slides/slide48.xml"/><Relationship Id="rId302" Type="http://schemas.openxmlformats.org/officeDocument/2006/relationships/slide" Target="slides/slide192.xml"/><Relationship Id="rId323" Type="http://schemas.openxmlformats.org/officeDocument/2006/relationships/slide" Target="slides/slide213.xml"/><Relationship Id="rId344"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69.xml"/><Relationship Id="rId365" Type="http://schemas.openxmlformats.org/officeDocument/2006/relationships/slide" Target="slides/slide255.xml"/><Relationship Id="rId386" Type="http://schemas.openxmlformats.org/officeDocument/2006/relationships/slide" Target="slides/slide276.xml"/><Relationship Id="rId190" Type="http://schemas.openxmlformats.org/officeDocument/2006/relationships/slide" Target="slides/slide80.xml"/><Relationship Id="rId204" Type="http://schemas.openxmlformats.org/officeDocument/2006/relationships/slide" Target="slides/slide94.xml"/><Relationship Id="rId225" Type="http://schemas.openxmlformats.org/officeDocument/2006/relationships/slide" Target="slides/slide115.xml"/><Relationship Id="rId246" Type="http://schemas.openxmlformats.org/officeDocument/2006/relationships/slide" Target="slides/slide136.xml"/><Relationship Id="rId267" Type="http://schemas.openxmlformats.org/officeDocument/2006/relationships/slide" Target="slides/slide157.xml"/><Relationship Id="rId288" Type="http://schemas.openxmlformats.org/officeDocument/2006/relationships/slide" Target="slides/slide178.xml"/><Relationship Id="rId411" Type="http://schemas.openxmlformats.org/officeDocument/2006/relationships/tableStyles" Target="tableStyles.xml"/><Relationship Id="rId106" Type="http://schemas.openxmlformats.org/officeDocument/2006/relationships/slideMaster" Target="slideMasters/slideMaster106.xml"/><Relationship Id="rId127" Type="http://schemas.openxmlformats.org/officeDocument/2006/relationships/slide" Target="slides/slide17.xml"/><Relationship Id="rId313" Type="http://schemas.openxmlformats.org/officeDocument/2006/relationships/slide" Target="slides/slide20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38.xml"/><Relationship Id="rId169" Type="http://schemas.openxmlformats.org/officeDocument/2006/relationships/slide" Target="slides/slide59.xml"/><Relationship Id="rId334" Type="http://schemas.openxmlformats.org/officeDocument/2006/relationships/slide" Target="slides/slide224.xml"/><Relationship Id="rId355" Type="http://schemas.openxmlformats.org/officeDocument/2006/relationships/slide" Target="slides/slide245.xml"/><Relationship Id="rId376" Type="http://schemas.openxmlformats.org/officeDocument/2006/relationships/slide" Target="slides/slide266.xml"/><Relationship Id="rId397" Type="http://schemas.openxmlformats.org/officeDocument/2006/relationships/slide" Target="slides/slide287.xml"/><Relationship Id="rId4" Type="http://schemas.openxmlformats.org/officeDocument/2006/relationships/slideMaster" Target="slideMasters/slideMaster4.xml"/><Relationship Id="rId180" Type="http://schemas.openxmlformats.org/officeDocument/2006/relationships/slide" Target="slides/slide70.xml"/><Relationship Id="rId215" Type="http://schemas.openxmlformats.org/officeDocument/2006/relationships/slide" Target="slides/slide105.xml"/><Relationship Id="rId236" Type="http://schemas.openxmlformats.org/officeDocument/2006/relationships/slide" Target="slides/slide126.xml"/><Relationship Id="rId257" Type="http://schemas.openxmlformats.org/officeDocument/2006/relationships/slide" Target="slides/slide147.xml"/><Relationship Id="rId278" Type="http://schemas.openxmlformats.org/officeDocument/2006/relationships/slide" Target="slides/slide168.xml"/><Relationship Id="rId401" Type="http://schemas.openxmlformats.org/officeDocument/2006/relationships/slide" Target="slides/slide291.xml"/><Relationship Id="rId303"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28.xml"/><Relationship Id="rId345" Type="http://schemas.openxmlformats.org/officeDocument/2006/relationships/slide" Target="slides/slide235.xml"/><Relationship Id="rId387" Type="http://schemas.openxmlformats.org/officeDocument/2006/relationships/slide" Target="slides/slide277.xml"/><Relationship Id="rId191" Type="http://schemas.openxmlformats.org/officeDocument/2006/relationships/slide" Target="slides/slide81.xml"/><Relationship Id="rId205" Type="http://schemas.openxmlformats.org/officeDocument/2006/relationships/slide" Target="slides/slide95.xml"/><Relationship Id="rId247" Type="http://schemas.openxmlformats.org/officeDocument/2006/relationships/slide" Target="slides/slide137.xml"/><Relationship Id="rId107" Type="http://schemas.openxmlformats.org/officeDocument/2006/relationships/slideMaster" Target="slideMasters/slideMaster107.xml"/><Relationship Id="rId289" Type="http://schemas.openxmlformats.org/officeDocument/2006/relationships/slide" Target="slides/slide17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39.xml"/><Relationship Id="rId314" Type="http://schemas.openxmlformats.org/officeDocument/2006/relationships/slide" Target="slides/slide204.xml"/><Relationship Id="rId356" Type="http://schemas.openxmlformats.org/officeDocument/2006/relationships/slide" Target="slides/slide246.xml"/><Relationship Id="rId398" Type="http://schemas.openxmlformats.org/officeDocument/2006/relationships/slide" Target="slides/slide288.xml"/><Relationship Id="rId95" Type="http://schemas.openxmlformats.org/officeDocument/2006/relationships/slideMaster" Target="slideMasters/slideMaster95.xml"/><Relationship Id="rId160" Type="http://schemas.openxmlformats.org/officeDocument/2006/relationships/slide" Target="slides/slide50.xml"/><Relationship Id="rId216" Type="http://schemas.openxmlformats.org/officeDocument/2006/relationships/slide" Target="slides/slide106.xml"/><Relationship Id="rId258" Type="http://schemas.openxmlformats.org/officeDocument/2006/relationships/slide" Target="slides/slide14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8.xml"/><Relationship Id="rId325" Type="http://schemas.openxmlformats.org/officeDocument/2006/relationships/slide" Target="slides/slide215.xml"/><Relationship Id="rId367" Type="http://schemas.openxmlformats.org/officeDocument/2006/relationships/slide" Target="slides/slide257.xml"/><Relationship Id="rId171" Type="http://schemas.openxmlformats.org/officeDocument/2006/relationships/slide" Target="slides/slide61.xml"/><Relationship Id="rId227" Type="http://schemas.openxmlformats.org/officeDocument/2006/relationships/slide" Target="slides/slide117.xml"/><Relationship Id="rId269" Type="http://schemas.openxmlformats.org/officeDocument/2006/relationships/slide" Target="slides/slide159.xml"/><Relationship Id="rId33" Type="http://schemas.openxmlformats.org/officeDocument/2006/relationships/slideMaster" Target="slideMasters/slideMaster33.xml"/><Relationship Id="rId129" Type="http://schemas.openxmlformats.org/officeDocument/2006/relationships/slide" Target="slides/slide19.xml"/><Relationship Id="rId280" Type="http://schemas.openxmlformats.org/officeDocument/2006/relationships/slide" Target="slides/slide170.xml"/><Relationship Id="rId336" Type="http://schemas.openxmlformats.org/officeDocument/2006/relationships/slide" Target="slides/slide226.xml"/><Relationship Id="rId75" Type="http://schemas.openxmlformats.org/officeDocument/2006/relationships/slideMaster" Target="slideMasters/slideMaster75.xml"/><Relationship Id="rId140" Type="http://schemas.openxmlformats.org/officeDocument/2006/relationships/slide" Target="slides/slide30.xml"/><Relationship Id="rId182" Type="http://schemas.openxmlformats.org/officeDocument/2006/relationships/slide" Target="slides/slide72.xml"/><Relationship Id="rId378" Type="http://schemas.openxmlformats.org/officeDocument/2006/relationships/slide" Target="slides/slide268.xml"/><Relationship Id="rId403" Type="http://schemas.openxmlformats.org/officeDocument/2006/relationships/slide" Target="slides/slide293.xml"/><Relationship Id="rId6" Type="http://schemas.openxmlformats.org/officeDocument/2006/relationships/slideMaster" Target="slideMasters/slideMaster6.xml"/><Relationship Id="rId238" Type="http://schemas.openxmlformats.org/officeDocument/2006/relationships/slide" Target="slides/slide128.xml"/><Relationship Id="rId291" Type="http://schemas.openxmlformats.org/officeDocument/2006/relationships/slide" Target="slides/slide181.xml"/><Relationship Id="rId305" Type="http://schemas.openxmlformats.org/officeDocument/2006/relationships/slide" Target="slides/slide195.xml"/><Relationship Id="rId347" Type="http://schemas.openxmlformats.org/officeDocument/2006/relationships/slide" Target="slides/slide237.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1.xml"/><Relationship Id="rId389" Type="http://schemas.openxmlformats.org/officeDocument/2006/relationships/slide" Target="slides/slide279.xml"/><Relationship Id="rId193" Type="http://schemas.openxmlformats.org/officeDocument/2006/relationships/slide" Target="slides/slide83.xml"/><Relationship Id="rId207" Type="http://schemas.openxmlformats.org/officeDocument/2006/relationships/slide" Target="slides/slide97.xml"/><Relationship Id="rId249"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50.xml"/><Relationship Id="rId316" Type="http://schemas.openxmlformats.org/officeDocument/2006/relationships/slide" Target="slides/slide20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0.xml"/><Relationship Id="rId358" Type="http://schemas.openxmlformats.org/officeDocument/2006/relationships/slide" Target="slides/slide248.xml"/><Relationship Id="rId162" Type="http://schemas.openxmlformats.org/officeDocument/2006/relationships/slide" Target="slides/slide52.xml"/><Relationship Id="rId218" Type="http://schemas.openxmlformats.org/officeDocument/2006/relationships/slide" Target="slides/slide108.xml"/><Relationship Id="rId271" Type="http://schemas.openxmlformats.org/officeDocument/2006/relationships/slide" Target="slides/slide16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1.xml"/><Relationship Id="rId327" Type="http://schemas.openxmlformats.org/officeDocument/2006/relationships/slide" Target="slides/slide217.xml"/><Relationship Id="rId369" Type="http://schemas.openxmlformats.org/officeDocument/2006/relationships/slide" Target="slides/slide259.xml"/><Relationship Id="rId173" Type="http://schemas.openxmlformats.org/officeDocument/2006/relationships/slide" Target="slides/slide63.xml"/><Relationship Id="rId229" Type="http://schemas.openxmlformats.org/officeDocument/2006/relationships/slide" Target="slides/slide119.xml"/><Relationship Id="rId380" Type="http://schemas.openxmlformats.org/officeDocument/2006/relationships/slide" Target="slides/slide270.xml"/><Relationship Id="rId240" Type="http://schemas.openxmlformats.org/officeDocument/2006/relationships/slide" Target="slides/slide130.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2.xml"/><Relationship Id="rId338" Type="http://schemas.openxmlformats.org/officeDocument/2006/relationships/slide" Target="slides/slide228.xml"/><Relationship Id="rId8" Type="http://schemas.openxmlformats.org/officeDocument/2006/relationships/slideMaster" Target="slideMasters/slideMaster8.xml"/><Relationship Id="rId142" Type="http://schemas.openxmlformats.org/officeDocument/2006/relationships/slide" Target="slides/slide32.xml"/><Relationship Id="rId184" Type="http://schemas.openxmlformats.org/officeDocument/2006/relationships/slide" Target="slides/slide74.xml"/><Relationship Id="rId391" Type="http://schemas.openxmlformats.org/officeDocument/2006/relationships/slide" Target="slides/slide281.xml"/><Relationship Id="rId405" Type="http://schemas.openxmlformats.org/officeDocument/2006/relationships/slide" Target="slides/slide295.xml"/><Relationship Id="rId251" Type="http://schemas.openxmlformats.org/officeDocument/2006/relationships/slide" Target="slides/slide141.xml"/><Relationship Id="rId46" Type="http://schemas.openxmlformats.org/officeDocument/2006/relationships/slideMaster" Target="slideMasters/slideMaster46.xml"/><Relationship Id="rId293" Type="http://schemas.openxmlformats.org/officeDocument/2006/relationships/slide" Target="slides/slide183.xml"/><Relationship Id="rId307" Type="http://schemas.openxmlformats.org/officeDocument/2006/relationships/slide" Target="slides/slide197.xml"/><Relationship Id="rId349"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1.xml"/><Relationship Id="rId153" Type="http://schemas.openxmlformats.org/officeDocument/2006/relationships/slide" Target="slides/slide43.xml"/><Relationship Id="rId195" Type="http://schemas.openxmlformats.org/officeDocument/2006/relationships/slide" Target="slides/slide85.xml"/><Relationship Id="rId209" Type="http://schemas.openxmlformats.org/officeDocument/2006/relationships/slide" Target="slides/slide99.xml"/><Relationship Id="rId360" Type="http://schemas.openxmlformats.org/officeDocument/2006/relationships/slide" Target="slides/slide250.xml"/><Relationship Id="rId220" Type="http://schemas.openxmlformats.org/officeDocument/2006/relationships/slide" Target="slides/slide11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2.xml"/><Relationship Id="rId318" Type="http://schemas.openxmlformats.org/officeDocument/2006/relationships/slide" Target="slides/slide208.xml"/><Relationship Id="rId99" Type="http://schemas.openxmlformats.org/officeDocument/2006/relationships/slideMaster" Target="slideMasters/slideMaster99.xml"/><Relationship Id="rId122" Type="http://schemas.openxmlformats.org/officeDocument/2006/relationships/slide" Target="slides/slide12.xml"/><Relationship Id="rId164" Type="http://schemas.openxmlformats.org/officeDocument/2006/relationships/slide" Target="slides/slide54.xml"/><Relationship Id="rId371" Type="http://schemas.openxmlformats.org/officeDocument/2006/relationships/slide" Target="slides/slide261.xml"/><Relationship Id="rId26" Type="http://schemas.openxmlformats.org/officeDocument/2006/relationships/slideMaster" Target="slideMasters/slideMaster26.xml"/><Relationship Id="rId231" Type="http://schemas.openxmlformats.org/officeDocument/2006/relationships/slide" Target="slides/slide121.xml"/><Relationship Id="rId273" Type="http://schemas.openxmlformats.org/officeDocument/2006/relationships/slide" Target="slides/slide163.xml"/><Relationship Id="rId329" Type="http://schemas.openxmlformats.org/officeDocument/2006/relationships/slide" Target="slides/slide219.xml"/><Relationship Id="rId68" Type="http://schemas.openxmlformats.org/officeDocument/2006/relationships/slideMaster" Target="slideMasters/slideMaster68.xml"/><Relationship Id="rId133" Type="http://schemas.openxmlformats.org/officeDocument/2006/relationships/slide" Target="slides/slide23.xml"/><Relationship Id="rId175" Type="http://schemas.openxmlformats.org/officeDocument/2006/relationships/slide" Target="slides/slide65.xml"/><Relationship Id="rId340" Type="http://schemas.openxmlformats.org/officeDocument/2006/relationships/slide" Target="slides/slide230.xml"/><Relationship Id="rId200" Type="http://schemas.openxmlformats.org/officeDocument/2006/relationships/slide" Target="slides/slide90.xml"/><Relationship Id="rId382" Type="http://schemas.openxmlformats.org/officeDocument/2006/relationships/slide" Target="slides/slide272.xml"/><Relationship Id="rId242" Type="http://schemas.openxmlformats.org/officeDocument/2006/relationships/slide" Target="slides/slide132.xml"/><Relationship Id="rId284" Type="http://schemas.openxmlformats.org/officeDocument/2006/relationships/slide" Target="slides/slide174.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34.xml"/><Relationship Id="rId90" Type="http://schemas.openxmlformats.org/officeDocument/2006/relationships/slideMaster" Target="slideMasters/slideMaster90.xml"/><Relationship Id="rId186" Type="http://schemas.openxmlformats.org/officeDocument/2006/relationships/slide" Target="slides/slide76.xml"/><Relationship Id="rId351" Type="http://schemas.openxmlformats.org/officeDocument/2006/relationships/slide" Target="slides/slide241.xml"/><Relationship Id="rId393" Type="http://schemas.openxmlformats.org/officeDocument/2006/relationships/slide" Target="slides/slide283.xml"/><Relationship Id="rId407" Type="http://schemas.openxmlformats.org/officeDocument/2006/relationships/notesMaster" Target="notesMasters/notesMaster1.xml"/><Relationship Id="rId211" Type="http://schemas.openxmlformats.org/officeDocument/2006/relationships/slide" Target="slides/slide101.xml"/><Relationship Id="rId253" Type="http://schemas.openxmlformats.org/officeDocument/2006/relationships/slide" Target="slides/slide143.xml"/><Relationship Id="rId295" Type="http://schemas.openxmlformats.org/officeDocument/2006/relationships/slide" Target="slides/slide185.xml"/><Relationship Id="rId309"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1.xml"/><Relationship Id="rId1" Type="http://schemas.openxmlformats.org/officeDocument/2006/relationships/notesMaster" Target="../notesMasters/notesMaster1.xml"/><Relationship Id="rId5" Type="http://schemas.openxmlformats.org/officeDocument/2006/relationships/hyperlink" Target="http://en.wikipedia.org/wiki/Holmes_and_Rahe_stress_scale" TargetMode="External"/><Relationship Id="rId4" Type="http://schemas.openxmlformats.org/officeDocument/2006/relationships/hyperlink" Target="http://en.wikipedia.org/wiki/Stress_(medicine)" TargetMode="Externa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2449075-6428-6045-85D2-6CCB9673E1B0}" type="slidenum">
              <a:rPr lang="en-US" smtClean="0"/>
              <a:pPr/>
              <a:t>1</a:t>
            </a:fld>
            <a:endParaRPr lang="en-US"/>
          </a:p>
        </p:txBody>
      </p:sp>
    </p:spTree>
    <p:extLst>
      <p:ext uri="{BB962C8B-B14F-4D97-AF65-F5344CB8AC3E}">
        <p14:creationId xmlns:p14="http://schemas.microsoft.com/office/powerpoint/2010/main" val="357231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从意大利到达爱琴海区域的航线长期以来需要绕过科林斯半岛，这是一段危险的航行，才能抵达希腊文化和贸易的核心地区。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122</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123</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127</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128</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128</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129</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129</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130</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130</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131</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131</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132</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133</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134</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134</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前的那些年里，一项巧妙的船只运输业务得到了发展。水手们会在科林斯地峡的一侧下船，船只则被放在原木上，由专业团队将其沿陆地滚动整个七公里，运送到地峡的另一侧。这给了水手们几天的休息时间，他们通常会去附近的科林斯游玩，然后几天后在地峡的另一侧与他们的船只会合。</a:t>
            </a:r>
          </a:p>
          <a:p>
            <a:pPr eaLnBrk="1" hangingPunct="1"/>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135</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135</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136</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136</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137</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137</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138</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139</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141</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142</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147</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148</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151</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151</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152</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152</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153</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153</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154</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154</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155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155</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156</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156</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157</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157</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158</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158</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159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换句话说，不要分裂教会，不要行为不道德，也不要只为自己的利益行事（重述）。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160</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160</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161</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161</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165</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eaLnBrk="1" hangingPunct="1"/>
            <a:endParaRPr lang="en-US" baseline="0" dirty="0">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诞生前的岁月里，一种巧妙的船只运输业务发展了起来。水手们会在哥林多地峡的一侧下船，然后将船只放置在滚木上，由专业的工作人员将其在陆地上滚动，跨越整个七公里到达地峡的另一侧。这使得水手们可以休息几天，他们会借机前往附近的哥林多游玩，几天后再到地峡另一侧与他们的船会合。</a:t>
            </a:r>
          </a:p>
          <a:p>
            <a:pPr eaLnBrk="1" hangingPunct="1"/>
            <a:endParaRPr lang="en-US" dirty="0">
              <a:latin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a:solidFill>
                  <a:srgbClr val="000000"/>
                </a:solidFill>
                <a:latin typeface="Arial" charset="0"/>
              </a:rPr>
              <a:pPr/>
              <a:t>167</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不难想象，水手们有几天的空闲时间又无事可做时会做些什么。古代的哥林多是一座所谓“自由性爱”的城市。前景是古城的遗址，而远处是阿克罗哥林多山（</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a:solidFill>
                  <a:srgbClr val="000000"/>
                </a:solidFill>
                <a:latin typeface="Arial" charset="0"/>
              </a:rPr>
              <a:pPr/>
              <a:t>168</a:t>
            </a:fld>
            <a:endParaRPr lang="en-US" sz="1200">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她是爱与美的女神，因此到访哥林多的水手会利用几天的“自由时间”与她的庙妓相处，以缓解通常平静的海上生活带来的无聊。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a:solidFill>
                  <a:srgbClr val="000000"/>
                </a:solidFill>
                <a:latin typeface="Arial" charset="0"/>
              </a:rPr>
              <a:pPr/>
              <a:t>169</a:t>
            </a:fld>
            <a:endParaRPr lang="en-US" sz="1200">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a:t>
            </a:r>
            <a:r>
              <a:rPr lang="en-US" altLang="zh-CN" dirty="0">
                <a:solidFill>
                  <a:srgbClr val="0E0E0E"/>
                </a:solidFill>
                <a:effectLst/>
                <a:latin typeface=".AppleSystemUIFont"/>
              </a:rPr>
              <a:t>Aphrodite</a:t>
            </a:r>
            <a:r>
              <a:rPr lang="zh-CN" altLang="en-US" dirty="0">
                <a:solidFill>
                  <a:srgbClr val="0E0E0E"/>
                </a:solidFill>
                <a:effectLst/>
                <a:latin typeface=".AppleSystemUIFont"/>
              </a:rPr>
              <a:t>）神庙的女祭司发生性关系被称为与女神的“合一”。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a:solidFill>
                  <a:srgbClr val="000000"/>
                </a:solidFill>
                <a:latin typeface="Arial" charset="0"/>
              </a:rPr>
              <a:pPr/>
              <a:t>170</a:t>
            </a:fld>
            <a:endParaRPr lang="en-US" sz="1200">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171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172</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173</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175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176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177</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178</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179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180</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181</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182</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183</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184</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185</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186</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 xmlns:ma14="http://schemas.microsoft.com/office/mac/drawingml/2011/main"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203</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204</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205</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206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207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208</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209</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210</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211</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212</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213</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214</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215</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在尼禄的迫害期间，基督徒拒绝停止敬拜基督，因此他们在罗马地下的墓穴中举行聚会。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216</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217</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218</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219</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220</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221</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222</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223</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224</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225</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她拒绝向戴安娜的神像献香，因此被处死。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226</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227</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228</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229</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230</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solidFill>
                  <a:srgbClr val="000F95"/>
                </a:solidFill>
                <a:latin typeface="Tahoma" charset="0"/>
                <a:ea typeface="ＭＳ Ｐゴシック" charset="0"/>
                <a:cs typeface="ＭＳ Ｐゴシック" charset="0"/>
              </a:rPr>
              <a:t>The Stress-Test consists of viewing a photo of 2 Dolphins...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If you experience significant deviations, you may want to consider taking things a little easier...</a:t>
            </a:r>
          </a:p>
          <a:p>
            <a:r>
              <a:rPr lang="zh-CN" altLang="en-US" b="1" dirty="0">
                <a:solidFill>
                  <a:srgbClr val="0E0E0E"/>
                </a:solidFill>
                <a:effectLst/>
                <a:latin typeface=".AppleSystemUIFont"/>
              </a:rPr>
              <a:t>压力测试</a:t>
            </a:r>
            <a:endParaRPr lang="zh-CN" altLang="en-US" dirty="0">
              <a:solidFill>
                <a:srgbClr val="0E0E0E"/>
              </a:solidFill>
              <a:effectLst/>
              <a:latin typeface=".AppleSystemUIFont"/>
            </a:endParaRPr>
          </a:p>
          <a:p>
            <a:r>
              <a:rPr lang="zh-CN" altLang="en-US" dirty="0">
                <a:solidFill>
                  <a:srgbClr val="0E0E0E"/>
                </a:solidFill>
                <a:effectLst/>
                <a:latin typeface=".AppleSystemUIFont"/>
              </a:rPr>
              <a:t>压力测试是通过观察两只海豚的照片进行的</a:t>
            </a:r>
            <a:r>
              <a:rPr lang="en-US" altLang="zh-CN" dirty="0">
                <a:solidFill>
                  <a:srgbClr val="0E0E0E"/>
                </a:solidFill>
                <a:effectLst/>
                <a:latin typeface=".AppleSystemUIFont"/>
              </a:rPr>
              <a:t>……</a:t>
            </a:r>
            <a:r>
              <a:rPr lang="zh-CN" altLang="en-US" dirty="0">
                <a:solidFill>
                  <a:srgbClr val="0E0E0E"/>
                </a:solidFill>
                <a:effectLst/>
                <a:latin typeface=".AppleSystemUIFont"/>
              </a:rPr>
              <a:t>当压力较小的人观看时，这两只海豚看起来几乎是完全相同的。</a:t>
            </a:r>
          </a:p>
          <a:p>
            <a:r>
              <a:rPr lang="zh-CN" altLang="en-US" dirty="0">
                <a:solidFill>
                  <a:srgbClr val="0E0E0E"/>
                </a:solidFill>
                <a:effectLst/>
                <a:latin typeface=".AppleSystemUIFont"/>
              </a:rPr>
              <a:t>该测试不足以检测轻微的压力差异，但对于压力水平较高的个体却非常准确。</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海豚的外观差异</a:t>
            </a:r>
            <a:r>
              <a:rPr lang="zh-CN" altLang="en-US" dirty="0">
                <a:solidFill>
                  <a:srgbClr val="0E0E0E"/>
                </a:solidFill>
                <a:effectLst/>
                <a:latin typeface=".AppleSystemUIFont"/>
              </a:rPr>
              <a:t>是潜在压力相关问题的指示。如果有任何差异，也可能提示压力的来源。</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如果你观察到显著的差异，可能需要考虑让自己放松一下</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pPr eaLnBrk="1" hangingPunct="1"/>
            <a:endParaRPr lang="en-US" dirty="0">
              <a:solidFill>
                <a:srgbClr val="000F95"/>
              </a:solidFill>
              <a:latin typeface="Tahoma"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231</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In 1967, </a:t>
            </a:r>
            <a:r>
              <a:rPr lang="en-US" dirty="0">
                <a:solidFill>
                  <a:srgbClr val="0C2FB4"/>
                </a:solidFill>
                <a:latin typeface="Helvetica" charset="0"/>
                <a:ea typeface="ＭＳ Ｐゴシック" charset="0"/>
                <a:cs typeface="ＭＳ Ｐゴシック" charset="0"/>
                <a:hlinkClick r:id="rId3"/>
              </a:rPr>
              <a:t>psychiatrists</a:t>
            </a:r>
            <a:r>
              <a:rPr lang="en-US" dirty="0">
                <a:latin typeface="Helvetica" charset="0"/>
                <a:ea typeface="ＭＳ Ｐゴシック" charset="0"/>
                <a:cs typeface="ＭＳ Ｐゴシック" charset="0"/>
              </a:rPr>
              <a:t> Thomas Holmes and Richard Rahe examined the medical records of over 5,000 medical patients as a way to determine whether </a:t>
            </a:r>
            <a:r>
              <a:rPr lang="en-US" dirty="0">
                <a:solidFill>
                  <a:srgbClr val="0C2FB4"/>
                </a:solidFill>
                <a:latin typeface="Helvetica" charset="0"/>
                <a:ea typeface="ＭＳ Ｐゴシック" charset="0"/>
                <a:cs typeface="ＭＳ Ｐゴシック" charset="0"/>
                <a:hlinkClick r:id="rId4"/>
              </a:rPr>
              <a:t>stressful</a:t>
            </a:r>
            <a:r>
              <a:rPr lang="en-US" dirty="0">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dirty="0">
                <a:latin typeface="Helvetica" charset="0"/>
                <a:ea typeface="ＭＳ Ｐゴシック" charset="0"/>
                <a:cs typeface="ＭＳ Ｐゴシック" charset="0"/>
              </a:rPr>
              <a:t>Holmes and Rahe Stress Scale</a:t>
            </a:r>
            <a:r>
              <a:rPr lang="en-US" dirty="0">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dirty="0">
              <a:latin typeface="Helvetica" charset="0"/>
              <a:ea typeface="ＭＳ Ｐゴシック" charset="0"/>
              <a:cs typeface="ＭＳ Ｐゴシック" charset="0"/>
            </a:endParaRPr>
          </a:p>
          <a:p>
            <a:pPr eaLnBrk="1" hangingPunct="1"/>
            <a:r>
              <a:rPr lang="en-US" dirty="0">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dirty="0">
              <a:latin typeface="Helvetica" charset="0"/>
              <a:ea typeface="ＭＳ Ｐゴシック" charset="0"/>
              <a:cs typeface="ＭＳ Ｐゴシック" charset="0"/>
            </a:endParaRPr>
          </a:p>
          <a:p>
            <a:pPr eaLnBrk="1" hangingPunct="1"/>
            <a:r>
              <a:rPr lang="en-US" dirty="0">
                <a:latin typeface="Helvetica" charset="0"/>
                <a:ea typeface="ＭＳ Ｐゴシック" charset="0"/>
                <a:cs typeface="ＭＳ Ｐゴシック" charset="0"/>
              </a:rPr>
              <a:t>Source: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en.wikipedia.org</a:t>
            </a:r>
            <a:r>
              <a:rPr lang="en-US" dirty="0">
                <a:latin typeface="Times New Roman" charset="0"/>
                <a:ea typeface="ＭＳ Ｐゴシック" charset="0"/>
                <a:cs typeface="ＭＳ Ｐゴシック" charset="0"/>
              </a:rPr>
              <a:t>/wiki/</a:t>
            </a:r>
            <a:r>
              <a:rPr lang="en-US" dirty="0" err="1">
                <a:latin typeface="Times New Roman" charset="0"/>
                <a:ea typeface="ＭＳ Ｐゴシック" charset="0"/>
                <a:cs typeface="ＭＳ Ｐゴシック" charset="0"/>
              </a:rPr>
              <a:t>Holmes_and_Rahe_stress_scale</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r>
              <a:rPr lang="en-US" altLang="zh-CN" dirty="0">
                <a:solidFill>
                  <a:srgbClr val="0E0E0E"/>
                </a:solidFill>
                <a:effectLst/>
                <a:latin typeface=".AppleSystemUIFont"/>
              </a:rPr>
              <a:t>1967</a:t>
            </a:r>
            <a:r>
              <a:rPr lang="zh-CN" altLang="en-US" dirty="0">
                <a:solidFill>
                  <a:srgbClr val="0E0E0E"/>
                </a:solidFill>
                <a:effectLst/>
                <a:latin typeface=".AppleSystemUIFont"/>
              </a:rPr>
              <a:t>年，精神病学家托马斯</a:t>
            </a:r>
            <a:r>
              <a:rPr lang="en-US" altLang="zh-CN" dirty="0">
                <a:solidFill>
                  <a:srgbClr val="0E0E0E"/>
                </a:solidFill>
                <a:effectLst/>
                <a:latin typeface=".AppleSystemUIFont"/>
              </a:rPr>
              <a:t>·</a:t>
            </a:r>
            <a:r>
              <a:rPr lang="zh-CN" altLang="en-US" dirty="0">
                <a:solidFill>
                  <a:srgbClr val="0E0E0E"/>
                </a:solidFill>
                <a:effectLst/>
                <a:latin typeface=".AppleSystemUIFont"/>
              </a:rPr>
              <a:t>霍姆斯（</a:t>
            </a:r>
            <a:r>
              <a:rPr lang="en-US" altLang="zh-CN" dirty="0">
                <a:solidFill>
                  <a:srgbClr val="0E0E0E"/>
                </a:solidFill>
                <a:effectLst/>
                <a:latin typeface=".AppleSystemUIFont"/>
              </a:rPr>
              <a:t>Thomas Holmes</a:t>
            </a:r>
            <a:r>
              <a:rPr lang="zh-CN" altLang="en-US" dirty="0">
                <a:solidFill>
                  <a:srgbClr val="0E0E0E"/>
                </a:solidFill>
                <a:effectLst/>
                <a:latin typeface=".AppleSystemUIFont"/>
              </a:rPr>
              <a:t>）和理查德</a:t>
            </a:r>
            <a:r>
              <a:rPr lang="en-US" altLang="zh-CN" dirty="0">
                <a:solidFill>
                  <a:srgbClr val="0E0E0E"/>
                </a:solidFill>
                <a:effectLst/>
                <a:latin typeface=".AppleSystemUIFont"/>
              </a:rPr>
              <a:t>·</a:t>
            </a:r>
            <a:r>
              <a:rPr lang="zh-CN" altLang="en-US" dirty="0">
                <a:solidFill>
                  <a:srgbClr val="0E0E0E"/>
                </a:solidFill>
                <a:effectLst/>
                <a:latin typeface=".AppleSystemUIFont"/>
              </a:rPr>
              <a:t>雷赫（</a:t>
            </a:r>
            <a:r>
              <a:rPr lang="en-US" altLang="zh-CN" dirty="0">
                <a:solidFill>
                  <a:srgbClr val="0E0E0E"/>
                </a:solidFill>
                <a:effectLst/>
                <a:latin typeface=".AppleSystemUIFont"/>
              </a:rPr>
              <a:t>Richard Rahe</a:t>
            </a:r>
            <a:r>
              <a:rPr lang="zh-CN" altLang="en-US" dirty="0">
                <a:solidFill>
                  <a:srgbClr val="0E0E0E"/>
                </a:solidFill>
                <a:effectLst/>
                <a:latin typeface=".AppleSystemUIFont"/>
              </a:rPr>
              <a:t>）通过检查超过</a:t>
            </a:r>
            <a:r>
              <a:rPr lang="en-US" altLang="zh-CN" dirty="0">
                <a:solidFill>
                  <a:srgbClr val="0E0E0E"/>
                </a:solidFill>
                <a:effectLst/>
                <a:latin typeface=".AppleSystemUIFont"/>
              </a:rPr>
              <a:t>5000</a:t>
            </a:r>
            <a:r>
              <a:rPr lang="zh-CN" altLang="en-US" dirty="0">
                <a:solidFill>
                  <a:srgbClr val="0E0E0E"/>
                </a:solidFill>
                <a:effectLst/>
                <a:latin typeface=".AppleSystemUIFont"/>
              </a:rPr>
              <a:t>名医疗患者的病历，试图确定压力性生活事件是否可能导致疾病。患者被要求根据一个相对评分，对</a:t>
            </a:r>
            <a:r>
              <a:rPr lang="en-US" altLang="zh-CN" dirty="0">
                <a:solidFill>
                  <a:srgbClr val="0E0E0E"/>
                </a:solidFill>
                <a:effectLst/>
                <a:latin typeface=".AppleSystemUIFont"/>
              </a:rPr>
              <a:t>43</a:t>
            </a:r>
            <a:r>
              <a:rPr lang="zh-CN" altLang="en-US" dirty="0">
                <a:solidFill>
                  <a:srgbClr val="0E0E0E"/>
                </a:solidFill>
                <a:effectLst/>
                <a:latin typeface=".AppleSystemUIFont"/>
              </a:rPr>
              <a:t>个生活事件进行统计。研究发现，生活事件与疾病之间的相关性为正</a:t>
            </a:r>
            <a:r>
              <a:rPr lang="en-US" altLang="zh-CN" dirty="0">
                <a:solidFill>
                  <a:srgbClr val="0E0E0E"/>
                </a:solidFill>
                <a:effectLst/>
                <a:latin typeface=".AppleSystemUIFont"/>
              </a:rPr>
              <a:t>0.1</a:t>
            </a:r>
            <a:r>
              <a:rPr lang="zh-CN" altLang="en-US" dirty="0">
                <a:solidFill>
                  <a:srgbClr val="0E0E0E"/>
                </a:solidFill>
                <a:effectLst/>
                <a:latin typeface=".AppleSystemUIFont"/>
              </a:rPr>
              <a:t>。因此，</a:t>
            </a:r>
            <a:r>
              <a:rPr lang="zh-CN" altLang="en-US" b="1" dirty="0">
                <a:solidFill>
                  <a:srgbClr val="0E0E0E"/>
                </a:solidFill>
                <a:effectLst/>
                <a:latin typeface=".AppleSystemUIFont"/>
              </a:rPr>
              <a:t>社会再调整评定量表（</a:t>
            </a:r>
            <a:r>
              <a:rPr lang="en-US" altLang="zh-CN" b="1" dirty="0">
                <a:solidFill>
                  <a:srgbClr val="0E0E0E"/>
                </a:solidFill>
                <a:effectLst/>
                <a:latin typeface=".AppleSystemUIFont"/>
              </a:rPr>
              <a:t>Social Readjustment Rating Scale</a:t>
            </a:r>
            <a:r>
              <a:rPr lang="zh-CN" altLang="en-US" b="1" dirty="0">
                <a:solidFill>
                  <a:srgbClr val="0E0E0E"/>
                </a:solidFill>
                <a:effectLst/>
                <a:latin typeface=".AppleSystemUIFont"/>
              </a:rPr>
              <a:t>，</a:t>
            </a:r>
            <a:r>
              <a:rPr lang="en-US" altLang="zh-CN" b="1" dirty="0">
                <a:solidFill>
                  <a:srgbClr val="0E0E0E"/>
                </a:solidFill>
                <a:effectLst/>
                <a:latin typeface=".AppleSystemUIFont"/>
              </a:rPr>
              <a:t>SRRS</a:t>
            </a:r>
            <a:r>
              <a:rPr lang="zh-CN" altLang="en-US" b="1" dirty="0">
                <a:solidFill>
                  <a:srgbClr val="0E0E0E"/>
                </a:solidFill>
                <a:effectLst/>
                <a:latin typeface=".AppleSystemUIFont"/>
              </a:rPr>
              <a:t>）</a:t>
            </a:r>
            <a:r>
              <a:rPr lang="zh-CN" altLang="en-US" dirty="0">
                <a:solidFill>
                  <a:srgbClr val="0E0E0E"/>
                </a:solidFill>
                <a:effectLst/>
                <a:latin typeface=".AppleSystemUIFont"/>
              </a:rPr>
              <a:t>，也被称为</a:t>
            </a:r>
            <a:r>
              <a:rPr lang="zh-CN" altLang="en-US" b="1" dirty="0">
                <a:solidFill>
                  <a:srgbClr val="0E0E0E"/>
                </a:solidFill>
                <a:effectLst/>
                <a:latin typeface=".AppleSystemUIFont"/>
              </a:rPr>
              <a:t>霍姆斯和雷赫压力量表（</a:t>
            </a:r>
            <a:r>
              <a:rPr lang="en-US" altLang="zh-CN" b="1" dirty="0">
                <a:solidFill>
                  <a:srgbClr val="0E0E0E"/>
                </a:solidFill>
                <a:effectLst/>
                <a:latin typeface=".AppleSystemUIFont"/>
              </a:rPr>
              <a:t>Holmes and Rahe Stress Scale</a:t>
            </a:r>
            <a:r>
              <a:rPr lang="zh-CN" altLang="en-US" b="1" dirty="0">
                <a:solidFill>
                  <a:srgbClr val="0E0E0E"/>
                </a:solidFill>
                <a:effectLst/>
                <a:latin typeface=".AppleSystemUIFont"/>
              </a:rPr>
              <a:t>）</a:t>
            </a:r>
            <a:r>
              <a:rPr lang="zh-CN" altLang="en-US" dirty="0">
                <a:solidFill>
                  <a:srgbClr val="0E0E0E"/>
                </a:solidFill>
                <a:effectLst/>
                <a:latin typeface=".AppleSystemUIFont"/>
              </a:rPr>
              <a:t>，由此诞生。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然而，由于该研究要求参与者回顾自己的生活事件，数据具有回溯性，因此可能被认为不够可靠。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参考文献：</a:t>
            </a:r>
          </a:p>
          <a:p>
            <a:r>
              <a:rPr lang="en-US" altLang="zh-CN" dirty="0">
                <a:solidFill>
                  <a:srgbClr val="0E0E0E"/>
                </a:solidFill>
                <a:effectLst/>
                <a:latin typeface=".AppleSystemUIFont"/>
              </a:rPr>
              <a:t>Holmes, T.H. </a:t>
            </a:r>
            <a:r>
              <a:rPr lang="zh-CN" altLang="en-US" dirty="0">
                <a:solidFill>
                  <a:srgbClr val="0E0E0E"/>
                </a:solidFill>
                <a:effectLst/>
                <a:latin typeface=".AppleSystemUIFont"/>
              </a:rPr>
              <a:t>和 </a:t>
            </a:r>
            <a:r>
              <a:rPr lang="en-US" altLang="zh-CN" dirty="0">
                <a:solidFill>
                  <a:srgbClr val="0E0E0E"/>
                </a:solidFill>
                <a:effectLst/>
                <a:latin typeface=".AppleSystemUIFont"/>
              </a:rPr>
              <a:t>Rahe, R.H.</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社会再调整评定量表</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心身研究杂志</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Journal of Psychosomatic Research</a:t>
            </a:r>
            <a:r>
              <a:rPr lang="zh-CN" altLang="en-US" dirty="0">
                <a:solidFill>
                  <a:srgbClr val="0E0E0E"/>
                </a:solidFill>
                <a:effectLst/>
                <a:latin typeface=".AppleSystemUIFont"/>
              </a:rPr>
              <a:t>），第</a:t>
            </a:r>
            <a:r>
              <a:rPr lang="en-US" altLang="zh-CN" dirty="0">
                <a:solidFill>
                  <a:srgbClr val="0E0E0E"/>
                </a:solidFill>
                <a:effectLst/>
                <a:latin typeface=".AppleSystemUIFont"/>
              </a:rPr>
              <a:t>11</a:t>
            </a:r>
            <a:r>
              <a:rPr lang="zh-CN" altLang="en-US" dirty="0">
                <a:solidFill>
                  <a:srgbClr val="0E0E0E"/>
                </a:solidFill>
                <a:effectLst/>
                <a:latin typeface=".AppleSystemUIFont"/>
              </a:rPr>
              <a:t>卷，第</a:t>
            </a:r>
            <a:r>
              <a:rPr lang="en-US" altLang="zh-CN" dirty="0">
                <a:solidFill>
                  <a:srgbClr val="0E0E0E"/>
                </a:solidFill>
                <a:effectLst/>
                <a:latin typeface=".AppleSystemUIFont"/>
              </a:rPr>
              <a:t>213-218</a:t>
            </a:r>
            <a:r>
              <a:rPr lang="zh-CN" altLang="en-US" dirty="0">
                <a:solidFill>
                  <a:srgbClr val="0E0E0E"/>
                </a:solidFill>
                <a:effectLst/>
                <a:latin typeface=".AppleSystemUIFont"/>
              </a:rPr>
              <a:t>页，</a:t>
            </a:r>
            <a:r>
              <a:rPr lang="en-US" altLang="zh-CN" dirty="0">
                <a:solidFill>
                  <a:srgbClr val="0E0E0E"/>
                </a:solidFill>
                <a:effectLst/>
                <a:latin typeface=".AppleSystemUIFont"/>
              </a:rPr>
              <a:t>1967</a:t>
            </a:r>
            <a:r>
              <a:rPr lang="zh-CN" altLang="en-US" dirty="0">
                <a:solidFill>
                  <a:srgbClr val="0E0E0E"/>
                </a:solidFill>
                <a:effectLst/>
                <a:latin typeface=".AppleSystemUIFont"/>
              </a:rPr>
              <a:t>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hlinkClick r:id="rId5"/>
              </a:rPr>
              <a:t>http://en.wikipedia.org/wiki/Holmes_and_Rahe_stress_scale</a:t>
            </a:r>
            <a:endParaRPr lang="en-US" altLang="zh-CN" dirty="0">
              <a:solidFill>
                <a:srgbClr val="0E0E0E"/>
              </a:solidFill>
              <a:effectLst/>
              <a:latin typeface=".AppleSystemUIFont"/>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232</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233</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234</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p>
          <a:p>
            <a:pPr eaLnBrk="1" hangingPunct="1"/>
            <a:endParaRPr lang="en-US" baseline="0"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a:t>
            </a:r>
            <a:r>
              <a:rPr lang="en-US" altLang="zh-CN" dirty="0">
                <a:solidFill>
                  <a:srgbClr val="0E0E0E"/>
                </a:solidFill>
                <a:effectLst/>
                <a:latin typeface=".AppleSystemUIFont"/>
              </a:rPr>
              <a:t>2008</a:t>
            </a:r>
            <a:r>
              <a:rPr lang="zh-CN" altLang="en-US" dirty="0">
                <a:solidFill>
                  <a:srgbClr val="0E0E0E"/>
                </a:solidFill>
                <a:effectLst/>
                <a:latin typeface=".AppleSystemUIFont"/>
              </a:rPr>
              <a:t>年，新加坡神学院（</a:t>
            </a:r>
            <a:r>
              <a:rPr lang="en-US" altLang="zh-CN" dirty="0">
                <a:solidFill>
                  <a:srgbClr val="0E0E0E"/>
                </a:solidFill>
                <a:effectLst/>
                <a:latin typeface=".AppleSystemUIFont"/>
              </a:rPr>
              <a:t>SBC</a:t>
            </a:r>
            <a:r>
              <a:rPr lang="zh-CN" altLang="en-US" dirty="0">
                <a:solidFill>
                  <a:srgbClr val="0E0E0E"/>
                </a:solidFill>
                <a:effectLst/>
                <a:latin typeface=".AppleSystemUIFont"/>
              </a:rPr>
              <a:t>）的</a:t>
            </a:r>
            <a:r>
              <a:rPr lang="en-US" altLang="zh-CN" dirty="0">
                <a:solidFill>
                  <a:srgbClr val="0E0E0E"/>
                </a:solidFill>
                <a:effectLst/>
                <a:latin typeface=".AppleSystemUIFont"/>
              </a:rPr>
              <a:t>7</a:t>
            </a:r>
            <a:r>
              <a:rPr lang="zh-CN" altLang="en-US" dirty="0">
                <a:solidFill>
                  <a:srgbClr val="0E0E0E"/>
                </a:solidFill>
                <a:effectLst/>
                <a:latin typeface=".AppleSystemUIFont"/>
              </a:rPr>
              <a:t>名女性教职员中，</a:t>
            </a:r>
            <a:r>
              <a:rPr lang="en-US" altLang="zh-CN" dirty="0">
                <a:solidFill>
                  <a:srgbClr val="0E0E0E"/>
                </a:solidFill>
                <a:effectLst/>
                <a:latin typeface=".AppleSystemUIFont"/>
              </a:rPr>
              <a:t>4</a:t>
            </a:r>
            <a:r>
              <a:rPr lang="zh-CN" altLang="en-US" dirty="0">
                <a:solidFill>
                  <a:srgbClr val="0E0E0E"/>
                </a:solidFill>
                <a:effectLst/>
                <a:latin typeface=".AppleSystemUIFont"/>
              </a:rPr>
              <a:t>人是单身，</a:t>
            </a:r>
            <a:r>
              <a:rPr lang="en-US" altLang="zh-CN" dirty="0">
                <a:solidFill>
                  <a:srgbClr val="0E0E0E"/>
                </a:solidFill>
                <a:effectLst/>
                <a:latin typeface=".AppleSystemUIFont"/>
              </a:rPr>
              <a:t>2</a:t>
            </a:r>
            <a:r>
              <a:rPr lang="zh-CN" altLang="en-US" dirty="0">
                <a:solidFill>
                  <a:srgbClr val="0E0E0E"/>
                </a:solidFill>
                <a:effectLst/>
                <a:latin typeface=".AppleSystemUIFont"/>
              </a:rPr>
              <a:t>人已婚但没有孩子，</a:t>
            </a:r>
            <a:r>
              <a:rPr lang="en-US" altLang="zh-CN" dirty="0">
                <a:solidFill>
                  <a:srgbClr val="0E0E0E"/>
                </a:solidFill>
                <a:effectLst/>
                <a:latin typeface=".AppleSystemUIFont"/>
              </a:rPr>
              <a:t>1</a:t>
            </a:r>
            <a:r>
              <a:rPr lang="zh-CN" altLang="en-US" dirty="0">
                <a:solidFill>
                  <a:srgbClr val="0E0E0E"/>
                </a:solidFill>
                <a:effectLst/>
                <a:latin typeface=".AppleSystemUIFont"/>
              </a:rPr>
              <a:t>人已婚并育有两个孩子。母亲很少能够在照顾孩子之外承担过多的事工责任。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235</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你认得这些作家吗？</a:t>
            </a:r>
            <a:r>
              <a:rPr lang="en-US" altLang="zh-CN" dirty="0">
                <a:solidFill>
                  <a:srgbClr val="0E0E0E"/>
                </a:solidFill>
                <a:effectLst/>
                <a:latin typeface=".AppleSystemUIFont"/>
              </a:rPr>
              <a:t>《</a:t>
            </a:r>
            <a:r>
              <a:rPr lang="zh-CN" altLang="en-US" dirty="0">
                <a:solidFill>
                  <a:srgbClr val="0E0E0E"/>
                </a:solidFill>
                <a:effectLst/>
                <a:latin typeface=".AppleSystemUIFont"/>
              </a:rPr>
              <a:t>时代周刊</a:t>
            </a:r>
            <a:r>
              <a:rPr lang="en-US" altLang="zh-CN" dirty="0">
                <a:solidFill>
                  <a:srgbClr val="0E0E0E"/>
                </a:solidFill>
                <a:effectLst/>
                <a:latin typeface=".AppleSystemUIFont"/>
              </a:rPr>
              <a:t>》</a:t>
            </a:r>
            <a:r>
              <a:rPr lang="zh-CN" altLang="en-US" dirty="0">
                <a:solidFill>
                  <a:srgbClr val="0E0E0E"/>
                </a:solidFill>
                <a:effectLst/>
                <a:latin typeface=".AppleSystemUIFont"/>
              </a:rPr>
              <a:t>报道了一个有趣的现象</a:t>
            </a:r>
            <a:r>
              <a:rPr lang="en-US" altLang="zh-CN" dirty="0">
                <a:solidFill>
                  <a:srgbClr val="0E0E0E"/>
                </a:solidFill>
                <a:effectLst/>
                <a:latin typeface=".AppleSystemUIFont"/>
              </a:rPr>
              <a:t>——</a:t>
            </a:r>
            <a:r>
              <a:rPr lang="zh-CN" altLang="en-US" dirty="0">
                <a:solidFill>
                  <a:srgbClr val="0E0E0E"/>
                </a:solidFill>
                <a:effectLst/>
                <a:latin typeface=".AppleSystemUIFont"/>
              </a:rPr>
              <a:t>许多著名的儿童书作家并没有孩子，例如苏斯博士（</a:t>
            </a:r>
            <a:r>
              <a:rPr lang="en-US" altLang="zh-CN" dirty="0">
                <a:solidFill>
                  <a:srgbClr val="0E0E0E"/>
                </a:solidFill>
                <a:effectLst/>
                <a:latin typeface=".AppleSystemUIFont"/>
              </a:rPr>
              <a:t>Dr. Seuss</a:t>
            </a:r>
            <a:r>
              <a:rPr lang="zh-CN" altLang="en-US" dirty="0">
                <a:solidFill>
                  <a:srgbClr val="0E0E0E"/>
                </a:solidFill>
                <a:effectLst/>
                <a:latin typeface=".AppleSystemUIFont"/>
              </a:rPr>
              <a:t>）、比阿特丽克斯</a:t>
            </a:r>
            <a:r>
              <a:rPr lang="en-US" altLang="zh-CN" dirty="0">
                <a:solidFill>
                  <a:srgbClr val="0E0E0E"/>
                </a:solidFill>
                <a:effectLst/>
                <a:latin typeface=".AppleSystemUIFont"/>
              </a:rPr>
              <a:t>·</a:t>
            </a:r>
            <a:r>
              <a:rPr lang="zh-CN" altLang="en-US" dirty="0">
                <a:solidFill>
                  <a:srgbClr val="0E0E0E"/>
                </a:solidFill>
                <a:effectLst/>
                <a:latin typeface=".AppleSystemUIFont"/>
              </a:rPr>
              <a:t>波特（</a:t>
            </a:r>
            <a:r>
              <a:rPr lang="en-US" altLang="zh-CN" dirty="0">
                <a:solidFill>
                  <a:srgbClr val="0E0E0E"/>
                </a:solidFill>
                <a:effectLst/>
                <a:latin typeface=".AppleSystemUIFont"/>
              </a:rPr>
              <a:t>Beatrix Potter</a:t>
            </a:r>
            <a:r>
              <a:rPr lang="zh-CN" altLang="en-US" dirty="0">
                <a:solidFill>
                  <a:srgbClr val="0E0E0E"/>
                </a:solidFill>
                <a:effectLst/>
                <a:latin typeface=".AppleSystemUIFont"/>
              </a:rPr>
              <a:t>）、刘易斯</a:t>
            </a:r>
            <a:r>
              <a:rPr lang="en-US" altLang="zh-CN" dirty="0">
                <a:solidFill>
                  <a:srgbClr val="0E0E0E"/>
                </a:solidFill>
                <a:effectLst/>
                <a:latin typeface=".AppleSystemUIFont"/>
              </a:rPr>
              <a:t>·</a:t>
            </a:r>
            <a:r>
              <a:rPr lang="zh-CN" altLang="en-US" dirty="0">
                <a:solidFill>
                  <a:srgbClr val="0E0E0E"/>
                </a:solidFill>
                <a:effectLst/>
                <a:latin typeface=".AppleSystemUIFont"/>
              </a:rPr>
              <a:t>卡罗尔（</a:t>
            </a:r>
            <a:r>
              <a:rPr lang="en-US" altLang="zh-CN" dirty="0">
                <a:solidFill>
                  <a:srgbClr val="0E0E0E"/>
                </a:solidFill>
                <a:effectLst/>
                <a:latin typeface=".AppleSystemUIFont"/>
              </a:rPr>
              <a:t>Lewis Carroll</a:t>
            </a:r>
            <a:r>
              <a:rPr lang="zh-CN" altLang="en-US" dirty="0">
                <a:solidFill>
                  <a:srgbClr val="0E0E0E"/>
                </a:solidFill>
                <a:effectLst/>
                <a:latin typeface=".AppleSystemUIFont"/>
              </a:rPr>
              <a:t>）等人。</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236</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237</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238</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After college it seemed the natural thing to do to join Campus Crusade staff in the Philippines on a seven-member music team.</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大学毕业后，加入菲律宾的校园团契（</a:t>
            </a:r>
            <a:r>
              <a:rPr lang="en-US" altLang="zh-CN" dirty="0">
                <a:solidFill>
                  <a:srgbClr val="0E0E0E"/>
                </a:solidFill>
                <a:effectLst/>
                <a:latin typeface=".AppleSystemUIFont"/>
              </a:rPr>
              <a:t>Campus Crusade</a:t>
            </a:r>
            <a:r>
              <a:rPr lang="zh-CN" altLang="en-US" dirty="0">
                <a:solidFill>
                  <a:srgbClr val="0E0E0E"/>
                </a:solidFill>
                <a:effectLst/>
                <a:latin typeface=".AppleSystemUIFont"/>
              </a:rPr>
              <a:t>）工作人员似乎是自然而然的选择，我成为一个由七人组成的音乐团队的一员。</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239</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十字路口团队在</a:t>
            </a:r>
            <a:r>
              <a:rPr lang="en-US" altLang="zh-CN" dirty="0">
                <a:solidFill>
                  <a:srgbClr val="0E0E0E"/>
                </a:solidFill>
                <a:effectLst/>
                <a:latin typeface=".AppleSystemUIFont"/>
              </a:rPr>
              <a:t>11</a:t>
            </a:r>
            <a:r>
              <a:rPr lang="zh-CN" altLang="en-US" dirty="0">
                <a:solidFill>
                  <a:srgbClr val="0E0E0E"/>
                </a:solidFill>
                <a:effectLst/>
                <a:latin typeface=".AppleSystemUIFont"/>
              </a:rPr>
              <a:t>个亚洲国家传扬福音，见证了超过一万人表示决定信靠基督！我再次为神的恩典感到惊叹！</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240</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我们的第一次中国之行让我们成为了名人，因为我们是第一个访问新中国的基督教音乐团队。我们在音乐学院、公园，甚至在巴士上演唱！神开始让我看到东亚的需要</a:t>
            </a:r>
            <a:r>
              <a:rPr lang="en-US" altLang="zh-CN"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241</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神也开始让我注意到站在我旁边唱歌的那位女士！她起初对我不屑一顾，但一年左右后，她看到了“真光”。这就是我们的订婚照。</a:t>
            </a:r>
            <a:r>
              <a:rPr lang="en-US" altLang="zh-CN" dirty="0">
                <a:solidFill>
                  <a:srgbClr val="0E0E0E"/>
                </a:solidFill>
                <a:effectLst/>
                <a:latin typeface=".AppleSystemUIFont"/>
              </a:rPr>
              <a:t>1983</a:t>
            </a:r>
            <a:r>
              <a:rPr lang="zh-CN" altLang="en-US" dirty="0">
                <a:solidFill>
                  <a:srgbClr val="0E0E0E"/>
                </a:solidFill>
                <a:effectLst/>
                <a:latin typeface=".AppleSystemUIFont"/>
              </a:rPr>
              <a:t>年，我们回到了美国。</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242</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243</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244</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245</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246</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247</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248</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249</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250</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251</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253</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254</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255</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256</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257</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258</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6FDB07-A7E3-F64D-8F38-AA6AE309BC47}" type="slidenum">
              <a:rPr lang="en-US">
                <a:solidFill>
                  <a:prstClr val="black"/>
                </a:solidFill>
              </a:rPr>
              <a:pPr>
                <a:defRPr/>
              </a:pPr>
              <a:t>259</a:t>
            </a:fld>
            <a:endParaRPr lang="en-US">
              <a:solidFill>
                <a:prstClr val="black"/>
              </a:solidFill>
            </a:endParaRPr>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567F-465C-AD41-8E88-74E85383538D}" type="slidenum">
              <a:rPr lang="en-US">
                <a:solidFill>
                  <a:prstClr val="black"/>
                </a:solidFill>
              </a:rPr>
              <a:pPr>
                <a:defRPr/>
              </a:pPr>
              <a:t>260</a:t>
            </a:fld>
            <a:endParaRPr lang="en-US">
              <a:solidFill>
                <a:prstClr val="black"/>
              </a:solidFill>
            </a:endParaRPr>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75DE2-21E1-0B42-B38D-AB50BA06F6B4}" type="slidenum">
              <a:rPr lang="en-US">
                <a:solidFill>
                  <a:prstClr val="black"/>
                </a:solidFill>
              </a:rPr>
              <a:pPr>
                <a:defRPr/>
              </a:pPr>
              <a:t>261</a:t>
            </a:fld>
            <a:endParaRPr lang="en-US">
              <a:solidFill>
                <a:prstClr val="black"/>
              </a:solidFill>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B09B2D-F673-CF4F-8975-B53CD8464D45}" type="slidenum">
              <a:rPr lang="en-US">
                <a:solidFill>
                  <a:prstClr val="black"/>
                </a:solidFill>
              </a:rPr>
              <a:pPr>
                <a:defRPr/>
              </a:pPr>
              <a:t>262</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76A95-3FAA-8040-8081-BA5E684E2720}" type="slidenum">
              <a:rPr lang="en-US">
                <a:solidFill>
                  <a:prstClr val="black"/>
                </a:solidFill>
              </a:rPr>
              <a:pPr/>
              <a:t>263</a:t>
            </a:fld>
            <a:endParaRPr lang="en-US">
              <a:solidFill>
                <a:prstClr val="black"/>
              </a:solidFill>
            </a:endParaRPr>
          </a:p>
        </p:txBody>
      </p:sp>
      <p:sp>
        <p:nvSpPr>
          <p:cNvPr id="36866"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264</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0D9C7-77FF-A646-91B1-BFBC217C95FC}" type="slidenum">
              <a:rPr lang="en-US">
                <a:solidFill>
                  <a:prstClr val="black"/>
                </a:solidFill>
              </a:rPr>
              <a:pPr>
                <a:defRPr/>
              </a:pPr>
              <a:t>265</a:t>
            </a:fld>
            <a:endParaRPr lang="en-US">
              <a:solidFill>
                <a:prstClr val="black"/>
              </a:solidFill>
            </a:endParaRPr>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DBC55F-742A-114F-8027-D5F07C77873C}" type="slidenum">
              <a:rPr lang="en-US">
                <a:solidFill>
                  <a:prstClr val="black"/>
                </a:solidFill>
              </a:rPr>
              <a:pPr>
                <a:defRPr/>
              </a:pPr>
              <a:t>266</a:t>
            </a:fld>
            <a:endParaRPr lang="en-US">
              <a:solidFill>
                <a:prstClr val="black"/>
              </a:solidFill>
            </a:endParaRPr>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319B0-344B-B94E-AB1A-D5ACFD6BD6E4}" type="slidenum">
              <a:rPr lang="en-US">
                <a:solidFill>
                  <a:prstClr val="black"/>
                </a:solidFill>
              </a:rPr>
              <a:pPr/>
              <a:t>267</a:t>
            </a:fld>
            <a:endParaRPr lang="en-US">
              <a:solidFill>
                <a:prstClr val="black"/>
              </a:solidFill>
            </a:endParaRPr>
          </a:p>
        </p:txBody>
      </p:sp>
      <p:sp>
        <p:nvSpPr>
          <p:cNvPr id="4915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94FA-A6D6-4449-9A66-38A333E0119B}" type="slidenum">
              <a:rPr lang="en-US">
                <a:solidFill>
                  <a:prstClr val="black"/>
                </a:solidFill>
              </a:rPr>
              <a:pPr/>
              <a:t>268</a:t>
            </a:fld>
            <a:endParaRPr lang="en-US">
              <a:solidFill>
                <a:prstClr val="black"/>
              </a:solidFill>
            </a:endParaRPr>
          </a:p>
        </p:txBody>
      </p:sp>
      <p:sp>
        <p:nvSpPr>
          <p:cNvPr id="5325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269</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270</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01854-6D54-2348-9D34-C1DBF5334A2A}" type="slidenum">
              <a:rPr lang="en-US">
                <a:solidFill>
                  <a:prstClr val="black"/>
                </a:solidFill>
              </a:rPr>
              <a:pPr/>
              <a:t>271</a:t>
            </a:fld>
            <a:endParaRPr lang="en-US">
              <a:solidFill>
                <a:prstClr val="black"/>
              </a:solidFill>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273</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274</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275</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276</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277</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278</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279</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280</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281</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282</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283</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284</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285</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286</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287</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r>
              <a:rPr lang="zh-CN" altLang="en-US" dirty="0">
                <a:solidFill>
                  <a:srgbClr val="0E0E0E"/>
                </a:solidFill>
                <a:effectLst/>
                <a:latin typeface=".AppleSystemUIFont"/>
              </a:rPr>
              <a:t>我们都深刻意识到，这个世界充满了羊群效应。似乎盲人带领着盲人，坚持让我们盲目地跟随。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进行辩护</a:t>
            </a:r>
            <a:r>
              <a:rPr lang="en-US" altLang="zh-CN" dirty="0">
                <a:solidFill>
                  <a:srgbClr val="0E0E0E"/>
                </a:solidFill>
                <a:effectLst/>
                <a:latin typeface=".AppleSystemUIFont"/>
              </a:rPr>
              <a:t>——</a:t>
            </a:r>
            <a:r>
              <a:rPr lang="zh-CN" altLang="en-US" dirty="0">
                <a:solidFill>
                  <a:srgbClr val="0E0E0E"/>
                </a:solidFill>
                <a:effectLst/>
                <a:latin typeface=".AppleSystemUIFont"/>
              </a:rPr>
              <a:t>而竟然有数百万人支持他！</a:t>
            </a:r>
          </a:p>
          <a:p>
            <a:r>
              <a:rPr lang="zh-CN" altLang="en-US" dirty="0">
                <a:solidFill>
                  <a:srgbClr val="0E0E0E"/>
                </a:solidFill>
                <a:effectLst/>
                <a:latin typeface=".AppleSystemUIFont"/>
              </a:rPr>
              <a:t>随后，有人曝光了他在医学院时期的种族主义行为照片</a:t>
            </a:r>
            <a:r>
              <a:rPr lang="en-US" altLang="zh-CN" dirty="0">
                <a:solidFill>
                  <a:srgbClr val="0E0E0E"/>
                </a:solidFill>
                <a:effectLst/>
                <a:latin typeface=".AppleSystemUIFont"/>
              </a:rPr>
              <a:t>——</a:t>
            </a:r>
            <a:r>
              <a:rPr lang="zh-CN" altLang="en-US" dirty="0">
                <a:solidFill>
                  <a:srgbClr val="0E0E0E"/>
                </a:solidFill>
                <a:effectLst/>
                <a:latin typeface=".AppleSystemUIFont"/>
              </a:rPr>
              <a:t>于是现在连他自己政党的政客们都要求他辞职！</a:t>
            </a:r>
          </a:p>
          <a:p>
            <a:r>
              <a:rPr lang="zh-CN" altLang="en-US" dirty="0">
                <a:solidFill>
                  <a:srgbClr val="0E0E0E"/>
                </a:solidFill>
                <a:effectLst/>
                <a:latin typeface=".AppleSystemUIFont"/>
              </a:rPr>
              <a:t>从什么时候开始，</a:t>
            </a:r>
            <a:r>
              <a:rPr lang="zh-CN" altLang="en-US" b="1" dirty="0">
                <a:solidFill>
                  <a:srgbClr val="0E0E0E"/>
                </a:solidFill>
                <a:effectLst/>
                <a:latin typeface=".AppleSystemUIFont"/>
              </a:rPr>
              <a:t>偏见</a:t>
            </a:r>
            <a:r>
              <a:rPr lang="zh-CN" altLang="en-US" dirty="0">
                <a:solidFill>
                  <a:srgbClr val="0E0E0E"/>
                </a:solidFill>
                <a:effectLst/>
                <a:latin typeface=".AppleSystemUIFont"/>
              </a:rPr>
              <a:t>竟然比刚出生后</a:t>
            </a:r>
            <a:r>
              <a:rPr lang="zh-CN" altLang="en-US" b="1" dirty="0">
                <a:solidFill>
                  <a:srgbClr val="0E0E0E"/>
                </a:solidFill>
                <a:effectLst/>
                <a:latin typeface=".AppleSystemUIFont"/>
              </a:rPr>
              <a:t>杀害婴儿</a:t>
            </a:r>
            <a:r>
              <a:rPr lang="zh-CN" altLang="en-US" dirty="0">
                <a:solidFill>
                  <a:srgbClr val="0E0E0E"/>
                </a:solidFill>
                <a:effectLst/>
                <a:latin typeface=".AppleSystemUIFont"/>
              </a:rPr>
              <a:t>还要严重？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82929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我们应该如何与不信的人有所不同？我刚才已经告诉了你三种方法！</a:t>
            </a:r>
          </a:p>
          <a:p>
            <a:r>
              <a:rPr lang="zh-CN" altLang="en-US" dirty="0">
                <a:solidFill>
                  <a:srgbClr val="0E0E0E"/>
                </a:solidFill>
                <a:effectLst/>
                <a:latin typeface=".AppleSystemUIFont"/>
              </a:rPr>
              <a:t>有哪些方式是神希望你用来摆脱随波逐流的从众心态？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54914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291716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29292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3601042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295</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从意大利通往爱琴海地区的航线，长期以来需要绕行危险的</a:t>
            </a:r>
            <a:r>
              <a:rPr lang="zh-CN" altLang="en-US" b="1" dirty="0">
                <a:solidFill>
                  <a:srgbClr val="0E0E0E"/>
                </a:solidFill>
                <a:effectLst/>
                <a:latin typeface=".AppleSystemUIFont"/>
              </a:rPr>
              <a:t>哥林多半岛</a:t>
            </a:r>
            <a:r>
              <a:rPr lang="zh-CN" altLang="en-US" dirty="0">
                <a:solidFill>
                  <a:srgbClr val="0E0E0E"/>
                </a:solidFill>
                <a:effectLst/>
                <a:latin typeface=".AppleSystemUIFont"/>
              </a:rPr>
              <a:t>，以到达希腊文化和贸易的核心地区。</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间，一种巧妙的船只运输业务发展起来。水手们会在科林斯地峡的一侧下船，船只则被放置在圆木上，由专业的团队将它们在陆地上滚动七公里，直至抵达地峡的另一侧。这为水手们提供了几天的休息时间，他们通常会到附近的科林斯游玩，几天后再到地峡另一侧与船只会合。</a:t>
            </a:r>
          </a:p>
          <a:p>
            <a:pPr eaLnBrk="1" hangingPunct="1"/>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September 2016 my wife Susan and I had the privilege to visit</a:t>
            </a:r>
            <a:r>
              <a:rPr lang="en-US" baseline="0" dirty="0">
                <a:latin typeface="Arial"/>
                <a:cs typeface="Arial"/>
              </a:rPr>
              <a:t> Corinth, Greece.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月，我和妻子苏珊有幸拜访了希腊的哥林多。</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One</a:t>
            </a:r>
            <a:r>
              <a:rPr lang="en-US" baseline="0" dirty="0">
                <a:latin typeface="Arial"/>
                <a:cs typeface="Arial"/>
              </a:rPr>
              <a:t> of the challenges was managing the train system.</a:t>
            </a:r>
          </a:p>
          <a:p>
            <a:r>
              <a:rPr lang="zh-CN" altLang="en-US" dirty="0">
                <a:latin typeface="Arial"/>
                <a:cs typeface="Arial"/>
              </a:rPr>
              <a:t>其中一个挑战是管理火车系统。</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Fortunately,</a:t>
            </a:r>
            <a:r>
              <a:rPr lang="en-US" baseline="0" dirty="0"/>
              <a:t> my three years of Greek in seminary came in handy, for the sign told us ”</a:t>
            </a:r>
            <a:r>
              <a:rPr lang="en-US" altLang="zh-TW" baseline="0" dirty="0"/>
              <a:t>Exodos</a:t>
            </a:r>
            <a:r>
              <a:rPr lang="en-US" baseline="0" dirty="0"/>
              <a:t>," meaning "way out." </a:t>
            </a:r>
          </a:p>
          <a:p>
            <a:r>
              <a:rPr lang="en-US" baseline="0" dirty="0"/>
              <a:t>• OK, yes, it was in English too!</a:t>
            </a:r>
          </a:p>
          <a:p>
            <a:r>
              <a:rPr lang="zh-CN" altLang="en-US" dirty="0">
                <a:solidFill>
                  <a:srgbClr val="0E0E0E"/>
                </a:solidFill>
                <a:effectLst/>
                <a:latin typeface=".AppleSystemUIFont"/>
              </a:rPr>
              <a:t>幸运的是，我在神学院学习的三年希腊语派上了用场，因为这个标志写着“</a:t>
            </a:r>
            <a:r>
              <a:rPr lang="en-US" altLang="zh-CN" dirty="0">
                <a:solidFill>
                  <a:srgbClr val="0E0E0E"/>
                </a:solidFill>
                <a:effectLst/>
                <a:latin typeface=".AppleSystemUIFont"/>
              </a:rPr>
              <a:t>Exodos”</a:t>
            </a:r>
            <a:r>
              <a:rPr lang="zh-CN" altLang="en-US" dirty="0">
                <a:solidFill>
                  <a:srgbClr val="0E0E0E"/>
                </a:solidFill>
                <a:effectLst/>
                <a:latin typeface=".AppleSystemUIFont"/>
              </a:rPr>
              <a:t>，意思是“出口”或“出路”。</a:t>
            </a:r>
          </a:p>
          <a:p>
            <a:r>
              <a:rPr lang="en-US" altLang="zh-CN" dirty="0">
                <a:solidFill>
                  <a:srgbClr val="0E0E0E"/>
                </a:solidFill>
                <a:effectLst/>
                <a:latin typeface=".AppleSystemUIFont"/>
              </a:rPr>
              <a:t>• </a:t>
            </a:r>
            <a:r>
              <a:rPr lang="zh-CN" altLang="en-US" dirty="0">
                <a:solidFill>
                  <a:srgbClr val="0E0E0E"/>
                </a:solidFill>
                <a:effectLst/>
                <a:latin typeface=".AppleSystemUIFont"/>
              </a:rPr>
              <a:t>好吧，是的，它确实也有英文标注！</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We were also blessed with a museum right in the train station.</a:t>
            </a:r>
          </a:p>
          <a:p>
            <a:r>
              <a:rPr lang="zh-CN" altLang="en-US" dirty="0">
                <a:latin typeface="Arial"/>
                <a:cs typeface="Arial"/>
              </a:rPr>
              <a:t>我们还很幸运，在火车站就有一座博物馆。</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不难想象，水手们如果有几天假期且无事可做，会做些什么。古代的哥林多是一个所谓“自由性”的城市。前景中是古城遗址，而远处是阿克罗哥林多（</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），那里曾是古代庙宇的所在地。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在阿克罗哥林多的山顶上，一座庙宇全年开放，供人们与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与阿佛洛狄忒神庙女祭司发生性关系被称为与女神的“合一”。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她是爱与美的女神，因此那些到访哥林多的水手们会利用几天的“自由时间”与她的祭司们相处，以缓解通常平静海上生活的无聊。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我们都非常清楚地意识到，当今世界存在一种羊群效应。似乎盲人引领盲人，执意让我们盲目跟随。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却有数百万人支持他！</a:t>
            </a:r>
          </a:p>
          <a:p>
            <a:r>
              <a:rPr lang="zh-CN" altLang="en-US" dirty="0">
                <a:solidFill>
                  <a:srgbClr val="0E0E0E"/>
                </a:solidFill>
                <a:effectLst/>
                <a:latin typeface=".AppleSystemUIFont"/>
              </a:rPr>
              <a:t>然而，很快又出现了他在医学院时期存在种族主义行为的照片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现在连他自己政党的政客们都要求他辞职！</a:t>
            </a:r>
          </a:p>
          <a:p>
            <a:r>
              <a:rPr lang="zh-CN" altLang="en-US" dirty="0">
                <a:solidFill>
                  <a:srgbClr val="0E0E0E"/>
                </a:solidFill>
                <a:effectLst/>
                <a:latin typeface=".AppleSystemUIFont"/>
              </a:rPr>
              <a:t>从什么时候起，偏见比刚出生后杀害婴儿更严重了？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649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668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a:p>
            <a:r>
              <a:rPr lang="zh-CN" altLang="en-US" dirty="0">
                <a:latin typeface="Arial" panose="020B0604020202020204" pitchFamily="34" charset="0"/>
                <a:cs typeface="Arial" panose="020B0604020202020204" pitchFamily="34" charset="0"/>
              </a:rPr>
              <a:t>我们没被要求颠倒过来。</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88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a:p>
            <a:r>
              <a:rPr lang="zh-CN" altLang="en-US" dirty="0">
                <a:latin typeface="Arial" panose="020B0604020202020204" pitchFamily="34" charset="0"/>
                <a:cs typeface="Arial" panose="020B0604020202020204" pitchFamily="34" charset="0"/>
              </a:rPr>
              <a:t>事实是，上帝召唤我们在这个颠倒的世界中过正直的生活。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63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所以，今天当我谈到“与众不同”时，请明白我的意思是超越纷争，以积极的方式与众不同。这个理念并不是要为了吸引注意或“做自己”而变得怪异，而是以一种取悦主的方式行事</a:t>
            </a:r>
            <a:r>
              <a:rPr lang="en-US" altLang="zh-CN" dirty="0">
                <a:solidFill>
                  <a:srgbClr val="0E0E0E"/>
                </a:solidFill>
                <a:effectLst/>
                <a:latin typeface=".AppleSystemUIFont"/>
              </a:rPr>
              <a:t>——</a:t>
            </a:r>
            <a:r>
              <a:rPr lang="zh-CN" altLang="en-US" dirty="0">
                <a:solidFill>
                  <a:srgbClr val="0E0E0E"/>
                </a:solidFill>
                <a:effectLst/>
                <a:latin typeface=".AppleSystemUIFont"/>
              </a:rPr>
              <a:t>即使你不得不独自去做。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例如：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你的存在是让周围的人团结还是分裂？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你的个人道德标准是否比那些不信耶稣的人更高？</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你是否以一种优先考虑他人的方式，来处理困难？</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今天我们将学习一封写给一群信徒的信，这些信徒在摆脱他们“鱼缸”思维模式时遇到了很大的挣扎</a:t>
            </a:r>
            <a:r>
              <a:rPr lang="en-US" altLang="zh-CN" dirty="0">
                <a:solidFill>
                  <a:srgbClr val="0E0E0E"/>
                </a:solidFill>
                <a:effectLst/>
                <a:latin typeface=".AppleSystemUIFont"/>
              </a:rPr>
              <a:t>——</a:t>
            </a:r>
            <a:r>
              <a:rPr lang="zh-CN" altLang="en-US" dirty="0">
                <a:solidFill>
                  <a:srgbClr val="0E0E0E"/>
                </a:solidFill>
                <a:effectLst/>
                <a:latin typeface=".AppleSystemUIFont"/>
              </a:rPr>
              <a:t>但神希望他们能够在仍然留在“鱼缸”中的同时摆脱这些价值观的束缚。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11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从意大利出发的航线长期以来都需要冒险绕行哥林多半岛，才能抵达爱琴海区域，进而进入希腊文化与贸易的核心地区。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里，一种巧妙的船舶运输业务得到了发展。水手们会在哥林多地峡的一侧下船，船只则被放置在圆木上，由专业的工作人员将其滚动通过陆地，全程大约七公里，直到地峡的另一侧。这给了水手们几天的休息时间，于是他们会前往附近的哥林多游玩，几天后再到地峡另一侧与他们的船汇合。</a:t>
            </a:r>
          </a:p>
          <a:p>
            <a:pPr eaLnBrk="1" hangingPunct="1"/>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不难想象水手们有几天的闲暇时光却无事可做时会做些什么。古代的哥林多是一座所谓“自由性爱”的城市。图中前景是古城的遗址，而远处则是阿克罗哥林多山，是古代庙宇的所在地。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在阿克罗哥林多山顶，有一座全年开放的庙宇，供奉所谓的“敬拜”，而这种“敬拜”是与一千名庙妓之一进行的。</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与阿佛洛狄忒女神的庙妓发生性关系被称为与女神的所谓“合一”。</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她是爱与美的女神，所以那些到访哥林多的水手会利用几天的“自由时间”与她的庙妓在一起，以缓解海上平静生活中常有的无聊。</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81</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82</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83</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84</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85</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86</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87</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88</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89</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90</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a:latin typeface="Times New Roman" charset="0"/>
                <a:ea typeface="ＭＳ Ｐゴシック" charset="0"/>
                <a:cs typeface="ＭＳ Ｐゴシック" charset="0"/>
              </a:rPr>
              <a:t>The Drum Café (UK teambuilding </a:t>
            </a:r>
            <a:r>
              <a:rPr lang="en-US" sz="2400" dirty="0" err="1">
                <a:latin typeface="Times New Roman" charset="0"/>
                <a:ea typeface="ＭＳ Ｐゴシック" charset="0"/>
                <a:cs typeface="ＭＳ Ｐゴシック" charset="0"/>
              </a:rPr>
              <a:t>orgainzation</a:t>
            </a:r>
            <a:r>
              <a:rPr lang="en-US" sz="2400" dirty="0">
                <a:latin typeface="Times New Roman" charset="0"/>
                <a:ea typeface="ＭＳ Ｐゴシック" charset="0"/>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3600" dirty="0">
                <a:solidFill>
                  <a:srgbClr val="0E0E0E"/>
                </a:solidFill>
                <a:effectLst/>
                <a:latin typeface=".AppleSystemUIFont"/>
              </a:rPr>
              <a:t>鼓咖啡馆（</a:t>
            </a:r>
            <a:r>
              <a:rPr lang="en-US" altLang="zh-CN" sz="3600" dirty="0">
                <a:solidFill>
                  <a:srgbClr val="0E0E0E"/>
                </a:solidFill>
                <a:effectLst/>
                <a:latin typeface=".AppleSystemUIFont"/>
              </a:rPr>
              <a:t>The Drum Café</a:t>
            </a:r>
            <a:r>
              <a:rPr lang="zh-CN" altLang="en-US" sz="3600" dirty="0">
                <a:solidFill>
                  <a:srgbClr val="0E0E0E"/>
                </a:solidFill>
                <a:effectLst/>
                <a:latin typeface=".AppleSystemUIFont"/>
              </a:rPr>
              <a:t>）是一个来自英国的团队建设组织。</a:t>
            </a:r>
          </a:p>
          <a:p>
            <a:pPr>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91</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92</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我们都深刻意识到，当今世界上存在一种</a:t>
            </a:r>
            <a:r>
              <a:rPr lang="zh-CN" altLang="en-US" b="1" dirty="0">
                <a:solidFill>
                  <a:srgbClr val="0E0E0E"/>
                </a:solidFill>
                <a:effectLst/>
                <a:latin typeface=".AppleSystemUIFont"/>
              </a:rPr>
              <a:t>从众心理</a:t>
            </a:r>
            <a:r>
              <a:rPr lang="zh-CN" altLang="en-US" dirty="0">
                <a:solidFill>
                  <a:srgbClr val="0E0E0E"/>
                </a:solidFill>
                <a:effectLst/>
                <a:latin typeface=".AppleSystemUIFont"/>
              </a:rPr>
              <a:t>。似乎是盲人带领盲人</a:t>
            </a:r>
            <a:r>
              <a:rPr lang="en-US" altLang="zh-CN" dirty="0">
                <a:solidFill>
                  <a:srgbClr val="0E0E0E"/>
                </a:solidFill>
                <a:effectLst/>
                <a:latin typeface=".AppleSystemUIFont"/>
              </a:rPr>
              <a:t>——</a:t>
            </a:r>
            <a:r>
              <a:rPr lang="zh-CN" altLang="en-US" dirty="0">
                <a:solidFill>
                  <a:srgbClr val="0E0E0E"/>
                </a:solidFill>
                <a:effectLst/>
                <a:latin typeface=".AppleSystemUIFont"/>
              </a:rPr>
              <a:t>一再坚持让我们盲目跟随。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而数百万人支持他！</a:t>
            </a:r>
          </a:p>
          <a:p>
            <a:r>
              <a:rPr lang="zh-CN" altLang="en-US" dirty="0">
                <a:solidFill>
                  <a:srgbClr val="0E0E0E"/>
                </a:solidFill>
                <a:effectLst/>
                <a:latin typeface=".AppleSystemUIFont"/>
              </a:rPr>
              <a:t>然而，他在医学院时表现种族歧视的照片被曝光</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于是他自己党派的政治人物现在要求他辞职！</a:t>
            </a:r>
          </a:p>
          <a:p>
            <a:r>
              <a:rPr lang="zh-CN" altLang="en-US" b="1" dirty="0">
                <a:solidFill>
                  <a:srgbClr val="0E0E0E"/>
                </a:solidFill>
                <a:effectLst/>
                <a:latin typeface=".AppleSystemUIFont"/>
              </a:rPr>
              <a:t>自什么时候起，偏见竟然比刚出生的婴儿被杀害还严重呢？</a:t>
            </a:r>
            <a:endParaRPr lang="zh-CN" altLang="en-US" dirty="0">
              <a:solidFill>
                <a:srgbClr val="0E0E0E"/>
              </a:solidFill>
              <a:effectLst/>
              <a:latin typeface=".AppleSystemUIFont"/>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1268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93</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3600" dirty="0">
                <a:solidFill>
                  <a:srgbClr val="0E0E0E"/>
                </a:solidFill>
                <a:effectLst/>
                <a:latin typeface=".AppleSystemUIFont"/>
              </a:rPr>
              <a:t>改编自林恩</a:t>
            </a:r>
            <a:r>
              <a:rPr lang="en-US" altLang="zh-CN" sz="3600" dirty="0">
                <a:solidFill>
                  <a:srgbClr val="0E0E0E"/>
                </a:solidFill>
                <a:effectLst/>
                <a:latin typeface=".AppleSystemUIFont"/>
              </a:rPr>
              <a:t>·M·</a:t>
            </a:r>
            <a:r>
              <a:rPr lang="zh-CN" altLang="en-US" sz="3600" dirty="0">
                <a:solidFill>
                  <a:srgbClr val="0E0E0E"/>
                </a:solidFill>
                <a:effectLst/>
                <a:latin typeface=".AppleSystemUIFont"/>
              </a:rPr>
              <a:t>汤普森（</a:t>
            </a:r>
            <a:r>
              <a:rPr lang="en-US" altLang="zh-CN" sz="3600" dirty="0">
                <a:solidFill>
                  <a:srgbClr val="0E0E0E"/>
                </a:solidFill>
                <a:effectLst/>
                <a:latin typeface=".AppleSystemUIFont"/>
              </a:rPr>
              <a:t>Lynne M. Thompson</a:t>
            </a:r>
            <a:r>
              <a:rPr lang="zh-CN" altLang="en-US" sz="3600" dirty="0">
                <a:solidFill>
                  <a:srgbClr val="0E0E0E"/>
                </a:solidFill>
                <a:effectLst/>
                <a:latin typeface=".AppleSystemUIFont"/>
              </a:rPr>
              <a:t>）撰写的</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圣诞节：真正的意义</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a:t>
            </a:r>
            <a:r>
              <a:rPr lang="en-US" altLang="zh-CN" sz="3600" dirty="0">
                <a:solidFill>
                  <a:srgbClr val="0E0E0E"/>
                </a:solidFill>
                <a:effectLst/>
                <a:latin typeface=".AppleSystemUIFont"/>
              </a:rPr>
              <a:t>Christmas: The Real Deal”</a:t>
            </a:r>
            <a:r>
              <a:rPr lang="zh-CN" altLang="en-US" sz="3600" dirty="0">
                <a:solidFill>
                  <a:srgbClr val="0E0E0E"/>
                </a:solidFill>
                <a:effectLst/>
                <a:latin typeface=".AppleSystemUIFont"/>
              </a:rPr>
              <a:t>），与雷</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范德兰（</a:t>
            </a:r>
            <a:r>
              <a:rPr lang="en-US" altLang="zh-CN" sz="3600" dirty="0">
                <a:solidFill>
                  <a:srgbClr val="0E0E0E"/>
                </a:solidFill>
                <a:effectLst/>
                <a:latin typeface=".AppleSystemUIFont"/>
              </a:rPr>
              <a:t>Ray Vander </a:t>
            </a:r>
            <a:r>
              <a:rPr lang="en-US" altLang="zh-CN" sz="3600" dirty="0" err="1">
                <a:solidFill>
                  <a:srgbClr val="0E0E0E"/>
                </a:solidFill>
                <a:effectLst/>
                <a:latin typeface=".AppleSystemUIFont"/>
              </a:rPr>
              <a:t>Laan</a:t>
            </a:r>
            <a:r>
              <a:rPr lang="zh-CN" altLang="en-US" sz="3600" dirty="0">
                <a:solidFill>
                  <a:srgbClr val="0E0E0E"/>
                </a:solidFill>
                <a:effectLst/>
                <a:latin typeface=".AppleSystemUIFont"/>
              </a:rPr>
              <a:t>）的采访，发表于</a:t>
            </a:r>
            <a:r>
              <a:rPr lang="en-US" altLang="zh-CN" sz="3600" dirty="0">
                <a:solidFill>
                  <a:srgbClr val="0E0E0E"/>
                </a:solidFill>
                <a:effectLst/>
                <a:latin typeface=".AppleSystemUIFont"/>
              </a:rPr>
              <a:t>《Breakaway》</a:t>
            </a:r>
            <a:r>
              <a:rPr lang="zh-CN" altLang="en-US" sz="3600" dirty="0">
                <a:solidFill>
                  <a:srgbClr val="0E0E0E"/>
                </a:solidFill>
                <a:effectLst/>
                <a:latin typeface=".AppleSystemUIFont"/>
              </a:rPr>
              <a:t>杂志（</a:t>
            </a:r>
            <a:r>
              <a:rPr lang="en-US" altLang="zh-CN" sz="3600" dirty="0">
                <a:solidFill>
                  <a:srgbClr val="0E0E0E"/>
                </a:solidFill>
                <a:effectLst/>
                <a:latin typeface=".AppleSystemUIFont"/>
              </a:rPr>
              <a:t>2003</a:t>
            </a:r>
            <a:r>
              <a:rPr lang="zh-CN" altLang="en-US" sz="3600" dirty="0">
                <a:solidFill>
                  <a:srgbClr val="0E0E0E"/>
                </a:solidFill>
                <a:effectLst/>
                <a:latin typeface=".AppleSystemUIFont"/>
              </a:rPr>
              <a:t>年</a:t>
            </a:r>
            <a:r>
              <a:rPr lang="en-US" altLang="zh-CN" sz="3600" dirty="0">
                <a:solidFill>
                  <a:srgbClr val="0E0E0E"/>
                </a:solidFill>
                <a:effectLst/>
                <a:latin typeface=".AppleSystemUIFont"/>
              </a:rPr>
              <a:t>12</a:t>
            </a:r>
            <a:r>
              <a:rPr lang="zh-CN" altLang="en-US" sz="3600" dirty="0">
                <a:solidFill>
                  <a:srgbClr val="0E0E0E"/>
                </a:solidFill>
                <a:effectLst/>
                <a:latin typeface=".AppleSystemUIFont"/>
              </a:rPr>
              <a:t>月）：第</a:t>
            </a:r>
            <a:r>
              <a:rPr lang="en-US" altLang="zh-CN" sz="3600" dirty="0">
                <a:solidFill>
                  <a:srgbClr val="0E0E0E"/>
                </a:solidFill>
                <a:effectLst/>
                <a:latin typeface=".AppleSystemUIFont"/>
              </a:rPr>
              <a:t>7-9</a:t>
            </a:r>
            <a:r>
              <a:rPr lang="zh-CN" altLang="en-US" sz="3600" dirty="0">
                <a:solidFill>
                  <a:srgbClr val="0E0E0E"/>
                </a:solidFill>
                <a:effectLst/>
                <a:latin typeface=".AppleSystemUIFont"/>
              </a:rPr>
              <a:t>页。</a:t>
            </a:r>
          </a:p>
          <a:p>
            <a:pPr>
              <a:spcBef>
                <a:spcPct val="0"/>
              </a:spcBef>
            </a:pPr>
            <a:endParaRPr lang="en-US" sz="2400" dirty="0">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95</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97</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98</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99</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101</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102</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103</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105</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我们应该如何与不信的人有所不同？我刚刚告诉了你们三种方式！</a:t>
            </a:r>
          </a:p>
          <a:p>
            <a:r>
              <a:rPr lang="zh-CN" altLang="en-US" dirty="0">
                <a:solidFill>
                  <a:srgbClr val="0E0E0E"/>
                </a:solidFill>
                <a:effectLst/>
                <a:latin typeface=".AppleSystemUIFont"/>
              </a:rPr>
              <a:t>有哪些方法是神希望用来使你的生命摆脱从众心理的？</a:t>
            </a:r>
          </a:p>
          <a:p>
            <a:r>
              <a:rPr lang="zh-CN" altLang="en-US" dirty="0">
                <a:solidFill>
                  <a:srgbClr val="0E0E0E"/>
                </a:solidFill>
                <a:effectLst/>
                <a:latin typeface=".AppleSystemUIFont"/>
              </a:rPr>
              <a:t>耶稣如何希望你超越纷争与混乱？</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106</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107</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108</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109</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111</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113</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114</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117</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发脾气对婴儿来说是自然的</a:t>
            </a:r>
            <a:r>
              <a:rPr lang="en-US" altLang="zh-CN" dirty="0">
                <a:solidFill>
                  <a:srgbClr val="0E0E0E"/>
                </a:solidFill>
                <a:effectLst/>
                <a:latin typeface=".AppleSystemUIFont"/>
              </a:rPr>
              <a:t>——</a:t>
            </a:r>
            <a:r>
              <a:rPr lang="zh-CN" altLang="en-US" dirty="0">
                <a:solidFill>
                  <a:srgbClr val="0E0E0E"/>
                </a:solidFill>
                <a:effectLst/>
                <a:latin typeface=".AppleSystemUIFont"/>
              </a:rPr>
              <a:t>但对一个成年人来说完全不合适。哥林多教会的信徒却表现得像婴儿一样。</a:t>
            </a:r>
          </a:p>
          <a:p>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120</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121</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121</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4.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3.xml"/><Relationship Id="rId4" Type="http://schemas.openxmlformats.org/officeDocument/2006/relationships/image" Target="../media/image3.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4.xml"/><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0.xml"/><Relationship Id="rId4" Type="http://schemas.openxmlformats.org/officeDocument/2006/relationships/image" Target="../media/image3.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3.xml"/><Relationship Id="rId4" Type="http://schemas.openxmlformats.org/officeDocument/2006/relationships/image" Target="../media/image3.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6.xml"/><Relationship Id="rId4" Type="http://schemas.openxmlformats.org/officeDocument/2006/relationships/image" Target="../media/image3.pn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4.xml"/><Relationship Id="rId4" Type="http://schemas.openxmlformats.org/officeDocument/2006/relationships/image" Target="../media/image3.png"/></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8.xml"/><Relationship Id="rId4" Type="http://schemas.openxmlformats.org/officeDocument/2006/relationships/image" Target="../media/image3.png"/></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9.xml"/><Relationship Id="rId4" Type="http://schemas.openxmlformats.org/officeDocument/2006/relationships/image" Target="../media/image3.png"/></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1"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1" y="13"/>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7"/>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1"/>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1"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2/10/25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2/10/25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2/10/25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2/10/25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2/10/25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1"/>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2/10/25</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1"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2/10/25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2/10/25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2/10/25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2/10/25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2/10/25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1"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2/10/25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13" y="117476"/>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2/10/25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201"/>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4"/>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26"/>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1"/>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51"/>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6" y="5181601"/>
            <a:ext cx="2555875" cy="381000"/>
          </a:xfrm>
          <a:prstGeom prst="rect">
            <a:avLst/>
          </a:prstGeom>
          <a:solidFill>
            <a:schemeClr val="bg2"/>
          </a:solidFill>
          <a:ln w="9525">
            <a:noFill/>
            <a:miter lim="800000"/>
            <a:headEnd/>
            <a:tailEnd/>
          </a:ln>
          <a:effectLst/>
        </p:spPr>
        <p:txBody>
          <a:bodyPr wrap="none" lIns="91378" tIns="45690" rIns="91378" bIns="45690"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378" tIns="0" rIns="91378"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2/10/25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2/10/25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2/10/25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2/10/25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2/10/25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2/10/25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234758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85416489"/>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58583189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597986162"/>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96719294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380088882"/>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49455606"/>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113897508"/>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81313448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253071004"/>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874211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93.xml"/><Relationship Id="rId13" Type="http://schemas.openxmlformats.org/officeDocument/2006/relationships/slideLayout" Target="../slideLayouts/slideLayout898.xml"/><Relationship Id="rId3" Type="http://schemas.openxmlformats.org/officeDocument/2006/relationships/slideLayout" Target="../slideLayouts/slideLayout888.xml"/><Relationship Id="rId7" Type="http://schemas.openxmlformats.org/officeDocument/2006/relationships/slideLayout" Target="../slideLayouts/slideLayout892.xml"/><Relationship Id="rId12" Type="http://schemas.openxmlformats.org/officeDocument/2006/relationships/slideLayout" Target="../slideLayouts/slideLayout897.xml"/><Relationship Id="rId2" Type="http://schemas.openxmlformats.org/officeDocument/2006/relationships/slideLayout" Target="../slideLayouts/slideLayout887.xml"/><Relationship Id="rId1" Type="http://schemas.openxmlformats.org/officeDocument/2006/relationships/slideLayout" Target="../slideLayouts/slideLayout886.xml"/><Relationship Id="rId6" Type="http://schemas.openxmlformats.org/officeDocument/2006/relationships/slideLayout" Target="../slideLayouts/slideLayout891.xml"/><Relationship Id="rId11" Type="http://schemas.openxmlformats.org/officeDocument/2006/relationships/slideLayout" Target="../slideLayouts/slideLayout896.xml"/><Relationship Id="rId5" Type="http://schemas.openxmlformats.org/officeDocument/2006/relationships/slideLayout" Target="../slideLayouts/slideLayout890.xml"/><Relationship Id="rId10" Type="http://schemas.openxmlformats.org/officeDocument/2006/relationships/slideLayout" Target="../slideLayouts/slideLayout895.xml"/><Relationship Id="rId4" Type="http://schemas.openxmlformats.org/officeDocument/2006/relationships/slideLayout" Target="../slideLayouts/slideLayout889.xml"/><Relationship Id="rId9" Type="http://schemas.openxmlformats.org/officeDocument/2006/relationships/slideLayout" Target="../slideLayouts/slideLayout894.xml"/><Relationship Id="rId14"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906.xml"/><Relationship Id="rId3" Type="http://schemas.openxmlformats.org/officeDocument/2006/relationships/slideLayout" Target="../slideLayouts/slideLayout901.xml"/><Relationship Id="rId7" Type="http://schemas.openxmlformats.org/officeDocument/2006/relationships/slideLayout" Target="../slideLayouts/slideLayout905.xml"/><Relationship Id="rId2" Type="http://schemas.openxmlformats.org/officeDocument/2006/relationships/slideLayout" Target="../slideLayouts/slideLayout900.xml"/><Relationship Id="rId1" Type="http://schemas.openxmlformats.org/officeDocument/2006/relationships/slideLayout" Target="../slideLayouts/slideLayout899.xml"/><Relationship Id="rId6" Type="http://schemas.openxmlformats.org/officeDocument/2006/relationships/slideLayout" Target="../slideLayouts/slideLayout904.xml"/><Relationship Id="rId11" Type="http://schemas.openxmlformats.org/officeDocument/2006/relationships/theme" Target="../theme/theme101.xml"/><Relationship Id="rId5" Type="http://schemas.openxmlformats.org/officeDocument/2006/relationships/slideLayout" Target="../slideLayouts/slideLayout903.xml"/><Relationship Id="rId10" Type="http://schemas.openxmlformats.org/officeDocument/2006/relationships/slideLayout" Target="../slideLayouts/slideLayout908.xml"/><Relationship Id="rId4" Type="http://schemas.openxmlformats.org/officeDocument/2006/relationships/slideLayout" Target="../slideLayouts/slideLayout902.xml"/><Relationship Id="rId9" Type="http://schemas.openxmlformats.org/officeDocument/2006/relationships/slideLayout" Target="../slideLayouts/slideLayout907.xml"/></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02.xml"/><Relationship Id="rId1" Type="http://schemas.openxmlformats.org/officeDocument/2006/relationships/slideLayout" Target="../slideLayouts/slideLayout909.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917.xml"/><Relationship Id="rId13" Type="http://schemas.openxmlformats.org/officeDocument/2006/relationships/slideLayout" Target="../slideLayouts/slideLayout922.xml"/><Relationship Id="rId3" Type="http://schemas.openxmlformats.org/officeDocument/2006/relationships/slideLayout" Target="../slideLayouts/slideLayout912.xml"/><Relationship Id="rId7" Type="http://schemas.openxmlformats.org/officeDocument/2006/relationships/slideLayout" Target="../slideLayouts/slideLayout916.xml"/><Relationship Id="rId12" Type="http://schemas.openxmlformats.org/officeDocument/2006/relationships/slideLayout" Target="../slideLayouts/slideLayout921.xml"/><Relationship Id="rId2" Type="http://schemas.openxmlformats.org/officeDocument/2006/relationships/slideLayout" Target="../slideLayouts/slideLayout911.xml"/><Relationship Id="rId1" Type="http://schemas.openxmlformats.org/officeDocument/2006/relationships/slideLayout" Target="../slideLayouts/slideLayout910.xml"/><Relationship Id="rId6" Type="http://schemas.openxmlformats.org/officeDocument/2006/relationships/slideLayout" Target="../slideLayouts/slideLayout915.xml"/><Relationship Id="rId11" Type="http://schemas.openxmlformats.org/officeDocument/2006/relationships/slideLayout" Target="../slideLayouts/slideLayout920.xml"/><Relationship Id="rId5" Type="http://schemas.openxmlformats.org/officeDocument/2006/relationships/slideLayout" Target="../slideLayouts/slideLayout914.xml"/><Relationship Id="rId10" Type="http://schemas.openxmlformats.org/officeDocument/2006/relationships/slideLayout" Target="../slideLayouts/slideLayout919.xml"/><Relationship Id="rId4" Type="http://schemas.openxmlformats.org/officeDocument/2006/relationships/slideLayout" Target="../slideLayouts/slideLayout913.xml"/><Relationship Id="rId9" Type="http://schemas.openxmlformats.org/officeDocument/2006/relationships/slideLayout" Target="../slideLayouts/slideLayout918.xml"/><Relationship Id="rId14" Type="http://schemas.openxmlformats.org/officeDocument/2006/relationships/theme" Target="../theme/theme103.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image" Target="../media/image1.jpeg"/><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theme" Target="../theme/theme104.xml"/><Relationship Id="rId17" Type="http://schemas.openxmlformats.org/officeDocument/2006/relationships/image" Target="../media/image5.png"/><Relationship Id="rId2" Type="http://schemas.openxmlformats.org/officeDocument/2006/relationships/slideLayout" Target="../slideLayouts/slideLayout924.xml"/><Relationship Id="rId16" Type="http://schemas.openxmlformats.org/officeDocument/2006/relationships/image" Target="../media/image4.png"/><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5" Type="http://schemas.openxmlformats.org/officeDocument/2006/relationships/image" Target="../media/image3.png"/><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 Id="rId14" Type="http://schemas.openxmlformats.org/officeDocument/2006/relationships/image" Target="../media/image2.png"/></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941.xml"/><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105.xml"/><Relationship Id="rId2" Type="http://schemas.openxmlformats.org/officeDocument/2006/relationships/slideLayout" Target="../slideLayouts/slideLayout935.xml"/><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s>
</file>

<file path=ppt/slideMasters/_rels/slideMaster10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6.xml"/><Relationship Id="rId1" Type="http://schemas.openxmlformats.org/officeDocument/2006/relationships/slideLayout" Target="../slideLayouts/slideLayout9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953.xml"/><Relationship Id="rId13" Type="http://schemas.openxmlformats.org/officeDocument/2006/relationships/image" Target="../media/image26.jpeg"/><Relationship Id="rId3" Type="http://schemas.openxmlformats.org/officeDocument/2006/relationships/slideLayout" Target="../slideLayouts/slideLayout948.xml"/><Relationship Id="rId7" Type="http://schemas.openxmlformats.org/officeDocument/2006/relationships/slideLayout" Target="../slideLayouts/slideLayout952.xml"/><Relationship Id="rId12" Type="http://schemas.openxmlformats.org/officeDocument/2006/relationships/theme" Target="../theme/theme107.xml"/><Relationship Id="rId2" Type="http://schemas.openxmlformats.org/officeDocument/2006/relationships/slideLayout" Target="../slideLayouts/slideLayout947.xml"/><Relationship Id="rId1" Type="http://schemas.openxmlformats.org/officeDocument/2006/relationships/slideLayout" Target="../slideLayouts/slideLayout946.xml"/><Relationship Id="rId6" Type="http://schemas.openxmlformats.org/officeDocument/2006/relationships/slideLayout" Target="../slideLayouts/slideLayout951.xml"/><Relationship Id="rId11" Type="http://schemas.openxmlformats.org/officeDocument/2006/relationships/slideLayout" Target="../slideLayouts/slideLayout956.xml"/><Relationship Id="rId5" Type="http://schemas.openxmlformats.org/officeDocument/2006/relationships/slideLayout" Target="../slideLayouts/slideLayout950.xml"/><Relationship Id="rId10" Type="http://schemas.openxmlformats.org/officeDocument/2006/relationships/slideLayout" Target="../slideLayouts/slideLayout955.xml"/><Relationship Id="rId4" Type="http://schemas.openxmlformats.org/officeDocument/2006/relationships/slideLayout" Target="../slideLayouts/slideLayout949.xml"/><Relationship Id="rId9" Type="http://schemas.openxmlformats.org/officeDocument/2006/relationships/slideLayout" Target="../slideLayouts/slideLayout954.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964.xml"/><Relationship Id="rId13" Type="http://schemas.openxmlformats.org/officeDocument/2006/relationships/image" Target="../media/image1.jpeg"/><Relationship Id="rId3" Type="http://schemas.openxmlformats.org/officeDocument/2006/relationships/slideLayout" Target="../slideLayouts/slideLayout959.xml"/><Relationship Id="rId7" Type="http://schemas.openxmlformats.org/officeDocument/2006/relationships/slideLayout" Target="../slideLayouts/slideLayout963.xml"/><Relationship Id="rId12" Type="http://schemas.openxmlformats.org/officeDocument/2006/relationships/theme" Target="../theme/theme108.xml"/><Relationship Id="rId17" Type="http://schemas.openxmlformats.org/officeDocument/2006/relationships/image" Target="../media/image5.png"/><Relationship Id="rId2" Type="http://schemas.openxmlformats.org/officeDocument/2006/relationships/slideLayout" Target="../slideLayouts/slideLayout958.xml"/><Relationship Id="rId16" Type="http://schemas.openxmlformats.org/officeDocument/2006/relationships/image" Target="../media/image4.png"/><Relationship Id="rId1" Type="http://schemas.openxmlformats.org/officeDocument/2006/relationships/slideLayout" Target="../slideLayouts/slideLayout957.xml"/><Relationship Id="rId6" Type="http://schemas.openxmlformats.org/officeDocument/2006/relationships/slideLayout" Target="../slideLayouts/slideLayout962.xml"/><Relationship Id="rId11" Type="http://schemas.openxmlformats.org/officeDocument/2006/relationships/slideLayout" Target="../slideLayouts/slideLayout967.xml"/><Relationship Id="rId5" Type="http://schemas.openxmlformats.org/officeDocument/2006/relationships/slideLayout" Target="../slideLayouts/slideLayout961.xml"/><Relationship Id="rId15" Type="http://schemas.openxmlformats.org/officeDocument/2006/relationships/image" Target="../media/image3.png"/><Relationship Id="rId10" Type="http://schemas.openxmlformats.org/officeDocument/2006/relationships/slideLayout" Target="../slideLayouts/slideLayout966.xml"/><Relationship Id="rId4" Type="http://schemas.openxmlformats.org/officeDocument/2006/relationships/slideLayout" Target="../slideLayouts/slideLayout960.xml"/><Relationship Id="rId9" Type="http://schemas.openxmlformats.org/officeDocument/2006/relationships/slideLayout" Target="../slideLayouts/slideLayout965.xml"/><Relationship Id="rId14" Type="http://schemas.openxmlformats.org/officeDocument/2006/relationships/image" Target="../media/image2.png"/></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975.xml"/><Relationship Id="rId13" Type="http://schemas.openxmlformats.org/officeDocument/2006/relationships/image" Target="../media/image1.jpeg"/><Relationship Id="rId3" Type="http://schemas.openxmlformats.org/officeDocument/2006/relationships/slideLayout" Target="../slideLayouts/slideLayout970.xml"/><Relationship Id="rId7" Type="http://schemas.openxmlformats.org/officeDocument/2006/relationships/slideLayout" Target="../slideLayouts/slideLayout974.xml"/><Relationship Id="rId12" Type="http://schemas.openxmlformats.org/officeDocument/2006/relationships/theme" Target="../theme/theme109.xml"/><Relationship Id="rId17" Type="http://schemas.openxmlformats.org/officeDocument/2006/relationships/image" Target="../media/image5.png"/><Relationship Id="rId2" Type="http://schemas.openxmlformats.org/officeDocument/2006/relationships/slideLayout" Target="../slideLayouts/slideLayout969.xml"/><Relationship Id="rId16" Type="http://schemas.openxmlformats.org/officeDocument/2006/relationships/image" Target="../media/image4.png"/><Relationship Id="rId1" Type="http://schemas.openxmlformats.org/officeDocument/2006/relationships/slideLayout" Target="../slideLayouts/slideLayout968.xml"/><Relationship Id="rId6" Type="http://schemas.openxmlformats.org/officeDocument/2006/relationships/slideLayout" Target="../slideLayouts/slideLayout973.xml"/><Relationship Id="rId11" Type="http://schemas.openxmlformats.org/officeDocument/2006/relationships/slideLayout" Target="../slideLayouts/slideLayout978.xml"/><Relationship Id="rId5" Type="http://schemas.openxmlformats.org/officeDocument/2006/relationships/slideLayout" Target="../slideLayouts/slideLayout972.xml"/><Relationship Id="rId15" Type="http://schemas.openxmlformats.org/officeDocument/2006/relationships/image" Target="../media/image3.png"/><Relationship Id="rId10" Type="http://schemas.openxmlformats.org/officeDocument/2006/relationships/slideLayout" Target="../slideLayouts/slideLayout977.xml"/><Relationship Id="rId4" Type="http://schemas.openxmlformats.org/officeDocument/2006/relationships/slideLayout" Target="../slideLayouts/slideLayout971.xml"/><Relationship Id="rId9" Type="http://schemas.openxmlformats.org/officeDocument/2006/relationships/slideLayout" Target="../slideLayouts/slideLayout976.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986.xml"/><Relationship Id="rId3" Type="http://schemas.openxmlformats.org/officeDocument/2006/relationships/slideLayout" Target="../slideLayouts/slideLayout981.xml"/><Relationship Id="rId7" Type="http://schemas.openxmlformats.org/officeDocument/2006/relationships/slideLayout" Target="../slideLayouts/slideLayout985.xml"/><Relationship Id="rId12" Type="http://schemas.openxmlformats.org/officeDocument/2006/relationships/theme" Target="../theme/theme110.xml"/><Relationship Id="rId2" Type="http://schemas.openxmlformats.org/officeDocument/2006/relationships/slideLayout" Target="../slideLayouts/slideLayout980.xml"/><Relationship Id="rId1" Type="http://schemas.openxmlformats.org/officeDocument/2006/relationships/slideLayout" Target="../slideLayouts/slideLayout979.xml"/><Relationship Id="rId6" Type="http://schemas.openxmlformats.org/officeDocument/2006/relationships/slideLayout" Target="../slideLayouts/slideLayout984.xml"/><Relationship Id="rId11" Type="http://schemas.openxmlformats.org/officeDocument/2006/relationships/slideLayout" Target="../slideLayouts/slideLayout989.xml"/><Relationship Id="rId5" Type="http://schemas.openxmlformats.org/officeDocument/2006/relationships/slideLayout" Target="../slideLayouts/slideLayout983.xml"/><Relationship Id="rId10" Type="http://schemas.openxmlformats.org/officeDocument/2006/relationships/slideLayout" Target="../slideLayouts/slideLayout988.xml"/><Relationship Id="rId4" Type="http://schemas.openxmlformats.org/officeDocument/2006/relationships/slideLayout" Target="../slideLayouts/slideLayout982.xml"/><Relationship Id="rId9" Type="http://schemas.openxmlformats.org/officeDocument/2006/relationships/slideLayout" Target="../slideLayouts/slideLayout98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4.xml"/><Relationship Id="rId5" Type="http://schemas.openxmlformats.org/officeDocument/2006/relationships/image" Target="../media/image11.jpeg"/><Relationship Id="rId4" Type="http://schemas.openxmlformats.org/officeDocument/2006/relationships/image" Target="../media/image10.jpe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4.xml"/><Relationship Id="rId1" Type="http://schemas.openxmlformats.org/officeDocument/2006/relationships/slideLayout" Target="../slideLayouts/slideLayout66.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3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17" Type="http://schemas.openxmlformats.org/officeDocument/2006/relationships/image" Target="../media/image5.png"/><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3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3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4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4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4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4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4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4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2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theme" Target="../theme/theme49.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8.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5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5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52.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1.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53.xml"/><Relationship Id="rId17" Type="http://schemas.openxmlformats.org/officeDocument/2006/relationships/image" Target="../media/image5.png"/><Relationship Id="rId2" Type="http://schemas.openxmlformats.org/officeDocument/2006/relationships/slideLayout" Target="../slideLayouts/slideLayout375.xml"/><Relationship Id="rId16" Type="http://schemas.openxmlformats.org/officeDocument/2006/relationships/image" Target="../media/image4.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image" Target="../media/image3.png"/><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2.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54.xml"/><Relationship Id="rId17" Type="http://schemas.openxmlformats.org/officeDocument/2006/relationships/image" Target="../media/image5.png"/><Relationship Id="rId2" Type="http://schemas.openxmlformats.org/officeDocument/2006/relationships/slideLayout" Target="../slideLayouts/slideLayout386.xml"/><Relationship Id="rId16" Type="http://schemas.openxmlformats.org/officeDocument/2006/relationships/image" Target="../media/image4.png"/><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image" Target="../media/image3.png"/><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2.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5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56.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4.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5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5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59.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62.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63.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64.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2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65.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5.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66.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7.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5.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6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69.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70.xml"/><Relationship Id="rId17" Type="http://schemas.openxmlformats.org/officeDocument/2006/relationships/image" Target="../media/image5.png"/><Relationship Id="rId2" Type="http://schemas.openxmlformats.org/officeDocument/2006/relationships/slideLayout" Target="../slideLayouts/slideLayout563.xml"/><Relationship Id="rId16" Type="http://schemas.openxmlformats.org/officeDocument/2006/relationships/image" Target="../media/image4.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3.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2.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71.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72.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73.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74.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75.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7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9.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77.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11.jpe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10.jpe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78.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79.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80.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81.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82.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1.jpe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83.xml"/><Relationship Id="rId17" Type="http://schemas.openxmlformats.org/officeDocument/2006/relationships/image" Target="../media/image5.png"/><Relationship Id="rId2" Type="http://schemas.openxmlformats.org/officeDocument/2006/relationships/slideLayout" Target="../slideLayouts/slideLayout706.xml"/><Relationship Id="rId16" Type="http://schemas.openxmlformats.org/officeDocument/2006/relationships/image" Target="../media/image4.png"/><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5" Type="http://schemas.openxmlformats.org/officeDocument/2006/relationships/image" Target="../media/image3.png"/><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 Id="rId14" Type="http://schemas.openxmlformats.org/officeDocument/2006/relationships/image" Target="../media/image2.png"/></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84.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slideLayout" Target="../slideLayouts/slideLayout739.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 Id="rId1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1.jpe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86.xml"/><Relationship Id="rId17" Type="http://schemas.openxmlformats.org/officeDocument/2006/relationships/image" Target="../media/image5.png"/><Relationship Id="rId2" Type="http://schemas.openxmlformats.org/officeDocument/2006/relationships/slideLayout" Target="../slideLayouts/slideLayout741.xml"/><Relationship Id="rId16" Type="http://schemas.openxmlformats.org/officeDocument/2006/relationships/image" Target="../media/image4.png"/><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image" Target="../media/image3.png"/><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image" Target="../media/image2.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7.xml"/><Relationship Id="rId1" Type="http://schemas.openxmlformats.org/officeDocument/2006/relationships/slideLayout" Target="../slideLayouts/slideLayout75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26.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8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1.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64.xml"/><Relationship Id="rId16" Type="http://schemas.openxmlformats.org/officeDocument/2006/relationships/image" Target="../media/image4.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3.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90.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91.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803.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92.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93.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94.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95.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96.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97.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98.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80.xml"/><Relationship Id="rId13" Type="http://schemas.openxmlformats.org/officeDocument/2006/relationships/slideLayout" Target="../slideLayouts/slideLayout885.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slideLayout" Target="../slideLayouts/slideLayout884.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 Id="rId14" Type="http://schemas.openxmlformats.org/officeDocument/2006/relationships/theme" Target="../theme/theme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2/10/25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2/10/25</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4"/>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731768551"/>
      </p:ext>
    </p:extLst>
  </p:cSld>
  <p:clrMap bg1="lt1" tx1="dk1" bg2="lt2" tx2="dk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1"/>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1" y="6015038"/>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201"/>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4"/>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26"/>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51" y="176226"/>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6893" algn="l" rtl="0" fontAlgn="base">
        <a:spcBef>
          <a:spcPct val="0"/>
        </a:spcBef>
        <a:spcAft>
          <a:spcPct val="0"/>
        </a:spcAft>
        <a:defRPr sz="3600">
          <a:solidFill>
            <a:schemeClr val="tx2"/>
          </a:solidFill>
          <a:latin typeface="Helvetica" charset="0"/>
        </a:defRPr>
      </a:lvl6pPr>
      <a:lvl7pPr marL="913790" algn="l" rtl="0" fontAlgn="base">
        <a:spcBef>
          <a:spcPct val="0"/>
        </a:spcBef>
        <a:spcAft>
          <a:spcPct val="0"/>
        </a:spcAft>
        <a:defRPr sz="3600">
          <a:solidFill>
            <a:schemeClr val="tx2"/>
          </a:solidFill>
          <a:latin typeface="Helvetica" charset="0"/>
        </a:defRPr>
      </a:lvl7pPr>
      <a:lvl8pPr marL="1370690" algn="l" rtl="0" fontAlgn="base">
        <a:spcBef>
          <a:spcPct val="0"/>
        </a:spcBef>
        <a:spcAft>
          <a:spcPct val="0"/>
        </a:spcAft>
        <a:defRPr sz="3600">
          <a:solidFill>
            <a:schemeClr val="tx2"/>
          </a:solidFill>
          <a:latin typeface="Helvetica" charset="0"/>
        </a:defRPr>
      </a:lvl8pPr>
      <a:lvl9pPr marL="1827585" algn="l" rtl="0" fontAlgn="base">
        <a:spcBef>
          <a:spcPct val="0"/>
        </a:spcBef>
        <a:spcAft>
          <a:spcPct val="0"/>
        </a:spcAft>
        <a:defRPr sz="3600">
          <a:solidFill>
            <a:schemeClr val="tx2"/>
          </a:solidFill>
          <a:latin typeface="Helvetica" charset="0"/>
        </a:defRPr>
      </a:lvl9pPr>
    </p:titleStyle>
    <p:bodyStyle>
      <a:lvl1pPr marL="342675" indent="-342675"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6982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6722"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361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lIns="91378" tIns="45690" rIns="91378" bIns="45690"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4"/>
            <a:ext cx="1371600" cy="712787"/>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13" tIns="46007" rIns="92013" bIns="46007"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51"/>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6893" algn="r" rtl="0" fontAlgn="base">
        <a:lnSpc>
          <a:spcPct val="90000"/>
        </a:lnSpc>
        <a:spcBef>
          <a:spcPct val="0"/>
        </a:spcBef>
        <a:spcAft>
          <a:spcPct val="0"/>
        </a:spcAft>
        <a:defRPr sz="5400">
          <a:solidFill>
            <a:schemeClr val="bg2"/>
          </a:solidFill>
          <a:latin typeface="Arial" charset="0"/>
        </a:defRPr>
      </a:lvl6pPr>
      <a:lvl7pPr marL="913790" algn="r" rtl="0" fontAlgn="base">
        <a:lnSpc>
          <a:spcPct val="90000"/>
        </a:lnSpc>
        <a:spcBef>
          <a:spcPct val="0"/>
        </a:spcBef>
        <a:spcAft>
          <a:spcPct val="0"/>
        </a:spcAft>
        <a:defRPr sz="5400">
          <a:solidFill>
            <a:schemeClr val="bg2"/>
          </a:solidFill>
          <a:latin typeface="Arial" charset="0"/>
        </a:defRPr>
      </a:lvl7pPr>
      <a:lvl8pPr marL="1370690" algn="r" rtl="0" fontAlgn="base">
        <a:lnSpc>
          <a:spcPct val="90000"/>
        </a:lnSpc>
        <a:spcBef>
          <a:spcPct val="0"/>
        </a:spcBef>
        <a:spcAft>
          <a:spcPct val="0"/>
        </a:spcAft>
        <a:defRPr sz="5400">
          <a:solidFill>
            <a:schemeClr val="bg2"/>
          </a:solidFill>
          <a:latin typeface="Arial" charset="0"/>
        </a:defRPr>
      </a:lvl8pPr>
      <a:lvl9pPr marL="1827585" algn="r" rtl="0" fontAlgn="base">
        <a:lnSpc>
          <a:spcPct val="90000"/>
        </a:lnSpc>
        <a:spcBef>
          <a:spcPct val="0"/>
        </a:spcBef>
        <a:spcAft>
          <a:spcPct val="0"/>
        </a:spcAft>
        <a:defRPr sz="5400">
          <a:solidFill>
            <a:schemeClr val="bg2"/>
          </a:solidFill>
          <a:latin typeface="Arial" charset="0"/>
        </a:defRPr>
      </a:lvl9pPr>
    </p:titleStyle>
    <p:bodyStyle>
      <a:lvl1pPr marL="342675" indent="-342675"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131" indent="-228446"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7801" indent="-228446"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0480" indent="-228446"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736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4264"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1157"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59805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13"/>
            <a:ext cx="8229600" cy="4525963"/>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6893"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37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06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7585"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675" indent="-342675"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1"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1"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2"/>
        <a:buChar char=""/>
        <a:defRPr sz="2000">
          <a:solidFill>
            <a:schemeClr val="tx1"/>
          </a:solidFill>
          <a:latin typeface="+mn-lt"/>
          <a:ea typeface="+mn-ea"/>
        </a:defRPr>
      </a:lvl6pPr>
      <a:lvl7pPr marL="2969824" indent="-228446" algn="l" rtl="0" fontAlgn="base">
        <a:spcBef>
          <a:spcPct val="20000"/>
        </a:spcBef>
        <a:spcAft>
          <a:spcPct val="0"/>
        </a:spcAft>
        <a:buFont typeface="Wingdings" charset="2"/>
        <a:buChar char=""/>
        <a:defRPr sz="2000">
          <a:solidFill>
            <a:schemeClr val="tx1"/>
          </a:solidFill>
          <a:latin typeface="+mn-lt"/>
          <a:ea typeface="+mn-ea"/>
        </a:defRPr>
      </a:lvl7pPr>
      <a:lvl8pPr marL="3426722" indent="-228446" algn="l" rtl="0" fontAlgn="base">
        <a:spcBef>
          <a:spcPct val="20000"/>
        </a:spcBef>
        <a:spcAft>
          <a:spcPct val="0"/>
        </a:spcAft>
        <a:buFont typeface="Wingdings" charset="2"/>
        <a:buChar char=""/>
        <a:defRPr sz="2000">
          <a:solidFill>
            <a:schemeClr val="tx1"/>
          </a:solidFill>
          <a:latin typeface="+mn-lt"/>
          <a:ea typeface="+mn-ea"/>
        </a:defRPr>
      </a:lvl8pPr>
      <a:lvl9pPr marL="3883614" indent="-228446"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6893"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37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06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7585"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4"/>
        </a:buBlip>
        <a:defRPr kumimoji="1" sz="2000">
          <a:solidFill>
            <a:schemeClr val="tx1"/>
          </a:solidFill>
          <a:latin typeface="+mn-lt"/>
          <a:ea typeface="+mn-ea"/>
        </a:defRPr>
      </a:lvl5pPr>
      <a:lvl6pPr marL="2512931" indent="-228446" algn="l" rtl="0" fontAlgn="base">
        <a:spcBef>
          <a:spcPct val="20000"/>
        </a:spcBef>
        <a:spcAft>
          <a:spcPct val="0"/>
        </a:spcAft>
        <a:buBlip>
          <a:blip r:embed="rId4"/>
        </a:buBlip>
        <a:defRPr kumimoji="1" sz="2000">
          <a:solidFill>
            <a:schemeClr val="tx1"/>
          </a:solidFill>
          <a:latin typeface="+mn-lt"/>
          <a:ea typeface="+mn-ea"/>
        </a:defRPr>
      </a:lvl6pPr>
      <a:lvl7pPr marL="2969824" indent="-228446" algn="l" rtl="0" fontAlgn="base">
        <a:spcBef>
          <a:spcPct val="20000"/>
        </a:spcBef>
        <a:spcAft>
          <a:spcPct val="0"/>
        </a:spcAft>
        <a:buBlip>
          <a:blip r:embed="rId4"/>
        </a:buBlip>
        <a:defRPr kumimoji="1" sz="2000">
          <a:solidFill>
            <a:schemeClr val="tx1"/>
          </a:solidFill>
          <a:latin typeface="+mn-lt"/>
          <a:ea typeface="+mn-ea"/>
        </a:defRPr>
      </a:lvl7pPr>
      <a:lvl8pPr marL="3426722" indent="-228446" algn="l" rtl="0" fontAlgn="base">
        <a:spcBef>
          <a:spcPct val="20000"/>
        </a:spcBef>
        <a:spcAft>
          <a:spcPct val="0"/>
        </a:spcAft>
        <a:buBlip>
          <a:blip r:embed="rId4"/>
        </a:buBlip>
        <a:defRPr kumimoji="1" sz="2000">
          <a:solidFill>
            <a:schemeClr val="tx1"/>
          </a:solidFill>
          <a:latin typeface="+mn-lt"/>
          <a:ea typeface="+mn-ea"/>
        </a:defRPr>
      </a:lvl8pPr>
      <a:lvl9pPr marL="3883614" indent="-228446"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1" y="3902088"/>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78" tIns="45690" rIns="91378" bIns="4569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3"/>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456" indent="-285561" algn="l" rtl="0" fontAlgn="base">
        <a:spcBef>
          <a:spcPct val="20000"/>
        </a:spcBef>
        <a:spcAft>
          <a:spcPct val="0"/>
        </a:spcAft>
        <a:buClr>
          <a:schemeClr val="hlink"/>
        </a:buClr>
        <a:buSzPct val="110000"/>
        <a:buChar char="•"/>
        <a:defRPr sz="2800">
          <a:solidFill>
            <a:schemeClr val="tx1"/>
          </a:solidFill>
          <a:latin typeface="+mn-lt"/>
          <a:ea typeface="+mn-ea"/>
        </a:defRPr>
      </a:lvl2pPr>
      <a:lvl3pPr marL="1142236" indent="-228446" algn="l" rtl="0" fontAlgn="base">
        <a:spcBef>
          <a:spcPct val="20000"/>
        </a:spcBef>
        <a:spcAft>
          <a:spcPct val="0"/>
        </a:spcAft>
        <a:buClr>
          <a:schemeClr val="folHlink"/>
        </a:buClr>
        <a:buSzPct val="110000"/>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lr>
          <a:schemeClr val="tx1"/>
        </a:buClr>
        <a:buChar char="•"/>
        <a:defRPr sz="2000">
          <a:solidFill>
            <a:schemeClr val="tx1"/>
          </a:solidFill>
          <a:latin typeface="+mn-lt"/>
          <a:ea typeface="+mn-ea"/>
        </a:defRPr>
      </a:lvl5pPr>
      <a:lvl6pPr marL="2512931" indent="-228446" algn="l" rtl="0" fontAlgn="base">
        <a:spcBef>
          <a:spcPct val="20000"/>
        </a:spcBef>
        <a:spcAft>
          <a:spcPct val="0"/>
        </a:spcAft>
        <a:buClr>
          <a:schemeClr val="tx1"/>
        </a:buClr>
        <a:buChar char="•"/>
        <a:defRPr sz="2000">
          <a:solidFill>
            <a:schemeClr val="tx1"/>
          </a:solidFill>
          <a:latin typeface="+mn-lt"/>
          <a:ea typeface="+mn-ea"/>
        </a:defRPr>
      </a:lvl6pPr>
      <a:lvl7pPr marL="2969824" indent="-228446" algn="l" rtl="0" fontAlgn="base">
        <a:spcBef>
          <a:spcPct val="20000"/>
        </a:spcBef>
        <a:spcAft>
          <a:spcPct val="0"/>
        </a:spcAft>
        <a:buClr>
          <a:schemeClr val="tx1"/>
        </a:buClr>
        <a:buChar char="•"/>
        <a:defRPr sz="2000">
          <a:solidFill>
            <a:schemeClr val="tx1"/>
          </a:solidFill>
          <a:latin typeface="+mn-lt"/>
          <a:ea typeface="+mn-ea"/>
        </a:defRPr>
      </a:lvl7pPr>
      <a:lvl8pPr marL="3426722" indent="-228446" algn="l" rtl="0" fontAlgn="base">
        <a:spcBef>
          <a:spcPct val="20000"/>
        </a:spcBef>
        <a:spcAft>
          <a:spcPct val="0"/>
        </a:spcAft>
        <a:buClr>
          <a:schemeClr val="tx1"/>
        </a:buClr>
        <a:buChar char="•"/>
        <a:defRPr sz="2000">
          <a:solidFill>
            <a:schemeClr val="tx1"/>
          </a:solidFill>
          <a:latin typeface="+mn-lt"/>
          <a:ea typeface="+mn-ea"/>
        </a:defRPr>
      </a:lvl8pPr>
      <a:lvl9pPr marL="3883614" indent="-228446"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799"/>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6893" algn="l" rtl="0" fontAlgn="base">
        <a:spcBef>
          <a:spcPct val="0"/>
        </a:spcBef>
        <a:spcAft>
          <a:spcPct val="0"/>
        </a:spcAft>
        <a:defRPr sz="4400">
          <a:solidFill>
            <a:schemeClr val="folHlink"/>
          </a:solidFill>
          <a:latin typeface="Arial Narrow" charset="0"/>
          <a:ea typeface="ＭＳ Ｐゴシック" charset="0"/>
        </a:defRPr>
      </a:lvl6pPr>
      <a:lvl7pPr marL="913790" algn="l" rtl="0" fontAlgn="base">
        <a:spcBef>
          <a:spcPct val="0"/>
        </a:spcBef>
        <a:spcAft>
          <a:spcPct val="0"/>
        </a:spcAft>
        <a:defRPr sz="4400">
          <a:solidFill>
            <a:schemeClr val="folHlink"/>
          </a:solidFill>
          <a:latin typeface="Arial Narrow" charset="0"/>
          <a:ea typeface="ＭＳ Ｐゴシック" charset="0"/>
        </a:defRPr>
      </a:lvl7pPr>
      <a:lvl8pPr marL="1370690" algn="l" rtl="0" fontAlgn="base">
        <a:spcBef>
          <a:spcPct val="0"/>
        </a:spcBef>
        <a:spcAft>
          <a:spcPct val="0"/>
        </a:spcAft>
        <a:defRPr sz="4400">
          <a:solidFill>
            <a:schemeClr val="folHlink"/>
          </a:solidFill>
          <a:latin typeface="Arial Narrow" charset="0"/>
          <a:ea typeface="ＭＳ Ｐゴシック" charset="0"/>
        </a:defRPr>
      </a:lvl8pPr>
      <a:lvl9pPr marL="1827585"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6893"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37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06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7585"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2931"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6982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6722"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361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13"/>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1" y="374651"/>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1" y="6399213"/>
            <a:ext cx="28956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6893"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379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069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7585"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675" indent="-34267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2931"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6982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6722"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361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2/10/25</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2/10/25</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2/10/25</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2/10/25</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1"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6893"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379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069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7585"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675" indent="-342675"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456" indent="-285561"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2236" indent="-228446"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599134" indent="-228446"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6035"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2931"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6982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6722"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361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1"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2/10/25</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1"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13" y="117476"/>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6893"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379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069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7585"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kumimoji="1" sz="2800">
          <a:solidFill>
            <a:schemeClr val="tx1"/>
          </a:solidFill>
          <a:latin typeface="+mn-lt"/>
          <a:ea typeface="+mn-ea"/>
        </a:defRPr>
      </a:lvl2pPr>
      <a:lvl3pPr marL="1142236" indent="-228446" algn="l" rtl="0" eaLnBrk="0" fontAlgn="base" hangingPunct="0">
        <a:spcBef>
          <a:spcPct val="20000"/>
        </a:spcBef>
        <a:spcAft>
          <a:spcPct val="0"/>
        </a:spcAft>
        <a:buChar char="•"/>
        <a:defRPr kumimoji="1" sz="2400">
          <a:solidFill>
            <a:schemeClr val="tx1"/>
          </a:solidFill>
          <a:latin typeface="+mn-lt"/>
          <a:ea typeface="+mn-ea"/>
        </a:defRPr>
      </a:lvl3pPr>
      <a:lvl4pPr marL="1599134" indent="-228446" algn="l" rtl="0" eaLnBrk="0" fontAlgn="base" hangingPunct="0">
        <a:spcBef>
          <a:spcPct val="20000"/>
        </a:spcBef>
        <a:spcAft>
          <a:spcPct val="0"/>
        </a:spcAft>
        <a:buChar char="–"/>
        <a:defRPr kumimoji="1" sz="2000">
          <a:solidFill>
            <a:schemeClr val="tx1"/>
          </a:solidFill>
          <a:latin typeface="+mn-lt"/>
          <a:ea typeface="+mn-ea"/>
        </a:defRPr>
      </a:lvl4pPr>
      <a:lvl5pPr marL="2056035" indent="-228446" algn="l" rtl="0" eaLnBrk="0" fontAlgn="base" hangingPunct="0">
        <a:spcBef>
          <a:spcPct val="20000"/>
        </a:spcBef>
        <a:spcAft>
          <a:spcPct val="0"/>
        </a:spcAft>
        <a:buChar char="•"/>
        <a:defRPr kumimoji="1" sz="2000">
          <a:solidFill>
            <a:schemeClr val="tx1"/>
          </a:solidFill>
          <a:latin typeface="+mn-lt"/>
          <a:ea typeface="+mn-ea"/>
        </a:defRPr>
      </a:lvl5pPr>
      <a:lvl6pPr marL="2512931" indent="-228446" algn="l" rtl="0" eaLnBrk="0" fontAlgn="base" hangingPunct="0">
        <a:spcBef>
          <a:spcPct val="20000"/>
        </a:spcBef>
        <a:spcAft>
          <a:spcPct val="0"/>
        </a:spcAft>
        <a:buChar char="•"/>
        <a:defRPr kumimoji="1" sz="2000">
          <a:solidFill>
            <a:schemeClr val="tx1"/>
          </a:solidFill>
          <a:latin typeface="+mn-lt"/>
          <a:ea typeface="+mn-ea"/>
        </a:defRPr>
      </a:lvl6pPr>
      <a:lvl7pPr marL="2969824" indent="-228446" algn="l" rtl="0" eaLnBrk="0" fontAlgn="base" hangingPunct="0">
        <a:spcBef>
          <a:spcPct val="20000"/>
        </a:spcBef>
        <a:spcAft>
          <a:spcPct val="0"/>
        </a:spcAft>
        <a:buChar char="•"/>
        <a:defRPr kumimoji="1" sz="2000">
          <a:solidFill>
            <a:schemeClr val="tx1"/>
          </a:solidFill>
          <a:latin typeface="+mn-lt"/>
          <a:ea typeface="+mn-ea"/>
        </a:defRPr>
      </a:lvl7pPr>
      <a:lvl8pPr marL="3426722" indent="-228446" algn="l" rtl="0" eaLnBrk="0" fontAlgn="base" hangingPunct="0">
        <a:spcBef>
          <a:spcPct val="20000"/>
        </a:spcBef>
        <a:spcAft>
          <a:spcPct val="0"/>
        </a:spcAft>
        <a:buChar char="•"/>
        <a:defRPr kumimoji="1" sz="2000">
          <a:solidFill>
            <a:schemeClr val="tx1"/>
          </a:solidFill>
          <a:latin typeface="+mn-lt"/>
          <a:ea typeface="+mn-ea"/>
        </a:defRPr>
      </a:lvl8pPr>
      <a:lvl9pPr marL="3883614" indent="-228446"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2/10/25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rPr>
              <a:pPr algn="l" fontAlgn="auto">
                <a:spcBef>
                  <a:spcPts val="0"/>
                </a:spcBef>
                <a:spcAft>
                  <a:spcPts val="0"/>
                </a:spcAft>
              </a:pPr>
              <a:t>2/10/25</a:t>
            </a:fld>
            <a:endParaRPr lang="en-US" b="0">
              <a:solidFill>
                <a:srgbClr val="000000"/>
              </a:solidFill>
              <a:latin typeface="Aria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rPr>
              <a:pPr fontAlgn="auto">
                <a:spcBef>
                  <a:spcPts val="0"/>
                </a:spcBef>
                <a:spcAft>
                  <a:spcPts val="0"/>
                </a:spcAft>
              </a:pPr>
              <a:t>‹#›</a:t>
            </a:fld>
            <a:endParaRPr lang="en-US" b="0">
              <a:solidFill>
                <a:srgbClr val="000000"/>
              </a:solidFill>
              <a:latin typeface="Arial"/>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2/10/25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83.xml"/><Relationship Id="rId1" Type="http://schemas.openxmlformats.org/officeDocument/2006/relationships/themeOverride" Target="../theme/themeOverride4.xml"/><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3.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5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03.xml"/><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88.xml"/><Relationship Id="rId5" Type="http://schemas.openxmlformats.org/officeDocument/2006/relationships/image" Target="../media/image120.jpeg"/><Relationship Id="rId4"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8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145.xml"/><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8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5.xml"/><Relationship Id="rId1"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72.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9.xml"/><Relationship Id="rId1"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0.xml"/><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1.xml"/><Relationship Id="rId1" Type="http://schemas.openxmlformats.org/officeDocument/2006/relationships/slideLayout" Target="../slideLayouts/slideLayout5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2.xml"/><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3.xml"/><Relationship Id="rId1" Type="http://schemas.openxmlformats.org/officeDocument/2006/relationships/slideLayout" Target="../slideLayouts/slideLayout1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4.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88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5.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16.xml"/><Relationship Id="rId1" Type="http://schemas.openxmlformats.org/officeDocument/2006/relationships/slideLayout" Target="../slideLayouts/slideLayout507.xml"/><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7.xml"/><Relationship Id="rId1" Type="http://schemas.openxmlformats.org/officeDocument/2006/relationships/slideLayout" Target="../slideLayouts/slideLayout507.xml"/><Relationship Id="rId4" Type="http://schemas.openxmlformats.org/officeDocument/2006/relationships/image" Target="../media/image147.png"/></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8.xml"/><Relationship Id="rId1" Type="http://schemas.openxmlformats.org/officeDocument/2006/relationships/slideLayout" Target="../slideLayouts/slideLayout12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95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0.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1.xml"/><Relationship Id="rId1" Type="http://schemas.openxmlformats.org/officeDocument/2006/relationships/slideLayout" Target="../slideLayouts/slideLayout53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5.xml"/><Relationship Id="rId1" Type="http://schemas.openxmlformats.org/officeDocument/2006/relationships/slideLayout" Target="../slideLayouts/slideLayout55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6.xml"/><Relationship Id="rId1" Type="http://schemas.openxmlformats.org/officeDocument/2006/relationships/slideLayout" Target="../slideLayouts/slideLayout5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535.xml"/><Relationship Id="rId5" Type="http://schemas.openxmlformats.org/officeDocument/2006/relationships/image" Target="../media/image158.png"/><Relationship Id="rId4" Type="http://schemas.openxmlformats.org/officeDocument/2006/relationships/image" Target="../media/image157.png"/></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8.xml"/><Relationship Id="rId1" Type="http://schemas.openxmlformats.org/officeDocument/2006/relationships/slideLayout" Target="../slideLayouts/slideLayout5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9.xml"/><Relationship Id="rId1" Type="http://schemas.openxmlformats.org/officeDocument/2006/relationships/slideLayout" Target="../slideLayouts/slideLayout5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968.xml"/><Relationship Id="rId5" Type="http://schemas.openxmlformats.org/officeDocument/2006/relationships/image" Target="../media/image39.png"/><Relationship Id="rId4" Type="http://schemas.openxmlformats.org/officeDocument/2006/relationships/image" Target="../media/image38.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35.xml"/></Relationships>
</file>

<file path=ppt/slides/_rels/slide1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2.xml"/><Relationship Id="rId1" Type="http://schemas.openxmlformats.org/officeDocument/2006/relationships/slideLayout" Target="../slideLayouts/slideLayout88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4.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5.xml"/><Relationship Id="rId1" Type="http://schemas.openxmlformats.org/officeDocument/2006/relationships/slideLayout" Target="../slideLayouts/slideLayout700.xml"/></Relationships>
</file>

<file path=ppt/slides/_rels/slide1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6.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1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7.xml"/><Relationship Id="rId1" Type="http://schemas.openxmlformats.org/officeDocument/2006/relationships/slideLayout" Target="../slideLayouts/slideLayout7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886.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8.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71.xml"/></Relationships>
</file>

<file path=ppt/slides/_rels/slide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0.xml"/><Relationship Id="rId1" Type="http://schemas.openxmlformats.org/officeDocument/2006/relationships/slideLayout" Target="../slideLayouts/slideLayout23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1.xml"/><Relationship Id="rId1" Type="http://schemas.openxmlformats.org/officeDocument/2006/relationships/slideLayout" Target="../slideLayouts/slideLayout24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2.xml"/><Relationship Id="rId1" Type="http://schemas.openxmlformats.org/officeDocument/2006/relationships/slideLayout" Target="../slideLayouts/slideLayout2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3.xml"/><Relationship Id="rId1" Type="http://schemas.openxmlformats.org/officeDocument/2006/relationships/slideLayout" Target="../slideLayouts/slideLayout2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4.xml"/><Relationship Id="rId1" Type="http://schemas.openxmlformats.org/officeDocument/2006/relationships/slideLayout" Target="../slideLayouts/slideLayout259.xml"/><Relationship Id="rId4" Type="http://schemas.openxmlformats.org/officeDocument/2006/relationships/image" Target="../media/image167.jpeg"/></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5.xml"/><Relationship Id="rId1" Type="http://schemas.openxmlformats.org/officeDocument/2006/relationships/slideLayout" Target="../slideLayouts/slideLayout255.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6.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886.xml"/></Relationships>
</file>

<file path=ppt/slides/_rels/slide18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47.xml"/><Relationship Id="rId1" Type="http://schemas.openxmlformats.org/officeDocument/2006/relationships/slideLayout" Target="../slideLayouts/slideLayout255.xml"/><Relationship Id="rId6" Type="http://schemas.openxmlformats.org/officeDocument/2006/relationships/image" Target="../media/image173.png"/><Relationship Id="rId11" Type="http://schemas.openxmlformats.org/officeDocument/2006/relationships/image" Target="../media/image176.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8.xml"/><Relationship Id="rId1" Type="http://schemas.openxmlformats.org/officeDocument/2006/relationships/slideLayout" Target="../slideLayouts/slideLayout2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9.xml"/><Relationship Id="rId1" Type="http://schemas.openxmlformats.org/officeDocument/2006/relationships/slideLayout" Target="../slideLayouts/slideLayout57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0.xml"/><Relationship Id="rId1" Type="http://schemas.openxmlformats.org/officeDocument/2006/relationships/slideLayout" Target="../slideLayouts/slideLayout5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1.xml"/><Relationship Id="rId1" Type="http://schemas.openxmlformats.org/officeDocument/2006/relationships/slideLayout" Target="../slideLayouts/slideLayout57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2.xml"/><Relationship Id="rId1" Type="http://schemas.openxmlformats.org/officeDocument/2006/relationships/slideLayout" Target="../slideLayouts/slideLayout266.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8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4.xml"/><Relationship Id="rId1" Type="http://schemas.openxmlformats.org/officeDocument/2006/relationships/slideLayout" Target="../slideLayouts/slideLayout28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86.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5.xml"/><Relationship Id="rId1" Type="http://schemas.openxmlformats.org/officeDocument/2006/relationships/slideLayout" Target="../slideLayouts/slideLayout28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7.xml"/><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8.xml"/><Relationship Id="rId1" Type="http://schemas.openxmlformats.org/officeDocument/2006/relationships/slideLayout" Target="../slideLayouts/slideLayout31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2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0.xml"/><Relationship Id="rId1" Type="http://schemas.openxmlformats.org/officeDocument/2006/relationships/slideLayout" Target="../slideLayouts/slideLayout28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1.xml"/><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3.xml"/><Relationship Id="rId1" Type="http://schemas.openxmlformats.org/officeDocument/2006/relationships/slideLayout" Target="../slideLayouts/slideLayout28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4.xml"/><Relationship Id="rId1" Type="http://schemas.openxmlformats.org/officeDocument/2006/relationships/slideLayout" Target="../slideLayouts/slideLayout3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5.xml"/><Relationship Id="rId1" Type="http://schemas.openxmlformats.org/officeDocument/2006/relationships/slideLayout" Target="../slideLayouts/slideLayout873.xml"/></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6.xml"/><Relationship Id="rId1" Type="http://schemas.openxmlformats.org/officeDocument/2006/relationships/slideLayout" Target="../slideLayouts/slideLayout88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7.xml"/><Relationship Id="rId1" Type="http://schemas.openxmlformats.org/officeDocument/2006/relationships/slideLayout" Target="../slideLayouts/slideLayout589.xml"/><Relationship Id="rId5" Type="http://schemas.openxmlformats.org/officeDocument/2006/relationships/image" Target="../media/image194.jpeg"/><Relationship Id="rId4" Type="http://schemas.openxmlformats.org/officeDocument/2006/relationships/image" Target="../media/image193.jpeg"/></Relationships>
</file>

<file path=ppt/slides/_rels/slide2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8.xml"/><Relationship Id="rId1" Type="http://schemas.openxmlformats.org/officeDocument/2006/relationships/slideLayout" Target="../slideLayouts/slideLayout601.xml"/><Relationship Id="rId4" Type="http://schemas.openxmlformats.org/officeDocument/2006/relationships/image" Target="../media/image19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9.xml"/><Relationship Id="rId1" Type="http://schemas.openxmlformats.org/officeDocument/2006/relationships/slideLayout" Target="../slideLayouts/slideLayout6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0.xml"/><Relationship Id="rId1" Type="http://schemas.openxmlformats.org/officeDocument/2006/relationships/slideLayout" Target="../slideLayouts/slideLayout606.xml"/></Relationships>
</file>

<file path=ppt/slides/_rels/slide20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1.xml"/><Relationship Id="rId1" Type="http://schemas.openxmlformats.org/officeDocument/2006/relationships/slideLayout" Target="../slideLayouts/slideLayout61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7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3.xml"/><Relationship Id="rId1" Type="http://schemas.openxmlformats.org/officeDocument/2006/relationships/slideLayout" Target="../slideLayouts/slideLayout6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58.xml"/><Relationship Id="rId1" Type="http://schemas.openxmlformats.org/officeDocument/2006/relationships/themeOverride" Target="../theme/themeOverride2.xml"/><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4.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5.xml"/><Relationship Id="rId1" Type="http://schemas.openxmlformats.org/officeDocument/2006/relationships/slideLayout" Target="../slideLayouts/slideLayout5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6.xml"/><Relationship Id="rId1" Type="http://schemas.openxmlformats.org/officeDocument/2006/relationships/slideLayout" Target="../slideLayouts/slideLayout65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7.xml"/><Relationship Id="rId1" Type="http://schemas.openxmlformats.org/officeDocument/2006/relationships/slideLayout" Target="../slideLayouts/slideLayout6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8.xml"/><Relationship Id="rId1" Type="http://schemas.openxmlformats.org/officeDocument/2006/relationships/slideLayout" Target="../slideLayouts/slideLayout65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9.xml"/><Relationship Id="rId1" Type="http://schemas.openxmlformats.org/officeDocument/2006/relationships/slideLayout" Target="../slideLayouts/slideLayout55.xml"/><Relationship Id="rId4" Type="http://schemas.openxmlformats.org/officeDocument/2006/relationships/image" Target="../media/image20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0.xml"/><Relationship Id="rId1" Type="http://schemas.openxmlformats.org/officeDocument/2006/relationships/slideLayout" Target="../slideLayouts/slideLayout56.xml"/><Relationship Id="rId4" Type="http://schemas.openxmlformats.org/officeDocument/2006/relationships/image" Target="../media/image20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1.xm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2.xml"/><Relationship Id="rId1" Type="http://schemas.openxmlformats.org/officeDocument/2006/relationships/slideLayout" Target="../slideLayouts/slideLayout5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0.xml"/></Relationships>
</file>

<file path=ppt/slides/_rels/slide22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85.xml"/><Relationship Id="rId1" Type="http://schemas.openxmlformats.org/officeDocument/2006/relationships/slideLayout" Target="../slideLayouts/slideLayout5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6.xml"/><Relationship Id="rId1" Type="http://schemas.openxmlformats.org/officeDocument/2006/relationships/slideLayout" Target="../slideLayouts/slideLayout661.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7.xml"/><Relationship Id="rId1" Type="http://schemas.openxmlformats.org/officeDocument/2006/relationships/slideLayout" Target="../slideLayouts/slideLayout661.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8.xml"/><Relationship Id="rId1" Type="http://schemas.openxmlformats.org/officeDocument/2006/relationships/slideLayout" Target="../slideLayouts/slideLayout678.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9.xml"/><Relationship Id="rId1" Type="http://schemas.openxmlformats.org/officeDocument/2006/relationships/slideLayout" Target="../slideLayouts/slideLayout6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90.xml"/><Relationship Id="rId1" Type="http://schemas.openxmlformats.org/officeDocument/2006/relationships/slideLayout" Target="../slideLayouts/slideLayout6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1.xml"/><Relationship Id="rId1" Type="http://schemas.openxmlformats.org/officeDocument/2006/relationships/slideLayout" Target="../slideLayouts/slideLayout64.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2.xml"/><Relationship Id="rId1" Type="http://schemas.openxmlformats.org/officeDocument/2006/relationships/slideLayout" Target="../slideLayouts/slideLayout6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04.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4.xml"/><Relationship Id="rId1" Type="http://schemas.openxmlformats.org/officeDocument/2006/relationships/slideLayout" Target="../slideLayouts/slideLayout6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7.xml"/><Relationship Id="rId1" Type="http://schemas.openxmlformats.org/officeDocument/2006/relationships/slideLayout" Target="../slideLayouts/slideLayout61.xml"/></Relationships>
</file>

<file path=ppt/slides/_rels/slide23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198.xml"/><Relationship Id="rId1" Type="http://schemas.openxmlformats.org/officeDocument/2006/relationships/slideLayout" Target="../slideLayouts/slideLayout61.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9.xml"/><Relationship Id="rId1" Type="http://schemas.openxmlformats.org/officeDocument/2006/relationships/slideLayout" Target="../slideLayouts/slideLayout61.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00.xml"/><Relationship Id="rId1" Type="http://schemas.openxmlformats.org/officeDocument/2006/relationships/slideLayout" Target="../slideLayouts/slideLayout61.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1.xml"/><Relationship Id="rId1" Type="http://schemas.openxmlformats.org/officeDocument/2006/relationships/slideLayout" Target="../slideLayouts/slideLayout6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02.xml"/><Relationship Id="rId1" Type="http://schemas.openxmlformats.org/officeDocument/2006/relationships/slideLayout" Target="../slideLayouts/slideLayout65.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4.xml"/><Relationship Id="rId1" Type="http://schemas.openxmlformats.org/officeDocument/2006/relationships/slideLayout" Target="../slideLayouts/slideLayout65.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5.xml"/><Relationship Id="rId1" Type="http://schemas.openxmlformats.org/officeDocument/2006/relationships/slideLayout" Target="../slideLayouts/slideLayout65.xml"/><Relationship Id="rId5" Type="http://schemas.openxmlformats.org/officeDocument/2006/relationships/image" Target="../media/image251.jpeg"/><Relationship Id="rId4" Type="http://schemas.openxmlformats.org/officeDocument/2006/relationships/image" Target="../media/image250.jpeg"/></Relationships>
</file>

<file path=ppt/slides/_rels/slide24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6.xml"/><Relationship Id="rId1" Type="http://schemas.openxmlformats.org/officeDocument/2006/relationships/slideLayout" Target="../slideLayouts/slideLayout61.xml"/></Relationships>
</file>

<file path=ppt/slides/_rels/slide24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7.xml"/><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8.xml"/><Relationship Id="rId1" Type="http://schemas.openxmlformats.org/officeDocument/2006/relationships/slideLayout" Target="../slideLayouts/slideLayout61.xml"/></Relationships>
</file>

<file path=ppt/slides/_rels/slide24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9.xml"/><Relationship Id="rId1" Type="http://schemas.openxmlformats.org/officeDocument/2006/relationships/slideLayout" Target="../slideLayouts/slideLayout61.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0.xml"/><Relationship Id="rId1" Type="http://schemas.openxmlformats.org/officeDocument/2006/relationships/slideLayout" Target="../slideLayouts/slideLayout6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11.xml"/><Relationship Id="rId1" Type="http://schemas.openxmlformats.org/officeDocument/2006/relationships/slideLayout" Target="../slideLayouts/slideLayout61.xml"/></Relationships>
</file>

<file path=ppt/slides/_rels/slide2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12.xml"/><Relationship Id="rId1" Type="http://schemas.openxmlformats.org/officeDocument/2006/relationships/slideLayout" Target="../slideLayouts/slideLayout61.xml"/></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3.xml"/><Relationship Id="rId1" Type="http://schemas.openxmlformats.org/officeDocument/2006/relationships/slideLayout" Target="../slideLayouts/slideLayout65.xml"/><Relationship Id="rId5" Type="http://schemas.openxmlformats.org/officeDocument/2006/relationships/image" Target="../media/image261.jpeg"/><Relationship Id="rId4" Type="http://schemas.openxmlformats.org/officeDocument/2006/relationships/image" Target="../media/image2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4.xml"/><Relationship Id="rId1" Type="http://schemas.openxmlformats.org/officeDocument/2006/relationships/slideLayout" Target="../slideLayouts/slideLayout63.xml"/><Relationship Id="rId4" Type="http://schemas.openxmlformats.org/officeDocument/2006/relationships/image" Target="../media/image263.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5.xml"/><Relationship Id="rId1" Type="http://schemas.openxmlformats.org/officeDocument/2006/relationships/slideLayout" Target="../slideLayouts/slideLayout61.xml"/><Relationship Id="rId4" Type="http://schemas.openxmlformats.org/officeDocument/2006/relationships/image" Target="../media/image265.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57.xml"/></Relationships>
</file>

<file path=ppt/slides/_rels/slide2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6.xml"/><Relationship Id="rId1" Type="http://schemas.openxmlformats.org/officeDocument/2006/relationships/slideLayout" Target="../slideLayouts/slideLayout3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7.xml"/><Relationship Id="rId1" Type="http://schemas.openxmlformats.org/officeDocument/2006/relationships/slideLayout" Target="../slideLayouts/slideLayout363.xml"/></Relationships>
</file>

<file path=ppt/slides/_rels/slide2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5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5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7.xml"/><Relationship Id="rId1" Type="http://schemas.openxmlformats.org/officeDocument/2006/relationships/slideLayout" Target="../slideLayouts/slideLayout380.xml"/><Relationship Id="rId4" Type="http://schemas.openxmlformats.org/officeDocument/2006/relationships/image" Target="../media/image135.png"/></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28.xml"/><Relationship Id="rId1" Type="http://schemas.openxmlformats.org/officeDocument/2006/relationships/slideLayout" Target="../slideLayouts/slideLayout358.xml"/><Relationship Id="rId5" Type="http://schemas.openxmlformats.org/officeDocument/2006/relationships/image" Target="../media/image269.jpeg"/><Relationship Id="rId4" Type="http://schemas.openxmlformats.org/officeDocument/2006/relationships/image" Target="../media/image268.jpeg"/></Relationships>
</file>

<file path=ppt/slides/_rels/slide26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29.xml"/><Relationship Id="rId1" Type="http://schemas.openxmlformats.org/officeDocument/2006/relationships/slideLayout" Target="../slideLayouts/slideLayout36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02.xml"/></Relationships>
</file>

<file path=ppt/slides/_rels/slide26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2.xml"/><Relationship Id="rId1" Type="http://schemas.openxmlformats.org/officeDocument/2006/relationships/slideLayout" Target="../slideLayouts/slideLayout36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419.xml"/></Relationships>
</file>

<file path=ppt/slides/_rels/slide27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4.xml"/><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68.xml"/></Relationships>
</file>

<file path=ppt/slides/_rels/slide2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5.xml"/><Relationship Id="rId1" Type="http://schemas.openxmlformats.org/officeDocument/2006/relationships/slideLayout" Target="../slideLayouts/slideLayout39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02.xml"/></Relationships>
</file>

<file path=ppt/slides/_rels/slide27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38.xml"/><Relationship Id="rId1" Type="http://schemas.openxmlformats.org/officeDocument/2006/relationships/slideLayout" Target="../slideLayouts/slideLayout396.xml"/></Relationships>
</file>

<file path=ppt/slides/_rels/slide27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9.xml"/><Relationship Id="rId1" Type="http://schemas.openxmlformats.org/officeDocument/2006/relationships/slideLayout" Target="../slideLayouts/slideLayout39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0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07.xml"/></Relationships>
</file>

<file path=ppt/slides/_rels/slide2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43.xml"/><Relationship Id="rId1" Type="http://schemas.openxmlformats.org/officeDocument/2006/relationships/slideLayout" Target="../slideLayouts/slideLayout40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0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5.xml"/><Relationship Id="rId1" Type="http://schemas.openxmlformats.org/officeDocument/2006/relationships/slideLayout" Target="../slideLayouts/slideLayout40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6.xml"/><Relationship Id="rId1" Type="http://schemas.openxmlformats.org/officeDocument/2006/relationships/slideLayout" Target="../slideLayouts/slideLayout407.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430.xml"/><Relationship Id="rId1" Type="http://schemas.openxmlformats.org/officeDocument/2006/relationships/themeOverride" Target="../theme/themeOverride5.xml"/><Relationship Id="rId4" Type="http://schemas.openxmlformats.org/officeDocument/2006/relationships/image" Target="../media/image276.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02.xml"/></Relationships>
</file>

<file path=ppt/slides/_rels/slide2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0.xml"/><Relationship Id="rId1" Type="http://schemas.openxmlformats.org/officeDocument/2006/relationships/slideLayout" Target="../slideLayouts/slideLayout886.xml"/></Relationships>
</file>

<file path=ppt/slides/_rels/slide2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1.xml"/><Relationship Id="rId1" Type="http://schemas.openxmlformats.org/officeDocument/2006/relationships/slideLayout" Target="../slideLayouts/slideLayout88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2.xml"/><Relationship Id="rId1" Type="http://schemas.openxmlformats.org/officeDocument/2006/relationships/slideLayout" Target="../slideLayouts/slideLayout886.xml"/></Relationships>
</file>

<file path=ppt/slides/_rels/slide2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3.xml"/><Relationship Id="rId1" Type="http://schemas.openxmlformats.org/officeDocument/2006/relationships/slideLayout" Target="../slideLayouts/slideLayout886.xml"/></Relationships>
</file>

<file path=ppt/slides/_rels/slide2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4.xml"/><Relationship Id="rId1" Type="http://schemas.openxmlformats.org/officeDocument/2006/relationships/slideLayout" Target="../slideLayouts/slideLayout88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892.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255.xml"/><Relationship Id="rId1" Type="http://schemas.openxmlformats.org/officeDocument/2006/relationships/slideLayout" Target="../slideLayouts/slideLayout979.xml"/><Relationship Id="rId4" Type="http://schemas.openxmlformats.org/officeDocument/2006/relationships/image" Target="../media/image278.pn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96.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257.xml"/><Relationship Id="rId1" Type="http://schemas.openxmlformats.org/officeDocument/2006/relationships/slideLayout" Target="../slideLayouts/slideLayout979.xml"/><Relationship Id="rId4" Type="http://schemas.openxmlformats.org/officeDocument/2006/relationships/image" Target="../media/image27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6.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44.xml"/><Relationship Id="rId5" Type="http://schemas.openxmlformats.org/officeDocument/2006/relationships/image" Target="../media/image54.gif"/><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9.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0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4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886.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88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3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886.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886.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886.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886.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88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886.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88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909.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34.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700.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70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886.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88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27.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886.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34.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49.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63.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34.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5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91.xml"/><Relationship Id="rId1" Type="http://schemas.openxmlformats.org/officeDocument/2006/relationships/themeOverride" Target="../theme/themeOverride3.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44.xml"/><Relationship Id="rId5" Type="http://schemas.openxmlformats.org/officeDocument/2006/relationships/image" Target="../media/image103.jpeg"/><Relationship Id="rId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474.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3"/>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r>
              <a:rPr lang="en-US" altLang="zh-SG" sz="6000" b="1" dirty="0">
                <a:latin typeface="Microsoft YaHei UI" panose="020B0503020204020204" pitchFamily="34" charset="-122"/>
                <a:ea typeface="Microsoft YaHei UI" panose="020B0503020204020204" pitchFamily="34" charset="-122"/>
              </a:rPr>
              <a:t> 1-9</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a:t>
            </a:r>
            <a:r>
              <a:rPr lang="zh-CN" altLang="en-US" b="1" dirty="0">
                <a:solidFill>
                  <a:srgbClr val="000000"/>
                </a:solidFill>
                <a:latin typeface="Arial"/>
                <a:cs typeface="Arial"/>
              </a:rPr>
              <a:t>上帝福音的大能的奥秘是这世界所弃绝的</a:t>
            </a:r>
            <a:r>
              <a:rPr lang="zh-CN" altLang="en-US" b="1" dirty="0">
                <a:solidFill>
                  <a:srgbClr val="FF0000"/>
                </a:solidFill>
                <a:latin typeface="Arial"/>
                <a:cs typeface="Arial"/>
              </a:rPr>
              <a:t>智慧 </a:t>
            </a:r>
            <a:r>
              <a:rPr lang="en-US" b="1" dirty="0">
                <a:solidFill>
                  <a:srgbClr val="000000"/>
                </a:solidFill>
                <a:latin typeface="Arial"/>
                <a:cs typeface="Arial"/>
              </a:rPr>
              <a:t>(2:6-10).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51" y="3259138"/>
            <a:ext cx="3006725" cy="34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a:t>
            </a:r>
            <a:r>
              <a:rPr lang="zh-CN" altLang="en-US" sz="4000" b="1" dirty="0">
                <a:solidFill>
                  <a:schemeClr val="bg1"/>
                </a:solidFill>
              </a:rPr>
              <a:t>上帝的子民的智慧</a:t>
            </a:r>
            <a:r>
              <a:rPr lang="en-US" altLang="zh-CN" sz="4000" b="1" dirty="0">
                <a:solidFill>
                  <a:schemeClr val="bg1"/>
                </a:solidFill>
              </a:rPr>
              <a:t>-</a:t>
            </a:r>
            <a:r>
              <a:rPr lang="zh-CN" altLang="en-US" sz="4000" b="1" dirty="0">
                <a:solidFill>
                  <a:schemeClr val="bg1"/>
                </a:solidFill>
              </a:rPr>
              <a:t>属神的智慧 </a:t>
            </a:r>
            <a:r>
              <a:rPr lang="en-US" sz="4000" b="1" dirty="0">
                <a:solidFill>
                  <a:schemeClr val="bg1"/>
                </a:solidFill>
              </a:rPr>
              <a:t>(2:6)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2" y="1763059"/>
            <a:ext cx="7810031" cy="4840942"/>
          </a:xfrm>
          <a:prstGeom prst="rect">
            <a:avLst/>
          </a:prstGeom>
          <a:noFill/>
        </p:spPr>
      </p:pic>
      <p:sp>
        <p:nvSpPr>
          <p:cNvPr id="6" name="Rectangle 5"/>
          <p:cNvSpPr/>
          <p:nvPr/>
        </p:nvSpPr>
        <p:spPr>
          <a:xfrm>
            <a:off x="1101688" y="3429013"/>
            <a:ext cx="7093024" cy="2554545"/>
          </a:xfrm>
          <a:prstGeom prst="rect">
            <a:avLst/>
          </a:prstGeom>
        </p:spPr>
        <p:txBody>
          <a:bodyPr wrap="square" lIns="91378" tIns="45690" rIns="91378" bIns="45690">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房屋的建造是凭着智慧，</a:t>
            </a:r>
          </a:p>
          <a:p>
            <a:pPr fontAlgn="auto">
              <a:spcBef>
                <a:spcPts val="0"/>
              </a:spcBef>
              <a:spcAft>
                <a:spcPts val="0"/>
              </a:spcAft>
            </a:pPr>
            <a:endParaRPr lang="zh-CN" altLang="en-US" sz="4000" dirty="0">
              <a:solidFill>
                <a:srgbClr val="FFFFFF"/>
              </a:solidFill>
              <a:effectLst>
                <a:glow rad="190500">
                  <a:srgbClr val="000000">
                    <a:alpha val="98000"/>
                  </a:srgbClr>
                </a:glow>
              </a:effectLst>
              <a:latin typeface="Arial"/>
              <a:ea typeface="Osaka"/>
              <a:cs typeface="Osaka"/>
            </a:endParaRPr>
          </a:p>
          <a:p>
            <a:pPr fontAlgn="auto">
              <a:spcBef>
                <a:spcPts val="0"/>
              </a:spcBef>
              <a:spcAft>
                <a:spcPts val="0"/>
              </a:spcAft>
            </a:pPr>
            <a:r>
              <a:rPr lang="zh-CN" altLang="en-US" sz="4000" dirty="0">
                <a:solidFill>
                  <a:srgbClr val="FFFFFF"/>
                </a:solidFill>
                <a:effectLst>
                  <a:glow rad="190500">
                    <a:srgbClr val="000000">
                      <a:alpha val="98000"/>
                    </a:srgbClr>
                  </a:glow>
                </a:effectLst>
                <a:latin typeface="Arial"/>
                <a:ea typeface="Osaka"/>
                <a:cs typeface="Osaka"/>
              </a:rPr>
              <a:t>又借着聪明得到坚立</a:t>
            </a:r>
            <a:r>
              <a:rPr lang="en-US" sz="4000" dirty="0">
                <a:solidFill>
                  <a:srgbClr val="FFFFFF"/>
                </a:solidFill>
                <a:effectLst>
                  <a:glow rad="190500">
                    <a:srgbClr val="000000">
                      <a:alpha val="98000"/>
                    </a:srgbClr>
                  </a:glow>
                </a:effectLst>
                <a:latin typeface="Arial"/>
                <a:ea typeface="Osaka"/>
                <a:cs typeface="Osaka"/>
              </a:rPr>
              <a:t>”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箴言</a:t>
            </a:r>
            <a:r>
              <a:rPr lang="en-US" sz="4000" dirty="0">
                <a:solidFill>
                  <a:srgbClr val="FFFFFF"/>
                </a:solidFill>
                <a:effectLst>
                  <a:glow rad="190500">
                    <a:srgbClr val="000000">
                      <a:alpha val="98000"/>
                    </a:srgbClr>
                  </a:glow>
                </a:effectLst>
                <a:latin typeface="Arial"/>
                <a:ea typeface="Osaka"/>
                <a:cs typeface="Osaka"/>
              </a:rPr>
              <a:t>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zh-CN" altLang="en-US" sz="5400" b="1" dirty="0">
                <a:solidFill>
                  <a:schemeClr val="tx1"/>
                </a:solidFill>
              </a:rPr>
              <a:t>智慧的类型</a:t>
            </a:r>
            <a:endParaRPr lang="en-US" sz="5400" dirty="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8" name="WordArt 6"/>
          <p:cNvSpPr>
            <a:spLocks noChangeArrowheads="1" noChangeShapeType="1" noTextEdit="1"/>
          </p:cNvSpPr>
          <p:nvPr/>
        </p:nvSpPr>
        <p:spPr bwMode="auto">
          <a:xfrm>
            <a:off x="5868144" y="2336801"/>
            <a:ext cx="2437657"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5400" b="0" dirty="0">
                <a:solidFill>
                  <a:srgbClr val="000000"/>
                </a:solidFill>
                <a:ea typeface="Osaka" charset="0"/>
                <a:cs typeface="Osaka" charset="0"/>
              </a:rPr>
              <a:t>与</a:t>
            </a:r>
            <a:endParaRPr lang="en-US" sz="5400" b="0" dirty="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救恩是上帝白白赐给我们的礼物</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“天下没有白吃的午餐”</a:t>
            </a: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3" name="WordArt 7"/>
          <p:cNvSpPr>
            <a:spLocks noChangeArrowheads="1" noChangeShapeType="1" noTextEdit="1"/>
          </p:cNvSpPr>
          <p:nvPr/>
        </p:nvSpPr>
        <p:spPr bwMode="auto">
          <a:xfrm>
            <a:off x="5652120" y="2336801"/>
            <a:ext cx="2653681"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上帝道成肉身</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上帝不能成为人的样式</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zh-CN" altLang="en-US" dirty="0">
                <a:solidFill>
                  <a:schemeClr val="bg1"/>
                </a:solidFill>
              </a:rPr>
              <a:t>约翰尼</a:t>
            </a:r>
            <a:r>
              <a:rPr lang="en-US" altLang="zh-CN" dirty="0">
                <a:solidFill>
                  <a:schemeClr val="bg1"/>
                </a:solidFill>
              </a:rPr>
              <a:t>·</a:t>
            </a:r>
            <a:r>
              <a:rPr lang="zh-CN" altLang="en-US" dirty="0">
                <a:solidFill>
                  <a:schemeClr val="bg1"/>
                </a:solidFill>
              </a:rPr>
              <a:t>哈特的语录</a:t>
            </a:r>
            <a:endParaRPr lang="en-US" dirty="0"/>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在我看来人类在堕落之后</a:t>
            </a:r>
          </a:p>
          <a:p>
            <a:pPr>
              <a:spcBef>
                <a:spcPct val="20000"/>
              </a:spcBef>
            </a:pPr>
            <a:r>
              <a:rPr lang="zh-CN" altLang="en-US" sz="3200" dirty="0">
                <a:solidFill>
                  <a:srgbClr val="000000"/>
                </a:solidFill>
                <a:ea typeface="Osaka" charset="0"/>
                <a:cs typeface="Osaka" charset="0"/>
              </a:rPr>
              <a:t>他们已经把自己当成神了。</a:t>
            </a:r>
          </a:p>
          <a:p>
            <a:pPr>
              <a:spcBef>
                <a:spcPct val="20000"/>
              </a:spcBef>
            </a:pPr>
            <a:endParaRPr lang="en-US" sz="3200" dirty="0">
              <a:solidFill>
                <a:srgbClr val="000000"/>
              </a:solidFill>
              <a:ea typeface="Osaka" charset="0"/>
              <a:cs typeface="Osaka" charset="0"/>
            </a:endParaRPr>
          </a:p>
        </p:txBody>
      </p:sp>
      <p:sp>
        <p:nvSpPr>
          <p:cNvPr id="278545" name="Rectangle 17"/>
          <p:cNvSpPr>
            <a:spLocks noChangeArrowheads="1"/>
          </p:cNvSpPr>
          <p:nvPr/>
        </p:nvSpPr>
        <p:spPr bwMode="auto">
          <a:xfrm>
            <a:off x="0" y="4191001"/>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他们如何能这样理解，我无法想象</a:t>
            </a:r>
            <a:r>
              <a:rPr lang="en-US" altLang="zh-CN" sz="3200" dirty="0">
                <a:solidFill>
                  <a:srgbClr val="000000"/>
                </a:solidFill>
                <a:ea typeface="Osaka" charset="0"/>
                <a:cs typeface="Osaka" charset="0"/>
              </a:rPr>
              <a:t>,</a:t>
            </a:r>
          </a:p>
          <a:p>
            <a:pPr>
              <a:spcBef>
                <a:spcPct val="20000"/>
              </a:spcBef>
            </a:pPr>
            <a:r>
              <a:rPr lang="zh-CN" altLang="en-US" sz="3200" dirty="0">
                <a:solidFill>
                  <a:srgbClr val="000000"/>
                </a:solidFill>
                <a:ea typeface="Osaka" charset="0"/>
                <a:cs typeface="Osaka" charset="0"/>
              </a:rPr>
              <a:t>但是奇怪的是，他们却始终无法相信上帝可以成为人的样式。</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8"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你无法通过想象将事情变为现实。</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altLang="ja-JP" sz="3600" dirty="0">
                <a:solidFill>
                  <a:srgbClr val="000000"/>
                </a:solidFill>
                <a:ea typeface="Osaka" charset="0"/>
                <a:cs typeface="Osaka" charset="0"/>
              </a:rPr>
              <a:t>“</a:t>
            </a:r>
            <a:r>
              <a:rPr lang="ja-JP" altLang="en-US" sz="3600">
                <a:solidFill>
                  <a:srgbClr val="000000"/>
                </a:solidFill>
                <a:ea typeface="Osaka" charset="0"/>
                <a:cs typeface="Osaka" charset="0"/>
              </a:rPr>
              <a:t>尽管想象</a:t>
            </a:r>
            <a:r>
              <a:rPr lang="en-US" sz="3600" dirty="0">
                <a:solidFill>
                  <a:srgbClr val="000000"/>
                </a:solidFill>
                <a:ea typeface="Osaka" charset="0"/>
                <a:cs typeface="Osaka" charset="0"/>
              </a:rPr>
              <a:t>!</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爆炸</a:t>
            </a:r>
          </a:p>
          <a:p>
            <a:r>
              <a:rPr lang="zh-CN" altLang="en-US" sz="3600" dirty="0">
                <a:solidFill>
                  <a:srgbClr val="000000"/>
                </a:solidFill>
                <a:ea typeface="Osaka" charset="0"/>
                <a:cs typeface="Osaka" charset="0"/>
              </a:rPr>
              <a:t> 制造混乱</a:t>
            </a:r>
            <a:br>
              <a:rPr lang="zh-CN" altLang="en-US" sz="3600" dirty="0">
                <a:solidFill>
                  <a:srgbClr val="000000"/>
                </a:solidFill>
                <a:ea typeface="Osaka" charset="0"/>
                <a:cs typeface="Osaka" charset="0"/>
              </a:rPr>
            </a:br>
            <a:r>
              <a:rPr lang="en-US" altLang="zh-CN" sz="3600" dirty="0">
                <a:solidFill>
                  <a:srgbClr val="000000"/>
                </a:solidFill>
                <a:ea typeface="Osaka" charset="0"/>
                <a:cs typeface="Osaka" charset="0"/>
              </a:rPr>
              <a:t>--</a:t>
            </a:r>
            <a:r>
              <a:rPr lang="zh-CN" altLang="en-US" sz="3600" dirty="0">
                <a:solidFill>
                  <a:srgbClr val="000000"/>
                </a:solidFill>
                <a:ea typeface="Osaka" charset="0"/>
                <a:cs typeface="Osaka" charset="0"/>
              </a:rPr>
              <a:t>不是秩序</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“宇宙爆炸论</a:t>
            </a:r>
            <a:r>
              <a:rPr lang="en-US" altLang="zh-CN" sz="3600" dirty="0">
                <a:solidFill>
                  <a:srgbClr val="000000"/>
                </a:solidFill>
                <a:ea typeface="Osaka" charset="0"/>
                <a:cs typeface="Osaka" charset="0"/>
              </a:rPr>
              <a:t>!”</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1608">
                                            <p:txEl>
                                              <p:pRg st="1" end="1"/>
                                            </p:txEl>
                                          </p:spTgt>
                                        </p:tgtEl>
                                        <p:attrNameLst>
                                          <p:attrName>style.visibility</p:attrName>
                                        </p:attrNameLst>
                                      </p:cBhvr>
                                      <p:to>
                                        <p:strVal val="visible"/>
                                      </p:to>
                                    </p:set>
                                    <p:animEffect transition="in" filter="dissolve">
                                      <p:cBhvr>
                                        <p:cTn id="11" dur="500"/>
                                        <p:tgtEl>
                                          <p:spTgt spid="2816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81609">
                                            <p:txEl>
                                              <p:pRg st="0" end="0"/>
                                            </p:txEl>
                                          </p:spTgt>
                                        </p:tgtEl>
                                        <p:attrNameLst>
                                          <p:attrName>style.visibility</p:attrName>
                                        </p:attrNameLst>
                                      </p:cBhvr>
                                      <p:to>
                                        <p:strVal val="visible"/>
                                      </p:to>
                                    </p:set>
                                    <p:animEffect transition="in" filter="dissolve">
                                      <p:cBhvr>
                                        <p:cTn id="16"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婚外性行为会伤害许多的人</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“滥交”</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良好的品格是我们最大的资产</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教育是我们最大的资产</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奥秘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buClr>
                <a:srgbClr val="720000"/>
              </a:buClr>
              <a:buSzPct val="80000"/>
              <a:buFont typeface="Wingdings" charset="0"/>
              <a:buNone/>
            </a:pPr>
            <a:r>
              <a:rPr lang="zh-CN" altLang="en-US" sz="3200"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dirty="0">
                <a:solidFill>
                  <a:srgbClr val="000000"/>
                </a:solidFill>
                <a:effectLst>
                  <a:outerShdw blurRad="38100" dist="38100" dir="2700000" algn="tl">
                    <a:srgbClr val="FFFFFF"/>
                  </a:outerShdw>
                </a:effectLst>
                <a:latin typeface="Arial"/>
                <a:cs typeface="Arial" charset="0"/>
              </a:rPr>
              <a:t>…” (</a:t>
            </a:r>
            <a:r>
              <a:rPr lang="zh-CN" altLang="en-US" sz="3200" dirty="0">
                <a:solidFill>
                  <a:srgbClr val="000000"/>
                </a:solidFill>
                <a:effectLst>
                  <a:outerShdw blurRad="38100" dist="38100" dir="2700000" algn="tl">
                    <a:srgbClr val="FFFFFF"/>
                  </a:outerShdw>
                </a:effectLst>
                <a:latin typeface="Arial"/>
                <a:cs typeface="Arial" charset="0"/>
              </a:rPr>
              <a:t>林前二</a:t>
            </a:r>
            <a:r>
              <a:rPr lang="en-US" altLang="zh-CN" sz="3200"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隐藏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万世以前预定 </a:t>
            </a:r>
            <a:r>
              <a:rPr lang="en-US" altLang="zh-CN" sz="3200"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没有一个知道的 </a:t>
            </a:r>
            <a:r>
              <a:rPr lang="en-US" altLang="zh-CN" sz="3200" dirty="0">
                <a:solidFill>
                  <a:srgbClr val="FFFFFF"/>
                </a:solidFill>
                <a:latin typeface="Tahoma" charset="0"/>
                <a:cs typeface="Arial" charset="0"/>
              </a:rPr>
              <a:t>(8)</a:t>
            </a:r>
          </a:p>
        </p:txBody>
      </p:sp>
      <p:sp>
        <p:nvSpPr>
          <p:cNvPr id="201742" name="Rectangle 14"/>
          <p:cNvSpPr>
            <a:spLocks noChangeArrowheads="1"/>
          </p:cNvSpPr>
          <p:nvPr/>
        </p:nvSpPr>
        <p:spPr bwMode="auto">
          <a:xfrm>
            <a:off x="1219201"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人心未曾想到的 </a:t>
            </a:r>
            <a:r>
              <a:rPr lang="en-US" altLang="zh-CN" sz="3200" dirty="0">
                <a:solidFill>
                  <a:srgbClr val="FFFFFF"/>
                </a:solidFill>
                <a:latin typeface="Tahoma" charset="0"/>
                <a:cs typeface="Arial" charset="0"/>
              </a:rPr>
              <a:t>(9-10)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a:t>
            </a:r>
            <a:r>
              <a:rPr lang="zh-CN" altLang="en-US" b="1" dirty="0">
                <a:solidFill>
                  <a:schemeClr val="bg1"/>
                </a:solidFill>
                <a:effectLst>
                  <a:glow rad="254000">
                    <a:schemeClr val="accent6">
                      <a:alpha val="75000"/>
                    </a:schemeClr>
                  </a:glow>
                </a:effectLst>
              </a:rPr>
              <a:t>唯有属神的人才能拥有上帝的智慧，因为我们有 </a:t>
            </a:r>
            <a:r>
              <a:rPr lang="zh-CN" altLang="en-US" b="1" dirty="0">
                <a:solidFill>
                  <a:srgbClr val="FFFF00"/>
                </a:solidFill>
                <a:effectLst>
                  <a:glow rad="254000">
                    <a:schemeClr val="accent6">
                      <a:alpha val="75000"/>
                    </a:schemeClr>
                  </a:glow>
                </a:effectLst>
              </a:rPr>
              <a:t>神的灵</a:t>
            </a:r>
            <a:br>
              <a:rPr lang="en-US" altLang="zh-CN"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10946" name="Rectangle 2"/>
          <p:cNvSpPr>
            <a:spLocks noGrp="1" noChangeArrowheads="1"/>
          </p:cNvSpPr>
          <p:nvPr>
            <p:ph type="ctrTitle"/>
          </p:nvPr>
        </p:nvSpPr>
        <p:spPr>
          <a:xfrm>
            <a:off x="762000" y="5562600"/>
            <a:ext cx="7772400" cy="1143000"/>
          </a:xfrm>
        </p:spPr>
        <p:txBody>
          <a:bodyPr/>
          <a:lstStyle/>
          <a:p>
            <a:r>
              <a:rPr lang="zh-CN" altLang="en-US" dirty="0">
                <a:solidFill>
                  <a:schemeClr val="tx1"/>
                </a:solidFill>
              </a:rPr>
              <a:t>谁坐在你的椅子上</a:t>
            </a:r>
            <a:br>
              <a:rPr lang="en-US" altLang="zh-CN" dirty="0">
                <a:solidFill>
                  <a:schemeClr val="tx1"/>
                </a:solidFill>
              </a:rPr>
            </a:br>
            <a:r>
              <a:rPr lang="zh-CN" altLang="en-US" dirty="0">
                <a:solidFill>
                  <a:schemeClr val="tx1"/>
                </a:solidFill>
              </a:rPr>
              <a:t>（参见四律）？</a:t>
            </a:r>
            <a:endParaRPr lang="en-US" dirty="0">
              <a:solidFill>
                <a:schemeClr val="tx1"/>
              </a:solidFill>
            </a:endParaRPr>
          </a:p>
        </p:txBody>
      </p:sp>
    </p:spTree>
    <p:extLst>
      <p:ext uri="{BB962C8B-B14F-4D97-AF65-F5344CB8AC3E}">
        <p14:creationId xmlns:p14="http://schemas.microsoft.com/office/powerpoint/2010/main" val="132407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2"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712" y="2937"/>
              <a:ext cx="1249" cy="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dirty="0"/>
                <a:t>“</a:t>
              </a:r>
              <a:r>
                <a:rPr lang="zh-CN" altLang="en-US" sz="2800" dirty="0"/>
                <a:t>树龄的人</a:t>
              </a:r>
              <a:r>
                <a:rPr lang="en-US" altLang="ja-JP" sz="2800" dirty="0"/>
                <a:t>"</a:t>
              </a:r>
              <a:endParaRPr lang="en-US" sz="2800" dirty="0"/>
            </a:p>
            <a:p>
              <a:pPr algn="ctr"/>
              <a:r>
                <a:rPr lang="en-US" sz="2800" dirty="0"/>
                <a:t>(</a:t>
              </a:r>
              <a:r>
                <a:rPr lang="zh-CN" altLang="en-US" sz="2800" dirty="0"/>
                <a:t>基督徒</a:t>
              </a:r>
              <a:r>
                <a:rPr lang="en-US" sz="2800" dirty="0"/>
                <a:t>)</a:t>
              </a:r>
            </a:p>
            <a:p>
              <a:pPr algn="ctr"/>
              <a:r>
                <a:rPr lang="en-US" sz="2800"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800" dirty="0"/>
              <a:t>"</a:t>
            </a:r>
            <a:r>
              <a:rPr lang="zh-CN" altLang="en-US" sz="2800" dirty="0"/>
              <a:t>属血气的人</a:t>
            </a:r>
            <a:r>
              <a:rPr lang="en-US" altLang="ja-JP" sz="2800" dirty="0"/>
              <a:t>"</a:t>
            </a:r>
            <a:endParaRPr lang="en-US" sz="2800" dirty="0"/>
          </a:p>
          <a:p>
            <a:pPr algn="ctr"/>
            <a:r>
              <a:rPr lang="en-US" sz="2800" dirty="0"/>
              <a:t>(</a:t>
            </a:r>
            <a:r>
              <a:rPr lang="zh-CN" altLang="en-US" sz="2800" dirty="0"/>
              <a:t>费信徒</a:t>
            </a:r>
            <a:r>
              <a:rPr lang="en-US" sz="2800" dirty="0"/>
              <a:t>)</a:t>
            </a:r>
          </a:p>
          <a:p>
            <a:pPr algn="ctr"/>
            <a:r>
              <a:rPr lang="en-US" sz="2800"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2"/>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26" name="Oval 26"/>
          <p:cNvSpPr>
            <a:spLocks noChangeAspect="1" noChangeArrowheads="1"/>
          </p:cNvSpPr>
          <p:nvPr/>
        </p:nvSpPr>
        <p:spPr bwMode="auto">
          <a:xfrm>
            <a:off x="6781802" y="3810002"/>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27" name="Oval 27"/>
          <p:cNvSpPr>
            <a:spLocks noChangeAspect="1" noChangeArrowheads="1"/>
          </p:cNvSpPr>
          <p:nvPr/>
        </p:nvSpPr>
        <p:spPr bwMode="auto">
          <a:xfrm>
            <a:off x="6781802" y="2514601"/>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28" name="Oval 28"/>
          <p:cNvSpPr>
            <a:spLocks noChangeAspect="1" noChangeArrowheads="1"/>
          </p:cNvSpPr>
          <p:nvPr/>
        </p:nvSpPr>
        <p:spPr bwMode="auto">
          <a:xfrm>
            <a:off x="6096002" y="3657601"/>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29" name="Oval 29"/>
          <p:cNvSpPr>
            <a:spLocks noChangeAspect="1" noChangeArrowheads="1"/>
          </p:cNvSpPr>
          <p:nvPr/>
        </p:nvSpPr>
        <p:spPr bwMode="auto">
          <a:xfrm>
            <a:off x="6096002" y="2590800"/>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30" name="Oval 30"/>
          <p:cNvSpPr>
            <a:spLocks noChangeAspect="1" noChangeArrowheads="1"/>
          </p:cNvSpPr>
          <p:nvPr/>
        </p:nvSpPr>
        <p:spPr bwMode="auto">
          <a:xfrm>
            <a:off x="7315201" y="3657601"/>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387076"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5400" i="1" dirty="0">
                <a:solidFill>
                  <a:srgbClr val="FFFFFF"/>
                </a:solidFill>
              </a:rPr>
              <a:t>如何达成合一</a:t>
            </a:r>
            <a:r>
              <a:rPr lang="en-US" altLang="zh-CN" sz="5400" i="1" dirty="0">
                <a:solidFill>
                  <a:srgbClr val="FFFFFF"/>
                </a:solidFill>
              </a:rPr>
              <a:t>…</a:t>
            </a:r>
          </a:p>
        </p:txBody>
      </p:sp>
      <p:sp>
        <p:nvSpPr>
          <p:cNvPr id="119813" name="Rectangle 8"/>
          <p:cNvSpPr>
            <a:spLocks noGrp="1" noChangeArrowheads="1"/>
          </p:cNvSpPr>
          <p:nvPr>
            <p:ph type="ctrTitle"/>
          </p:nvPr>
        </p:nvSpPr>
        <p:spPr>
          <a:xfrm>
            <a:off x="107504" y="2286000"/>
            <a:ext cx="8964488" cy="2362200"/>
          </a:xfrm>
        </p:spPr>
        <p:txBody>
          <a:bodyPr/>
          <a:lstStyle/>
          <a:p>
            <a:pPr marL="1116858" indent="-1116858" eaLnBrk="1" hangingPunct="1"/>
            <a:r>
              <a:rPr lang="en-US" sz="5400" b="1" i="1" dirty="0">
                <a:solidFill>
                  <a:schemeClr val="bg1"/>
                </a:solidFill>
                <a:latin typeface="Arial" charset="0"/>
              </a:rPr>
              <a:t>I. </a:t>
            </a:r>
            <a:r>
              <a:rPr lang="zh-CN" altLang="en-US" sz="5400" b="1" i="1" dirty="0">
                <a:solidFill>
                  <a:schemeClr val="bg1"/>
                </a:solidFill>
                <a:latin typeface="Arial" charset="0"/>
              </a:rPr>
              <a:t>不能 </a:t>
            </a:r>
            <a:r>
              <a:rPr lang="zh-CN" altLang="en-US" sz="5400" b="1" i="1" dirty="0">
                <a:solidFill>
                  <a:srgbClr val="FFFF00"/>
                </a:solidFill>
                <a:latin typeface="Arial" charset="0"/>
              </a:rPr>
              <a:t>随从肉体</a:t>
            </a:r>
            <a:r>
              <a:rPr lang="zh-CN" altLang="en-US" sz="5400" b="1" i="1" dirty="0">
                <a:solidFill>
                  <a:schemeClr val="bg1"/>
                </a:solidFill>
                <a:latin typeface="Arial" charset="0"/>
              </a:rPr>
              <a:t> 的喜好来跟随你喜欢的 </a:t>
            </a:r>
            <a:br>
              <a:rPr lang="en-US" altLang="zh-CN" sz="5400" b="1" i="1" dirty="0">
                <a:solidFill>
                  <a:schemeClr val="bg1"/>
                </a:solidFill>
                <a:latin typeface="Arial" charset="0"/>
              </a:rPr>
            </a:br>
            <a:r>
              <a:rPr lang="zh-CN" altLang="en-US" sz="5400" b="1" i="1" dirty="0">
                <a:solidFill>
                  <a:srgbClr val="FFFF00"/>
                </a:solidFill>
                <a:latin typeface="Arial" charset="0"/>
              </a:rPr>
              <a:t>教会领袖 </a:t>
            </a:r>
            <a:r>
              <a:rPr lang="en-US" sz="5400" b="1" i="1" dirty="0">
                <a:solidFill>
                  <a:schemeClr val="bg1"/>
                </a:solidFill>
                <a:latin typeface="Arial" charset="0"/>
              </a:rPr>
              <a:t>(3:1-4)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zh-CN" altLang="en-US" b="1" i="1" dirty="0">
                <a:solidFill>
                  <a:schemeClr val="bg1"/>
                </a:solidFill>
                <a:latin typeface="Arial" charset="0"/>
                <a:ea typeface="ＭＳ Ｐゴシック" charset="0"/>
                <a:cs typeface="ＭＳ Ｐゴシック" charset="0"/>
              </a:rPr>
              <a:t>来自肉体的建议</a:t>
            </a:r>
            <a:r>
              <a:rPr lang="en-US" altLang="zh-CN" b="1" i="1"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你要注意的 </a:t>
            </a:r>
            <a:r>
              <a:rPr lang="en-US" altLang="zh-CN"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a:t>
            </a:r>
          </a:p>
        </p:txBody>
      </p:sp>
      <p:sp>
        <p:nvSpPr>
          <p:cNvPr id="648200" name="WordArt 8"/>
          <p:cNvSpPr>
            <a:spLocks noChangeArrowheads="1" noChangeShapeType="1" noTextEdit="1"/>
          </p:cNvSpPr>
          <p:nvPr/>
        </p:nvSpPr>
        <p:spPr bwMode="auto">
          <a:xfrm>
            <a:off x="533400" y="4495801"/>
            <a:ext cx="6553200" cy="19812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你今天应该休息一下</a:t>
            </a:r>
          </a:p>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起来去一趟麦当劳吧</a:t>
            </a:r>
            <a:r>
              <a:rPr lang="en-US" altLang="zh-CN"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26"/>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zh-CN" altLang="en-US" sz="3600" dirty="0">
                <a:solidFill>
                  <a:schemeClr val="tx1"/>
                </a:solidFill>
                <a:latin typeface="Arial" charset="0"/>
                <a:ea typeface="ＭＳ Ｐゴシック" charset="0"/>
                <a:cs typeface="ＭＳ Ｐゴシック" charset="0"/>
              </a:rPr>
              <a:t>“一切以自我为中心” </a:t>
            </a:r>
            <a:r>
              <a:rPr lang="en-US" altLang="zh-CN" sz="3600" dirty="0">
                <a:solidFill>
                  <a:schemeClr val="tx1"/>
                </a:solidFill>
                <a:latin typeface="Arial" charset="0"/>
                <a:ea typeface="ＭＳ Ｐゴシック" charset="0"/>
                <a:cs typeface="ＭＳ Ｐゴシック" charset="0"/>
              </a:rPr>
              <a:t>= </a:t>
            </a:r>
            <a:r>
              <a:rPr lang="zh-CN" altLang="en-US" sz="3600" dirty="0">
                <a:solidFill>
                  <a:schemeClr val="tx1"/>
                </a:solidFill>
                <a:latin typeface="Arial" charset="0"/>
                <a:ea typeface="ＭＳ Ｐゴシック" charset="0"/>
                <a:cs typeface="ＭＳ Ｐゴシック" charset="0"/>
              </a:rPr>
              <a:t>赤裸裸地随从己欲 </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zh-CN" altLang="en-US" sz="6000" b="1" dirty="0">
                <a:solidFill>
                  <a:schemeClr val="bg1"/>
                </a:solidFill>
                <a:latin typeface="Arial" charset="0"/>
              </a:rPr>
              <a:t>属肉体 </a:t>
            </a:r>
            <a:br>
              <a:rPr lang="zh-CN" altLang="en-US" sz="6000" b="1" dirty="0">
                <a:solidFill>
                  <a:schemeClr val="bg1"/>
                </a:solidFill>
                <a:latin typeface="Arial" charset="0"/>
              </a:rPr>
            </a:br>
            <a:r>
              <a:rPr lang="zh-CN" altLang="en-US" sz="6000" b="1" dirty="0">
                <a:solidFill>
                  <a:schemeClr val="bg1"/>
                </a:solidFill>
                <a:latin typeface="Arial" charset="0"/>
              </a:rPr>
              <a:t>自私</a:t>
            </a:r>
            <a:endParaRPr lang="en-US" sz="5400" dirty="0">
              <a:solidFill>
                <a:schemeClr val="bg1"/>
              </a:solidFill>
              <a:latin typeface="Arial" charset="0"/>
            </a:endParaRPr>
          </a:p>
        </p:txBody>
      </p:sp>
      <p:sp>
        <p:nvSpPr>
          <p:cNvPr id="538628"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477522" indent="-477522" algn="l">
              <a:spcBef>
                <a:spcPct val="20000"/>
              </a:spcBef>
              <a:buFontTx/>
              <a:buChar char="•"/>
            </a:pPr>
            <a:r>
              <a:rPr lang="zh-CN" altLang="en-US" sz="3600" dirty="0">
                <a:solidFill>
                  <a:srgbClr val="FFFFFF"/>
                </a:solidFill>
              </a:rPr>
              <a:t>不能理解神的奥秘 </a:t>
            </a:r>
            <a:r>
              <a:rPr lang="en-US" sz="3600" dirty="0">
                <a:solidFill>
                  <a:srgbClr val="FFFFFF"/>
                </a:solidFill>
              </a:rPr>
              <a:t>(3:2)</a:t>
            </a:r>
          </a:p>
          <a:p>
            <a:pPr marL="477522" indent="-477522" algn="l">
              <a:spcBef>
                <a:spcPct val="20000"/>
              </a:spcBef>
              <a:buFontTx/>
              <a:buChar char="•"/>
            </a:pPr>
            <a:r>
              <a:rPr lang="zh-CN" altLang="en-US" sz="3600" dirty="0">
                <a:solidFill>
                  <a:srgbClr val="FFFFFF"/>
                </a:solidFill>
              </a:rPr>
              <a:t>争权夺利 </a:t>
            </a:r>
            <a:r>
              <a:rPr lang="en-US" sz="3600" dirty="0">
                <a:solidFill>
                  <a:srgbClr val="FFFFFF"/>
                </a:solidFill>
              </a:rPr>
              <a:t>(3:3)</a:t>
            </a:r>
          </a:p>
          <a:p>
            <a:pPr marL="477522" indent="-477522" algn="l">
              <a:spcBef>
                <a:spcPct val="20000"/>
              </a:spcBef>
              <a:buFontTx/>
              <a:buChar char="•"/>
            </a:pPr>
            <a:r>
              <a:rPr lang="zh-CN" altLang="en-US" sz="3600" dirty="0">
                <a:solidFill>
                  <a:srgbClr val="FFFFFF"/>
                </a:solidFill>
              </a:rPr>
              <a:t>分门结党 </a:t>
            </a:r>
            <a:r>
              <a:rPr lang="en-US" sz="3600" dirty="0">
                <a:solidFill>
                  <a:srgbClr val="FFFFFF"/>
                </a:solidFill>
              </a:rPr>
              <a:t>(3:4)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a:t>
            </a:r>
            <a:r>
              <a:rPr lang="zh-CN" altLang="en-US" sz="5400" b="1" i="1" dirty="0">
                <a:solidFill>
                  <a:schemeClr val="bg1"/>
                </a:solidFill>
                <a:latin typeface="Arial" charset="0"/>
              </a:rPr>
              <a:t>把所有的 </a:t>
            </a:r>
            <a:r>
              <a:rPr lang="zh-CN" altLang="en-US" sz="5400" b="1" i="1" dirty="0">
                <a:solidFill>
                  <a:srgbClr val="FFFF00"/>
                </a:solidFill>
                <a:latin typeface="Arial" charset="0"/>
              </a:rPr>
              <a:t>祝福</a:t>
            </a:r>
            <a:r>
              <a:rPr lang="zh-CN" altLang="en-US" sz="5400" b="1" i="1" dirty="0">
                <a:solidFill>
                  <a:schemeClr val="bg1"/>
                </a:solidFill>
                <a:latin typeface="Arial" charset="0"/>
              </a:rPr>
              <a:t> 看作是从 </a:t>
            </a:r>
            <a:r>
              <a:rPr lang="zh-CN" altLang="en-US" sz="5400" b="1" i="1" dirty="0">
                <a:solidFill>
                  <a:srgbClr val="FFFF00"/>
                </a:solidFill>
                <a:latin typeface="Arial" charset="0"/>
              </a:rPr>
              <a:t>上帝来的</a:t>
            </a:r>
            <a:r>
              <a:rPr lang="en-US" altLang="zh-CN" sz="5400" b="1" i="1" dirty="0">
                <a:solidFill>
                  <a:schemeClr val="bg1"/>
                </a:solidFill>
                <a:latin typeface="Arial" charset="0"/>
              </a:rPr>
              <a:t>—</a:t>
            </a:r>
            <a:r>
              <a:rPr lang="zh-CN" altLang="en-US" sz="5400" b="1" i="1" dirty="0">
                <a:solidFill>
                  <a:schemeClr val="bg1"/>
                </a:solidFill>
                <a:latin typeface="Arial" charset="0"/>
              </a:rPr>
              <a:t>而不是从领袖而来 </a:t>
            </a:r>
            <a:r>
              <a:rPr lang="en-US" sz="5400" b="1" i="1" dirty="0">
                <a:solidFill>
                  <a:schemeClr val="bg1"/>
                </a:solidFill>
                <a:latin typeface="Arial" charset="0"/>
              </a:rPr>
              <a:t>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1"/>
            <a:ext cx="7848600" cy="2163763"/>
          </a:xfrm>
        </p:spPr>
        <p:txBody>
          <a:bodyPr/>
          <a:lstStyle/>
          <a:p>
            <a:pPr eaLnBrk="1" hangingPunct="1"/>
            <a:r>
              <a:rPr lang="en-US" b="1" dirty="0">
                <a:solidFill>
                  <a:schemeClr val="bg1"/>
                </a:solidFill>
                <a:latin typeface="Arial" charset="0"/>
              </a:rPr>
              <a:t>A. </a:t>
            </a:r>
            <a:r>
              <a:rPr lang="zh-CN" altLang="en-US" b="1" dirty="0">
                <a:solidFill>
                  <a:schemeClr val="bg1"/>
                </a:solidFill>
                <a:latin typeface="Arial" charset="0"/>
              </a:rPr>
              <a:t>领袖们</a:t>
            </a:r>
            <a:r>
              <a:rPr lang="en-US" altLang="zh-CN" b="1" dirty="0">
                <a:solidFill>
                  <a:schemeClr val="bg1"/>
                </a:solidFill>
                <a:latin typeface="Arial" charset="0"/>
              </a:rPr>
              <a:t>--</a:t>
            </a:r>
            <a:r>
              <a:rPr lang="zh-CN" altLang="en-US" b="1" dirty="0">
                <a:solidFill>
                  <a:schemeClr val="bg1"/>
                </a:solidFill>
                <a:latin typeface="Arial" charset="0"/>
              </a:rPr>
              <a:t>就像我们一样</a:t>
            </a:r>
            <a:r>
              <a:rPr lang="en-US" altLang="zh-CN" b="1" dirty="0">
                <a:solidFill>
                  <a:schemeClr val="bg1"/>
                </a:solidFill>
                <a:latin typeface="Arial" charset="0"/>
              </a:rPr>
              <a:t>--</a:t>
            </a:r>
            <a:r>
              <a:rPr lang="zh-CN" altLang="en-US" b="1" dirty="0">
                <a:solidFill>
                  <a:schemeClr val="bg1"/>
                </a:solidFill>
                <a:latin typeface="Arial" charset="0"/>
              </a:rPr>
              <a:t>都只是上帝的器皿，必须要向神交账 </a:t>
            </a:r>
            <a:r>
              <a:rPr lang="en-US" b="1" dirty="0">
                <a:solidFill>
                  <a:schemeClr val="bg1"/>
                </a:solidFill>
                <a:latin typeface="Arial" charset="0"/>
              </a:rPr>
              <a:t>(3:5-15)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A. </a:t>
            </a:r>
            <a:r>
              <a:rPr lang="zh-CN" altLang="en-US" b="1" dirty="0">
                <a:solidFill>
                  <a:schemeClr val="bg1"/>
                </a:solidFill>
                <a:effectLst>
                  <a:outerShdw blurRad="38100" dist="38100" dir="2700000" algn="tl">
                    <a:srgbClr val="000000"/>
                  </a:outerShdw>
                </a:effectLst>
                <a:latin typeface="Arial" charset="0"/>
              </a:rPr>
              <a:t>领袖们</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就像我们一样</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都只是上帝的器皿，必须要向神交账 </a:t>
            </a:r>
            <a:br>
              <a:rPr lang="en-US" altLang="zh-CN"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1. </a:t>
            </a:r>
            <a:r>
              <a:rPr lang="zh-CN" altLang="en-US" sz="4400" dirty="0">
                <a:solidFill>
                  <a:srgbClr val="FFFF00"/>
                </a:solidFill>
              </a:rPr>
              <a:t>叫教会成长的</a:t>
            </a:r>
            <a:r>
              <a:rPr lang="zh-CN" altLang="en-US" sz="4400" dirty="0">
                <a:solidFill>
                  <a:srgbClr val="FFFFFF"/>
                </a:solidFill>
              </a:rPr>
              <a:t>是 上帝</a:t>
            </a:r>
            <a:r>
              <a:rPr lang="en-US" altLang="zh-CN" sz="4400" dirty="0">
                <a:solidFill>
                  <a:srgbClr val="FFFFFF"/>
                </a:solidFill>
              </a:rPr>
              <a:t>, </a:t>
            </a:r>
            <a:r>
              <a:rPr lang="zh-CN" altLang="en-US" sz="4400" dirty="0">
                <a:solidFill>
                  <a:srgbClr val="FFFFFF"/>
                </a:solidFill>
              </a:rPr>
              <a:t>而不是领袖们 </a:t>
            </a:r>
            <a:r>
              <a:rPr lang="en-US" sz="4400" dirty="0">
                <a:solidFill>
                  <a:srgbClr val="FFFFFF"/>
                </a:solidFill>
              </a:rPr>
              <a:t>(3:5-9).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2. </a:t>
            </a:r>
            <a:r>
              <a:rPr lang="zh-CN" altLang="en-US" sz="4400" dirty="0">
                <a:solidFill>
                  <a:srgbClr val="FFFFFF"/>
                </a:solidFill>
              </a:rPr>
              <a:t>上帝 </a:t>
            </a:r>
            <a:r>
              <a:rPr lang="zh-CN" altLang="en-US" sz="4400" dirty="0">
                <a:solidFill>
                  <a:srgbClr val="FFFF00"/>
                </a:solidFill>
              </a:rPr>
              <a:t>会奖赏</a:t>
            </a:r>
            <a:r>
              <a:rPr lang="zh-CN" altLang="en-US" sz="4400" dirty="0">
                <a:solidFill>
                  <a:srgbClr val="FFFFFF"/>
                </a:solidFill>
              </a:rPr>
              <a:t>每一个信徒所献上的服事  </a:t>
            </a:r>
            <a:r>
              <a:rPr lang="en-US" sz="4400" dirty="0">
                <a:solidFill>
                  <a:srgbClr val="FFFFFF"/>
                </a:solidFill>
              </a:rPr>
              <a:t>(3:10-15).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zh-CN" altLang="en-US" sz="5400" b="1" dirty="0">
                <a:solidFill>
                  <a:schemeClr val="accent2"/>
                </a:solidFill>
                <a:latin typeface="Copperplate Gothic Light" charset="0"/>
                <a:ea typeface="ヒラギノ角ゴ Pro W3" charset="0"/>
                <a:cs typeface="ヒラギノ角ゴ Pro W3" charset="0"/>
              </a:rPr>
              <a:t>上帝的审判宝座前</a:t>
            </a:r>
            <a:endParaRPr lang="en-US" b="1" dirty="0">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3" y="4518993"/>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lIns="91378" tIns="45690" rIns="91378" bIns="45690"/>
          <a:lstStyle/>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这审判是用来断定我们能否得到 </a:t>
            </a:r>
            <a:r>
              <a:rPr lang="zh-CN" altLang="en-US" sz="3600" i="1" u="sng" dirty="0">
                <a:solidFill>
                  <a:srgbClr val="000000"/>
                </a:solidFill>
                <a:ea typeface="ヒラギノ角ゴ Pro W3" charset="0"/>
                <a:cs typeface="ヒラギノ角ゴ Pro W3" charset="0"/>
              </a:rPr>
              <a:t>救恩</a:t>
            </a:r>
            <a:r>
              <a:rPr lang="zh-CN" altLang="en-US" sz="3600" i="1" dirty="0">
                <a:solidFill>
                  <a:srgbClr val="000000"/>
                </a:solidFill>
                <a:ea typeface="ヒラギノ角ゴ Pro W3" charset="0"/>
                <a:cs typeface="ヒラギノ角ゴ Pro W3" charset="0"/>
              </a:rPr>
              <a:t>呢，</a:t>
            </a:r>
          </a:p>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抑或是用来 </a:t>
            </a:r>
            <a:r>
              <a:rPr lang="zh-CN" altLang="en-US" sz="3600" i="1" u="sng" dirty="0">
                <a:solidFill>
                  <a:srgbClr val="000000"/>
                </a:solidFill>
                <a:ea typeface="ヒラギノ角ゴ Pro W3" charset="0"/>
                <a:cs typeface="ヒラギノ角ゴ Pro W3" charset="0"/>
              </a:rPr>
              <a:t>奖赏 </a:t>
            </a:r>
            <a:r>
              <a:rPr lang="zh-CN" altLang="en-US" sz="3600" i="1" dirty="0">
                <a:solidFill>
                  <a:srgbClr val="000000"/>
                </a:solidFill>
                <a:ea typeface="ヒラギノ角ゴ Pro W3" charset="0"/>
                <a:cs typeface="ヒラギノ角ゴ Pro W3" charset="0"/>
              </a:rPr>
              <a:t>信徒呢</a:t>
            </a:r>
            <a:r>
              <a:rPr lang="en-US" altLang="zh-CN" sz="3600" i="1" dirty="0">
                <a:solidFill>
                  <a:srgbClr val="000000"/>
                </a:solidFill>
                <a:ea typeface="ヒラギノ角ゴ Pro W3" charset="0"/>
                <a:cs typeface="ヒラギノ角ゴ Pro W3" charset="0"/>
              </a:rPr>
              <a:t>?</a:t>
            </a:r>
          </a:p>
        </p:txBody>
      </p:sp>
    </p:spTree>
    <p:extLst>
      <p:ext uri="{BB962C8B-B14F-4D97-AF65-F5344CB8AC3E}">
        <p14:creationId xmlns:p14="http://schemas.microsoft.com/office/powerpoint/2010/main" val="3402168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8486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作为祭台和神职人员的讲坛</a:t>
            </a:r>
            <a:b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br>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今天依然存在</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eaLnBrk="1" hangingPunct="1"/>
            <a:r>
              <a:rPr lang="zh-CN" altLang="en-US" sz="4000" b="1" dirty="0">
                <a:solidFill>
                  <a:schemeClr val="bg1"/>
                </a:solidFill>
                <a:effectLst>
                  <a:glow rad="342900">
                    <a:schemeClr val="tx2">
                      <a:alpha val="75000"/>
                    </a:schemeClr>
                  </a:glow>
                </a:effectLst>
                <a:latin typeface="Arial" charset="0"/>
                <a:ea typeface="ＭＳ Ｐゴシック" charset="0"/>
                <a:cs typeface="ＭＳ Ｐゴシック" charset="0"/>
              </a:rPr>
              <a:t>哥林多卫城就在讲坛的不远处可看到</a:t>
            </a:r>
            <a:endParaRPr lang="en-US" sz="4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35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站在哥林多卫城的景象</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967912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rPr>
              <a:t>主城鸟瞰图</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83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1"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13" y="6337608"/>
            <a:ext cx="3178175" cy="3692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1800" i="1" dirty="0">
                <a:solidFill>
                  <a:srgbClr val="FFFFFF"/>
                </a:solidFill>
                <a:latin typeface="Arial Narrow" charset="0"/>
                <a:ea typeface="SimSun" charset="0"/>
                <a:cs typeface="SimSun" charset="0"/>
              </a:rPr>
              <a:t>圣经视觉资源书籍</a:t>
            </a:r>
            <a:r>
              <a:rPr lang="en-US" altLang="zh-CN" sz="1800" i="1" dirty="0">
                <a:solidFill>
                  <a:srgbClr val="FFFFFF"/>
                </a:solidFill>
                <a:latin typeface="Arial Narrow" charset="0"/>
                <a:ea typeface="SimSun" charset="0"/>
                <a:cs typeface="SimSun" charset="0"/>
              </a:rPr>
              <a:t>, 235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1420811" y="53975"/>
            <a:ext cx="3427415" cy="646270"/>
          </a:xfrm>
          <a:solidFill>
            <a:srgbClr val="000000"/>
          </a:solidFill>
        </p:spPr>
        <p:txBody>
          <a:bodyPr wrap="none" anchor="t">
            <a:spAutoFit/>
          </a:bodyPr>
          <a:lstStyle/>
          <a:p>
            <a:pPr algn="ctr" eaLnBrk="1" hangingPunct="1"/>
            <a:r>
              <a:rPr lang="zh-CN" altLang="en-US" sz="3600" b="1" dirty="0">
                <a:solidFill>
                  <a:srgbClr val="FFFFFF"/>
                </a:solidFill>
                <a:latin typeface="Arial" charset="0"/>
                <a:ea typeface="SimSun" charset="0"/>
                <a:cs typeface="SimSun" charset="0"/>
              </a:rPr>
              <a:t>哥林多城的市集</a:t>
            </a:r>
            <a:endParaRPr lang="en-US" sz="36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1"/>
            <a:ext cx="93726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告状</a:t>
            </a:r>
            <a:br>
              <a:rPr lang="en-US" sz="3600" dirty="0">
                <a:solidFill>
                  <a:srgbClr val="3333FF"/>
                </a:solidFill>
                <a:latin typeface="Times New Roman" charset="0"/>
              </a:rPr>
            </a:br>
            <a:r>
              <a:rPr lang="zh-CN" altLang="en-US" sz="3600" dirty="0">
                <a:solidFill>
                  <a:srgbClr val="3333FF"/>
                </a:solidFill>
                <a:latin typeface="Times New Roman" charset="0"/>
              </a:rPr>
              <a:t>林前</a:t>
            </a:r>
            <a:r>
              <a:rPr lang="en-US" sz="3600" dirty="0">
                <a:solidFill>
                  <a:srgbClr val="3333FF"/>
                </a:solidFill>
                <a:latin typeface="Times New Roman" charset="0"/>
              </a:rPr>
              <a:t>6</a:t>
            </a:r>
          </a:p>
        </p:txBody>
      </p:sp>
      <p:sp>
        <p:nvSpPr>
          <p:cNvPr id="600069" name="Text Box 5"/>
          <p:cNvSpPr txBox="1">
            <a:spLocks noChangeArrowheads="1"/>
          </p:cNvSpPr>
          <p:nvPr/>
        </p:nvSpPr>
        <p:spPr bwMode="auto">
          <a:xfrm>
            <a:off x="2895600" y="4114800"/>
            <a:ext cx="3581400" cy="175426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保罗在讲坛上的证道</a:t>
            </a:r>
            <a:endParaRPr lang="en-US" altLang="zh-CN" sz="3600" dirty="0">
              <a:solidFill>
                <a:srgbClr val="3333FF"/>
              </a:solidFill>
              <a:latin typeface="Times New Roman" charset="0"/>
            </a:endParaRPr>
          </a:p>
          <a:p>
            <a:r>
              <a:rPr lang="zh-CN" altLang="en-US" sz="3600" dirty="0">
                <a:solidFill>
                  <a:srgbClr val="3333FF"/>
                </a:solidFill>
                <a:latin typeface="Times New Roman" charset="0"/>
              </a:rPr>
              <a:t>使徒行传</a:t>
            </a:r>
            <a:r>
              <a:rPr lang="en-US" sz="3600" dirty="0">
                <a:solidFill>
                  <a:srgbClr val="3333FF"/>
                </a:solidFill>
                <a:latin typeface="Times New Roman" charset="0"/>
              </a:rPr>
              <a:t>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60"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zh-CN" altLang="en-US" sz="6000" dirty="0"/>
              <a:t>讲坛</a:t>
            </a:r>
          </a:p>
          <a:p>
            <a:endParaRPr lang="en-US" sz="6000" dirty="0"/>
          </a:p>
        </p:txBody>
      </p:sp>
      <p:sp>
        <p:nvSpPr>
          <p:cNvPr id="150535" name="Rectangle 7"/>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rPr>
              <a:t>哥林多的讲坛</a:t>
            </a:r>
            <a:endParaRPr lang="en-US" sz="3600" dirty="0">
              <a:latin typeface="Arial" charset="0"/>
            </a:endParaRPr>
          </a:p>
        </p:txBody>
      </p:sp>
      <p:sp>
        <p:nvSpPr>
          <p:cNvPr id="150536" name="Rectangle 8"/>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1" y="304801"/>
            <a:ext cx="8534400" cy="990600"/>
          </a:xfrm>
          <a:effectLst>
            <a:outerShdw blurRad="63500" dist="35921" dir="2700000" algn="ctr" rotWithShape="0">
              <a:srgbClr val="000000"/>
            </a:outerShdw>
          </a:effectLst>
        </p:spPr>
        <p:txBody>
          <a:bodyPr/>
          <a:lstStyle/>
          <a:p>
            <a:pPr algn="l" eaLnBrk="1" hangingPunct="1"/>
            <a:r>
              <a:rPr lang="zh-CN" alt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讲坛的 特写图</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7165" y="125760"/>
            <a:ext cx="9144000" cy="1143000"/>
          </a:xfrm>
          <a:prstGeom prst="rect">
            <a:avLst/>
          </a:prstGeom>
          <a:noFill/>
          <a:ln w="9525">
            <a:noFill/>
            <a:miter lim="800000"/>
            <a:headEnd/>
            <a:tailEnd/>
          </a:ln>
          <a:effectLst>
            <a:outerShdw blurRad="63500" dist="35921" dir="2700000" algn="ctr" rotWithShape="0">
              <a:srgbClr val="FFFFFF"/>
            </a:outerShdw>
          </a:effectLst>
        </p:spPr>
        <p:txBody>
          <a:bodyPr lIns="91378" tIns="45690" rIns="91378" bIns="45690" anchor="ctr"/>
          <a:lstStyle/>
          <a:p>
            <a:r>
              <a:rPr lang="zh-CN" altLang="en-US" sz="4400" dirty="0">
                <a:solidFill>
                  <a:srgbClr val="000000"/>
                </a:solidFill>
              </a:rPr>
              <a:t>站在台上的 讲员或法官</a:t>
            </a:r>
            <a:endParaRPr lang="en-US" sz="4400" dirty="0">
              <a:solidFill>
                <a:srgbClr val="000000"/>
              </a:solidFill>
            </a:endParaRPr>
          </a:p>
        </p:txBody>
      </p:sp>
    </p:spTree>
    <p:extLst>
      <p:ext uri="{BB962C8B-B14F-4D97-AF65-F5344CB8AC3E}">
        <p14:creationId xmlns:p14="http://schemas.microsoft.com/office/powerpoint/2010/main" val="31634473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被审判或是接受奖赏</a:t>
            </a:r>
            <a:br>
              <a:rPr lang="en-US" altLang="zh-CN" b="1" dirty="0">
                <a:solidFill>
                  <a:schemeClr val="bg1"/>
                </a:solidFill>
                <a:effectLst>
                  <a:glow rad="266700">
                    <a:schemeClr val="tx1">
                      <a:alpha val="88000"/>
                    </a:schemeClr>
                  </a:glow>
                </a:effectLst>
                <a:latin typeface="Arial" charset="0"/>
                <a:ea typeface="ＭＳ Ｐゴシック" charset="0"/>
                <a:cs typeface="ＭＳ Ｐゴシック" charset="0"/>
              </a:rPr>
            </a:b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的人则站在下方</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1" y="304801"/>
            <a:ext cx="8534400" cy="990600"/>
          </a:xfrm>
          <a:solidFill>
            <a:schemeClr val="accent2"/>
          </a:solidFill>
          <a:effectLst>
            <a:outerShdw blurRad="63500" dist="35921" dir="2700000" algn="ctr" rotWithShape="0">
              <a:srgbClr val="000000"/>
            </a:outerShdw>
          </a:effectLst>
        </p:spPr>
        <p:txBody>
          <a:bodyPr/>
          <a:lstStyle/>
          <a:p>
            <a:pPr algn="r" eaLnBrk="1" hangingPunct="1"/>
            <a:r>
              <a:rPr lang="zh-CN" altLang="en-US" b="1" dirty="0">
                <a:solidFill>
                  <a:schemeClr val="bg1"/>
                </a:solidFill>
                <a:effectLst>
                  <a:outerShdw blurRad="38100" dist="38100" dir="2700000" algn="tl">
                    <a:srgbClr val="000000"/>
                  </a:outerShdw>
                </a:effectLst>
                <a:ea typeface="ＭＳ Ｐゴシック" charset="0"/>
                <a:cs typeface="Arial"/>
              </a:rPr>
              <a:t>讲坛的  奖赏</a:t>
            </a:r>
            <a:endParaRPr lang="en-US" b="1" dirty="0">
              <a:latin typeface="Arial"/>
              <a:ea typeface="ＭＳ Ｐゴシック" charset="0"/>
              <a:cs typeface="Arial"/>
            </a:endParaRPr>
          </a:p>
        </p:txBody>
      </p:sp>
      <p:sp>
        <p:nvSpPr>
          <p:cNvPr id="158724" name="Text Box 1028"/>
          <p:cNvSpPr txBox="1">
            <a:spLocks noChangeArrowheads="1"/>
          </p:cNvSpPr>
          <p:nvPr/>
        </p:nvSpPr>
        <p:spPr bwMode="auto">
          <a:xfrm>
            <a:off x="0" y="1484785"/>
            <a:ext cx="9144000" cy="37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zh-CN" altLang="en-US" sz="3600" dirty="0">
                <a:solidFill>
                  <a:srgbClr val="FFFFFF"/>
                </a:solidFill>
                <a:latin typeface="Arial"/>
                <a:cs typeface="Arial"/>
              </a:rPr>
              <a:t>在希腊雅典的游戏当中</a:t>
            </a:r>
            <a:r>
              <a:rPr lang="en-US" altLang="zh-CN" sz="3600" dirty="0">
                <a:solidFill>
                  <a:srgbClr val="FFFFFF"/>
                </a:solidFill>
                <a:latin typeface="Arial"/>
                <a:cs typeface="Arial"/>
              </a:rPr>
              <a:t>, </a:t>
            </a:r>
            <a:r>
              <a:rPr lang="zh-CN" altLang="en-US" sz="3600" dirty="0">
                <a:solidFill>
                  <a:srgbClr val="FFFFFF"/>
                </a:solidFill>
                <a:latin typeface="Arial"/>
                <a:cs typeface="Arial"/>
              </a:rPr>
              <a:t>在那突起的平台上坐着的是长官或是裁判。他会从讲坛上奖励所有的参赛者，也奖励所有的赢家。这  </a:t>
            </a:r>
            <a:r>
              <a:rPr lang="en-US" altLang="zh-CN" sz="3600" dirty="0">
                <a:solidFill>
                  <a:srgbClr val="FFFFFF"/>
                </a:solidFill>
                <a:latin typeface="Arial"/>
                <a:cs typeface="Arial"/>
              </a:rPr>
              <a:t>‘</a:t>
            </a:r>
            <a:r>
              <a:rPr lang="zh-CN" altLang="en-US" sz="3600" dirty="0">
                <a:solidFill>
                  <a:srgbClr val="FFFFFF"/>
                </a:solidFill>
                <a:latin typeface="Arial"/>
                <a:cs typeface="Arial"/>
              </a:rPr>
              <a:t>讲坛</a:t>
            </a:r>
            <a:r>
              <a:rPr lang="en-US" altLang="zh-CN" sz="3600" dirty="0">
                <a:solidFill>
                  <a:srgbClr val="FFFFFF"/>
                </a:solidFill>
                <a:latin typeface="Arial"/>
                <a:cs typeface="Arial"/>
              </a:rPr>
              <a:t>’ </a:t>
            </a:r>
            <a:r>
              <a:rPr lang="zh-CN" altLang="en-US" sz="3600" dirty="0">
                <a:solidFill>
                  <a:srgbClr val="FFFFFF"/>
                </a:solidFill>
                <a:latin typeface="Arial"/>
                <a:cs typeface="Arial"/>
              </a:rPr>
              <a:t>也被称为 </a:t>
            </a:r>
            <a:r>
              <a:rPr lang="en-US" altLang="zh-CN" sz="3600" dirty="0">
                <a:solidFill>
                  <a:srgbClr val="FFFFFF"/>
                </a:solidFill>
                <a:latin typeface="Arial"/>
                <a:cs typeface="Arial"/>
              </a:rPr>
              <a:t>‘</a:t>
            </a:r>
            <a:r>
              <a:rPr lang="zh-CN" altLang="en-US" sz="3600" dirty="0">
                <a:solidFill>
                  <a:srgbClr val="FFFFFF"/>
                </a:solidFill>
                <a:latin typeface="Arial"/>
                <a:cs typeface="Arial"/>
              </a:rPr>
              <a:t>奖励台</a:t>
            </a:r>
            <a:r>
              <a:rPr lang="en-US" altLang="zh-CN" sz="3600" dirty="0">
                <a:solidFill>
                  <a:srgbClr val="FFFFFF"/>
                </a:solidFill>
                <a:latin typeface="Arial"/>
                <a:cs typeface="Arial"/>
              </a:rPr>
              <a:t>’  </a:t>
            </a:r>
            <a:r>
              <a:rPr lang="zh-CN" altLang="en-US" sz="3600" dirty="0">
                <a:solidFill>
                  <a:srgbClr val="FFFFFF"/>
                </a:solidFill>
                <a:latin typeface="Arial"/>
                <a:cs typeface="Arial"/>
              </a:rPr>
              <a:t>这里从来都没有用来审判人。</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zh-CN" altLang="en-US" sz="2800" dirty="0">
                <a:solidFill>
                  <a:srgbClr val="FFFFFF"/>
                </a:solidFill>
                <a:latin typeface="Arial"/>
                <a:cs typeface="Arial"/>
              </a:rPr>
              <a:t>耶稣基督的审判座</a:t>
            </a:r>
            <a:r>
              <a:rPr lang="en-US" altLang="zh-CN" sz="2800" dirty="0">
                <a:solidFill>
                  <a:srgbClr val="FFFFFF"/>
                </a:solidFill>
                <a:latin typeface="Arial"/>
                <a:cs typeface="Arial"/>
              </a:rPr>
              <a:t>, 8; </a:t>
            </a:r>
            <a:r>
              <a:rPr lang="zh-CN" altLang="en-US" sz="2800" dirty="0">
                <a:solidFill>
                  <a:srgbClr val="FFFFFF"/>
                </a:solidFill>
                <a:latin typeface="Arial"/>
                <a:cs typeface="Arial"/>
              </a:rPr>
              <a:t>引述自 五旬节 那即将要来的事。</a:t>
            </a:r>
            <a:r>
              <a:rPr lang="en-US" altLang="zh-CN" sz="2800" dirty="0">
                <a:solidFill>
                  <a:srgbClr val="FFFFFF"/>
                </a:solidFill>
                <a:latin typeface="Arial"/>
                <a:cs typeface="Arial"/>
              </a:rPr>
              <a:t>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13"/>
            <a:ext cx="228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1" y="4724400"/>
            <a:ext cx="2362200" cy="1568450"/>
          </a:xfrm>
          <a:prstGeom prst="rect">
            <a:avLst/>
          </a:prstGeom>
        </p:spPr>
        <p:txBody>
          <a:bodyPr wrap="none" lIns="91378" tIns="45690" rIns="91378" bIns="45690"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zh-CN" alt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是真的吗</a:t>
            </a:r>
            <a:r>
              <a:rPr 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zh-CN" altLang="en-US" b="1" i="1" dirty="0">
                <a:solidFill>
                  <a:schemeClr val="tx1"/>
                </a:solidFill>
                <a:latin typeface="Arial" charset="0"/>
              </a:rPr>
              <a:t>审判台也是施恩座</a:t>
            </a:r>
            <a:endParaRPr lang="en-US" dirty="0">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a:t>
            </a:r>
            <a:r>
              <a:rPr lang="zh-CN" altLang="en-US" b="1" dirty="0">
                <a:solidFill>
                  <a:schemeClr val="bg1"/>
                </a:solidFill>
                <a:effectLst>
                  <a:glow rad="152400">
                    <a:schemeClr val="tx1"/>
                  </a:glow>
                </a:effectLst>
                <a:latin typeface="Arial" charset="0"/>
              </a:rPr>
              <a:t>我们所领受的恩典都当归荣耀于上帝</a:t>
            </a:r>
            <a:r>
              <a:rPr lang="en-US" altLang="zh-CN" b="1" dirty="0">
                <a:solidFill>
                  <a:schemeClr val="bg1"/>
                </a:solidFill>
                <a:effectLst>
                  <a:glow rad="152400">
                    <a:schemeClr val="tx1"/>
                  </a:glow>
                </a:effectLst>
                <a:latin typeface="Arial" charset="0"/>
              </a:rPr>
              <a:t>, </a:t>
            </a:r>
            <a:r>
              <a:rPr lang="zh-CN" altLang="en-US" b="1" dirty="0">
                <a:solidFill>
                  <a:schemeClr val="bg1"/>
                </a:solidFill>
                <a:effectLst>
                  <a:glow rad="152400">
                    <a:schemeClr val="tx1"/>
                  </a:glow>
                </a:effectLst>
                <a:latin typeface="Arial" charset="0"/>
              </a:rPr>
              <a:t>而不是任何的人 </a:t>
            </a:r>
            <a:r>
              <a:rPr lang="en-US" b="1" dirty="0">
                <a:solidFill>
                  <a:schemeClr val="bg1"/>
                </a:solidFill>
                <a:effectLst>
                  <a:glow rad="152400">
                    <a:schemeClr val="tx1"/>
                  </a:glow>
                </a:effectLst>
                <a:latin typeface="Arial" charset="0"/>
              </a:rPr>
              <a:t>(3:16-23).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B. </a:t>
            </a:r>
            <a:r>
              <a:rPr lang="zh-CN" altLang="en-US" b="1" dirty="0">
                <a:solidFill>
                  <a:schemeClr val="bg1"/>
                </a:solidFill>
                <a:effectLst>
                  <a:outerShdw blurRad="38100" dist="38100" dir="2700000" algn="tl">
                    <a:srgbClr val="000000"/>
                  </a:outerShdw>
                </a:effectLst>
                <a:latin typeface="Arial" charset="0"/>
              </a:rPr>
              <a:t>我们所领受的恩典都当归荣耀于上帝</a:t>
            </a:r>
            <a:r>
              <a:rPr lang="en-US" altLang="zh-CN" b="1" dirty="0">
                <a:solidFill>
                  <a:schemeClr val="bg1"/>
                </a:solidFill>
                <a:effectLst>
                  <a:outerShdw blurRad="38100" dist="38100" dir="2700000" algn="tl">
                    <a:srgbClr val="000000"/>
                  </a:outerShdw>
                </a:effectLst>
                <a:latin typeface="Arial" charset="0"/>
              </a:rPr>
              <a:t>, </a:t>
            </a:r>
            <a:r>
              <a:rPr lang="zh-CN" altLang="en-US" b="1" dirty="0">
                <a:solidFill>
                  <a:schemeClr val="bg1"/>
                </a:solidFill>
                <a:effectLst>
                  <a:outerShdw blurRad="38100" dist="38100" dir="2700000" algn="tl">
                    <a:srgbClr val="000000"/>
                  </a:outerShdw>
                </a:effectLst>
                <a:latin typeface="Arial" charset="0"/>
              </a:rPr>
              <a:t>而不是任何的人</a:t>
            </a:r>
            <a:r>
              <a:rPr lang="en-US" b="1" dirty="0">
                <a:solidFill>
                  <a:schemeClr val="bg1"/>
                </a:solidFill>
                <a:effectLst>
                  <a:outerShdw blurRad="38100" dist="38100" dir="2700000" algn="tl">
                    <a:srgbClr val="000000"/>
                  </a:outerShdw>
                </a:effectLst>
                <a:latin typeface="Arial" charset="0"/>
              </a:rPr>
              <a:t>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1. </a:t>
            </a:r>
            <a:r>
              <a:rPr lang="zh-CN" altLang="en-US" sz="4000" dirty="0">
                <a:solidFill>
                  <a:srgbClr val="FFFFFF"/>
                </a:solidFill>
              </a:rPr>
              <a:t>上帝 </a:t>
            </a:r>
            <a:r>
              <a:rPr lang="zh-CN" altLang="en-US" sz="4000" dirty="0">
                <a:solidFill>
                  <a:srgbClr val="FFFF00"/>
                </a:solidFill>
              </a:rPr>
              <a:t>内住</a:t>
            </a:r>
            <a:r>
              <a:rPr lang="zh-CN" altLang="en-US" sz="4000" dirty="0">
                <a:solidFill>
                  <a:srgbClr val="FFFFFF"/>
                </a:solidFill>
              </a:rPr>
              <a:t> 在教会里而且他会实行审判 </a:t>
            </a:r>
            <a:r>
              <a:rPr lang="en-US" sz="4000" dirty="0">
                <a:solidFill>
                  <a:srgbClr val="FFFFFF"/>
                </a:solidFill>
              </a:rPr>
              <a:t>(3:16-17)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2. </a:t>
            </a:r>
            <a:r>
              <a:rPr lang="zh-CN" altLang="en-US" sz="4000" dirty="0">
                <a:solidFill>
                  <a:srgbClr val="FFFFFF"/>
                </a:solidFill>
              </a:rPr>
              <a:t>上帝 </a:t>
            </a:r>
            <a:r>
              <a:rPr lang="zh-CN" altLang="en-US" sz="4000" dirty="0">
                <a:solidFill>
                  <a:srgbClr val="FFFF00"/>
                </a:solidFill>
              </a:rPr>
              <a:t>赐下真正的智慧</a:t>
            </a:r>
            <a:r>
              <a:rPr lang="en-US" altLang="zh-CN" sz="4000" dirty="0">
                <a:solidFill>
                  <a:srgbClr val="FFFFFF"/>
                </a:solidFill>
              </a:rPr>
              <a:t>, </a:t>
            </a:r>
            <a:br>
              <a:rPr lang="en-US" altLang="zh-CN" sz="4000" dirty="0">
                <a:solidFill>
                  <a:srgbClr val="FFFFFF"/>
                </a:solidFill>
              </a:rPr>
            </a:br>
            <a:r>
              <a:rPr lang="zh-CN" altLang="en-US" sz="4000" dirty="0">
                <a:solidFill>
                  <a:srgbClr val="FFFFFF"/>
                </a:solidFill>
              </a:rPr>
              <a:t>不是人的智慧  </a:t>
            </a:r>
            <a:r>
              <a:rPr lang="en-US" sz="4000" dirty="0">
                <a:solidFill>
                  <a:srgbClr val="FFFFFF"/>
                </a:solidFill>
              </a:rPr>
              <a:t>(3:18-20)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3. </a:t>
            </a:r>
            <a:r>
              <a:rPr lang="zh-CN" altLang="en-US" sz="4000" dirty="0">
                <a:solidFill>
                  <a:srgbClr val="FFFFFF"/>
                </a:solidFill>
              </a:rPr>
              <a:t>上帝 </a:t>
            </a:r>
            <a:r>
              <a:rPr lang="zh-CN" altLang="en-US" sz="4000" dirty="0">
                <a:solidFill>
                  <a:srgbClr val="FFFF00"/>
                </a:solidFill>
              </a:rPr>
              <a:t>会将世上的一切交给我们</a:t>
            </a:r>
            <a:r>
              <a:rPr lang="en-US" sz="4000" dirty="0">
                <a:solidFill>
                  <a:srgbClr val="FFFFFF"/>
                </a:solidFill>
              </a:rPr>
              <a:t>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7998101" y="76202"/>
            <a:ext cx="107420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602147"/>
            <a:ext cx="9144000" cy="523160"/>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a:t>
            </a:r>
            <a:r>
              <a:rPr lang="zh-CN" altLang="en-US" sz="2800" b="0" dirty="0">
                <a:solidFill>
                  <a:srgbClr val="FFFFFF"/>
                </a:solidFill>
                <a:ea typeface="SimSun" charset="0"/>
                <a:cs typeface="SimSun" charset="0"/>
              </a:rPr>
              <a:t>他们的救赎将维持到主的再来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1:8-9) </a:t>
            </a:r>
          </a:p>
        </p:txBody>
      </p:sp>
      <p:sp>
        <p:nvSpPr>
          <p:cNvPr id="273412" name="Text Box 1211"/>
          <p:cNvSpPr txBox="1">
            <a:spLocks noChangeArrowheads="1"/>
          </p:cNvSpPr>
          <p:nvPr/>
        </p:nvSpPr>
        <p:spPr bwMode="auto">
          <a:xfrm>
            <a:off x="228600" y="729641"/>
            <a:ext cx="8686800" cy="4616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i="1" dirty="0">
                <a:solidFill>
                  <a:srgbClr val="FFFFFF"/>
                </a:solidFill>
                <a:ea typeface="SimSun" charset="0"/>
                <a:cs typeface="SimSun" charset="0"/>
              </a:rPr>
              <a:t>奇妙的，保罗连续肯定哥林多信徒他们有永恒的保障：</a:t>
            </a:r>
          </a:p>
        </p:txBody>
      </p:sp>
      <p:sp>
        <p:nvSpPr>
          <p:cNvPr id="41148" name="Text Box 1212"/>
          <p:cNvSpPr txBox="1">
            <a:spLocks noChangeArrowheads="1"/>
          </p:cNvSpPr>
          <p:nvPr/>
        </p:nvSpPr>
        <p:spPr bwMode="auto">
          <a:xfrm>
            <a:off x="0" y="2522866"/>
            <a:ext cx="9144000" cy="95404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a:t>
            </a:r>
            <a:r>
              <a:rPr lang="zh-CN" altLang="en-US" sz="2800" b="0" dirty="0">
                <a:solidFill>
                  <a:srgbClr val="FFFFFF"/>
                </a:solidFill>
                <a:ea typeface="SimSun" charset="0"/>
                <a:cs typeface="SimSun" charset="0"/>
              </a:rPr>
              <a:t>属肉体的信徒仍然能进天堂因为他们的得救信心但得不到赏赐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3:12-15; cf. </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5:10) </a:t>
            </a:r>
          </a:p>
        </p:txBody>
      </p:sp>
      <p:sp>
        <p:nvSpPr>
          <p:cNvPr id="41149" name="Text Box 1213"/>
          <p:cNvSpPr txBox="1">
            <a:spLocks noChangeArrowheads="1"/>
          </p:cNvSpPr>
          <p:nvPr/>
        </p:nvSpPr>
        <p:spPr bwMode="auto">
          <a:xfrm>
            <a:off x="0" y="3658975"/>
            <a:ext cx="9144000" cy="95410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3. </a:t>
            </a:r>
            <a:r>
              <a:rPr lang="zh-CN" altLang="en-US" sz="2800" b="0" dirty="0">
                <a:solidFill>
                  <a:srgbClr val="FFFFFF"/>
                </a:solidFill>
                <a:ea typeface="SimSun" charset="0"/>
                <a:cs typeface="SimSun" charset="0"/>
              </a:rPr>
              <a:t>他们应该逐出那淫乱的弟兄，让撒但杀他。但他依然得救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5:4-5) </a:t>
            </a:r>
          </a:p>
        </p:txBody>
      </p:sp>
      <p:sp>
        <p:nvSpPr>
          <p:cNvPr id="41150" name="Text Box 1214"/>
          <p:cNvSpPr txBox="1">
            <a:spLocks noChangeArrowheads="1"/>
          </p:cNvSpPr>
          <p:nvPr/>
        </p:nvSpPr>
        <p:spPr bwMode="auto">
          <a:xfrm>
            <a:off x="0" y="4579682"/>
            <a:ext cx="9144000" cy="95410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a:t>
            </a:r>
            <a:r>
              <a:rPr lang="zh-CN" altLang="en-US" sz="2800" b="0" dirty="0">
                <a:solidFill>
                  <a:srgbClr val="FFFFFF"/>
                </a:solidFill>
                <a:ea typeface="SimSun" charset="0"/>
                <a:cs typeface="SimSun" charset="0"/>
              </a:rPr>
              <a:t>保罗劝他们以全心来事奉神因为他们的效劳将得赏赐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15:58) </a:t>
            </a:r>
          </a:p>
        </p:txBody>
      </p:sp>
      <p:sp>
        <p:nvSpPr>
          <p:cNvPr id="41151" name="Text Box 1215"/>
          <p:cNvSpPr txBox="1">
            <a:spLocks noChangeArrowheads="1"/>
          </p:cNvSpPr>
          <p:nvPr/>
        </p:nvSpPr>
        <p:spPr bwMode="auto">
          <a:xfrm>
            <a:off x="0" y="5715876"/>
            <a:ext cx="9144000" cy="95404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b="0" dirty="0">
                <a:solidFill>
                  <a:srgbClr val="FFFFFF"/>
                </a:solidFill>
                <a:ea typeface="SimSun" charset="0"/>
                <a:cs typeface="SimSun" charset="0"/>
              </a:rPr>
              <a:t>	</a:t>
            </a:r>
            <a:r>
              <a:rPr lang="en-US" altLang="zh-CN" sz="2800" b="0" dirty="0">
                <a:solidFill>
                  <a:srgbClr val="FFFFFF"/>
                </a:solidFill>
                <a:ea typeface="SimSun" charset="0"/>
                <a:cs typeface="SimSun" charset="0"/>
              </a:rPr>
              <a:t>5. </a:t>
            </a:r>
            <a:r>
              <a:rPr lang="zh-CN" altLang="en-US" sz="2800" b="0" dirty="0">
                <a:solidFill>
                  <a:srgbClr val="FFFFFF"/>
                </a:solidFill>
                <a:ea typeface="SimSun" charset="0"/>
                <a:cs typeface="SimSun" charset="0"/>
              </a:rPr>
              <a:t>唯有神牢固他们的救赎。因圣灵的印证确定了他们的救赎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1:21-22) </a:t>
            </a:r>
          </a:p>
        </p:txBody>
      </p:sp>
      <p:sp>
        <p:nvSpPr>
          <p:cNvPr id="273417" name="Rectangle 1216"/>
          <p:cNvSpPr>
            <a:spLocks noGrp="1" noChangeArrowheads="1"/>
          </p:cNvSpPr>
          <p:nvPr>
            <p:ph type="title" idx="4294967295"/>
          </p:nvPr>
        </p:nvSpPr>
        <p:spPr>
          <a:xfrm>
            <a:off x="914400" y="1"/>
            <a:ext cx="68580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在哥林多永恒的保障</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482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76142" y="5029200"/>
            <a:ext cx="1127232"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glow rad="165100">
                    <a:srgbClr val="FFFFFF">
                      <a:alpha val="75000"/>
                    </a:srgbClr>
                  </a:glow>
                </a:effectLst>
                <a:uLnTx/>
                <a:uFillTx/>
                <a:latin typeface="Arial"/>
                <a:ea typeface="ＭＳ Ｐゴシック" charset="-128"/>
                <a:cs typeface="Arial"/>
              </a:rPr>
              <a:t>哥林多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ED939D13-ADF5-8031-5A00-BDDDD54F5F87}"/>
              </a:ext>
            </a:extLst>
          </p:cNvPr>
          <p:cNvSpPr txBox="1"/>
          <p:nvPr/>
        </p:nvSpPr>
        <p:spPr>
          <a:xfrm>
            <a:off x="2417342" y="1994343"/>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655D859-0DA3-7BF1-B946-28B585933E12}"/>
              </a:ext>
            </a:extLst>
          </p:cNvPr>
          <p:cNvSpPr txBox="1"/>
          <p:nvPr/>
        </p:nvSpPr>
        <p:spPr>
          <a:xfrm rot="19542504">
            <a:off x="3163195" y="2887407"/>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389BE3D3-7C54-E72A-A75C-FBB968C2A8E6}"/>
              </a:ext>
            </a:extLst>
          </p:cNvPr>
          <p:cNvSpPr txBox="1"/>
          <p:nvPr/>
        </p:nvSpPr>
        <p:spPr>
          <a:xfrm>
            <a:off x="4738953" y="2555616"/>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A5450B0D-7B14-5F19-22E8-B6B4F40F6D6B}"/>
              </a:ext>
            </a:extLst>
          </p:cNvPr>
          <p:cNvSpPr txBox="1"/>
          <p:nvPr/>
        </p:nvSpPr>
        <p:spPr>
          <a:xfrm>
            <a:off x="3874235" y="3653017"/>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46D8638B-5655-7883-AA21-63E00CC06882}"/>
              </a:ext>
            </a:extLst>
          </p:cNvPr>
          <p:cNvSpPr txBox="1"/>
          <p:nvPr/>
        </p:nvSpPr>
        <p:spPr>
          <a:xfrm>
            <a:off x="5488785" y="4717651"/>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5A9CCBB1-EDF6-0B0D-1D81-BFD9FCB21C91}"/>
              </a:ext>
            </a:extLst>
          </p:cNvPr>
          <p:cNvSpPr txBox="1"/>
          <p:nvPr/>
        </p:nvSpPr>
        <p:spPr>
          <a:xfrm>
            <a:off x="6199157" y="4338934"/>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5BB57A9C-DC38-4F14-485E-233716D14F8D}"/>
              </a:ext>
            </a:extLst>
          </p:cNvPr>
          <p:cNvSpPr txBox="1"/>
          <p:nvPr/>
        </p:nvSpPr>
        <p:spPr>
          <a:xfrm>
            <a:off x="4144281" y="4646711"/>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7A7DFD25-4DD9-0E02-2365-FB388D52F219}"/>
              </a:ext>
            </a:extLst>
          </p:cNvPr>
          <p:cNvSpPr txBox="1"/>
          <p:nvPr/>
        </p:nvSpPr>
        <p:spPr>
          <a:xfrm>
            <a:off x="7750479" y="1643945"/>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13"/>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4"/>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a:t>
            </a:r>
            <a:r>
              <a:rPr lang="zh-CN" altLang="en-US" sz="6600" b="1" dirty="0">
                <a:solidFill>
                  <a:schemeClr val="bg1"/>
                </a:solidFill>
                <a:effectLst>
                  <a:outerShdw blurRad="50800" dist="101600" dir="2700000" algn="tl" rotWithShape="0">
                    <a:srgbClr val="000000">
                      <a:alpha val="79000"/>
                    </a:srgbClr>
                  </a:outerShdw>
                </a:effectLst>
              </a:rPr>
              <a:t>尊重你的领袖</a:t>
            </a:r>
            <a:br>
              <a:rPr lang="en-US" altLang="zh-CN" sz="6600" b="1" dirty="0">
                <a:solidFill>
                  <a:schemeClr val="bg1"/>
                </a:solidFill>
                <a:effectLst>
                  <a:outerShdw blurRad="50800" dist="101600" dir="2700000" algn="tl" rotWithShape="0">
                    <a:srgbClr val="000000">
                      <a:alpha val="79000"/>
                    </a:srgbClr>
                  </a:outerShdw>
                </a:effectLst>
              </a:rPr>
            </a:br>
            <a:r>
              <a:rPr lang="zh-CN" altLang="en-US" sz="4000" b="1" dirty="0">
                <a:solidFill>
                  <a:srgbClr val="FFFF00"/>
                </a:solidFill>
                <a:effectLst>
                  <a:outerShdw blurRad="50800" dist="101600" dir="2700000" algn="tl" rotWithShape="0">
                    <a:srgbClr val="000000">
                      <a:alpha val="79000"/>
                    </a:srgbClr>
                  </a:outerShdw>
                </a:effectLst>
              </a:rPr>
              <a:t>谦卑</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a:t>
            </a:r>
            <a:r>
              <a:rPr lang="en-US" sz="4800" b="1" dirty="0">
                <a:solidFill>
                  <a:srgbClr val="FFFF00"/>
                </a:solidFill>
              </a:rPr>
              <a:t>(4:1-13):</a:t>
            </a:r>
            <a:endParaRPr lang="en-US" sz="5400" b="1" dirty="0">
              <a:solidFill>
                <a:schemeClr val="bg1"/>
              </a:solidFill>
            </a:endParaRPr>
          </a:p>
        </p:txBody>
      </p:sp>
      <p:sp>
        <p:nvSpPr>
          <p:cNvPr id="243715" name="Rectangle 2"/>
          <p:cNvSpPr>
            <a:spLocks noChangeArrowheads="1"/>
          </p:cNvSpPr>
          <p:nvPr/>
        </p:nvSpPr>
        <p:spPr bwMode="auto">
          <a:xfrm>
            <a:off x="0" y="1447801"/>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他们向上帝交账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2541290" y="3581400"/>
            <a:ext cx="406142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6600" dirty="0">
                <a:solidFill>
                  <a:srgbClr val="FFFF00"/>
                </a:solidFill>
              </a:rPr>
              <a:t>CEO</a:t>
            </a:r>
            <a:r>
              <a:rPr lang="zh-CN" altLang="en-US" sz="6600" dirty="0">
                <a:solidFill>
                  <a:srgbClr val="FFFF00"/>
                </a:solidFill>
              </a:rPr>
              <a:t>总裁</a:t>
            </a:r>
            <a:r>
              <a:rPr lang="en-US" sz="6600" dirty="0">
                <a:solidFill>
                  <a:srgbClr val="FFFF00"/>
                </a:solidFill>
              </a:rPr>
              <a:t> </a:t>
            </a:r>
            <a:endParaRPr lang="en-US" sz="4400" dirty="0">
              <a:solidFill>
                <a:srgbClr val="FFFFFF"/>
              </a:solidFill>
            </a:endParaRPr>
          </a:p>
        </p:txBody>
      </p:sp>
      <p:sp>
        <p:nvSpPr>
          <p:cNvPr id="243717" name="Rectangle 2"/>
          <p:cNvSpPr>
            <a:spLocks noChangeArrowheads="1"/>
          </p:cNvSpPr>
          <p:nvPr/>
        </p:nvSpPr>
        <p:spPr bwMode="auto">
          <a:xfrm>
            <a:off x="762000" y="4953001"/>
            <a:ext cx="7543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4400" dirty="0">
                <a:solidFill>
                  <a:srgbClr val="FFFF00"/>
                </a:solidFill>
              </a:rPr>
              <a:t>C</a:t>
            </a:r>
            <a:r>
              <a:rPr lang="en-US" sz="4400" dirty="0">
                <a:solidFill>
                  <a:srgbClr val="FFFFFF"/>
                </a:solidFill>
              </a:rPr>
              <a:t>hrist </a:t>
            </a:r>
            <a:r>
              <a:rPr lang="en-US" sz="4400" dirty="0">
                <a:solidFill>
                  <a:srgbClr val="FFFF00"/>
                </a:solidFill>
              </a:rPr>
              <a:t>E</a:t>
            </a:r>
            <a:r>
              <a:rPr lang="en-US" sz="4400" dirty="0">
                <a:solidFill>
                  <a:srgbClr val="FFFFFF"/>
                </a:solidFill>
              </a:rPr>
              <a:t>xecutive </a:t>
            </a:r>
            <a:r>
              <a:rPr lang="en-US" sz="4400" dirty="0">
                <a:solidFill>
                  <a:srgbClr val="FFFF00"/>
                </a:solidFill>
              </a:rPr>
              <a:t>O</a:t>
            </a:r>
            <a:r>
              <a:rPr lang="en-US" sz="4400" dirty="0">
                <a:solidFill>
                  <a:srgbClr val="FFFFFF"/>
                </a:solidFill>
              </a:rPr>
              <a:t>fficer</a:t>
            </a:r>
          </a:p>
          <a:p>
            <a:pPr marL="837641" indent="-837641"/>
            <a:r>
              <a:rPr lang="zh-CN" altLang="en-US" sz="4400" dirty="0">
                <a:solidFill>
                  <a:srgbClr val="FFFFFF"/>
                </a:solidFill>
              </a:rPr>
              <a:t>耶稣基督是总裁</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43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4"/>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46363" y="13716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FFFF66"/>
                </a:solidFill>
                <a:ea typeface="ＭＳ Ｐゴシック" pitchFamily="8" charset="-128"/>
                <a:cs typeface="Osaka"/>
              </a:rPr>
              <a:t>带领</a:t>
            </a:r>
            <a:endParaRPr lang="en-US" dirty="0">
              <a:solidFill>
                <a:srgbClr val="FFFF66"/>
              </a:solidFill>
              <a:ea typeface="ＭＳ Ｐゴシック" pitchFamily="8" charset="-128"/>
              <a:cs typeface="Osaka"/>
            </a:endParaRP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教导</a:t>
            </a:r>
            <a:endParaRPr lang="en-US" dirty="0">
              <a:solidFill>
                <a:srgbClr val="C9C4FF"/>
              </a:solidFill>
              <a:ea typeface="ＭＳ Ｐゴシック" pitchFamily="8" charset="-128"/>
              <a:cs typeface="Osaka"/>
            </a:endParaRPr>
          </a:p>
        </p:txBody>
      </p:sp>
      <p:sp>
        <p:nvSpPr>
          <p:cNvPr id="169990" name="Text Box 6"/>
          <p:cNvSpPr txBox="1">
            <a:spLocks noChangeArrowheads="1"/>
          </p:cNvSpPr>
          <p:nvPr/>
        </p:nvSpPr>
        <p:spPr bwMode="auto">
          <a:xfrm>
            <a:off x="6553200" y="1981212"/>
            <a:ext cx="1314450" cy="1200268"/>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提前</a:t>
            </a:r>
            <a:r>
              <a:rPr lang="en-US" dirty="0">
                <a:solidFill>
                  <a:srgbClr val="C9C4FF"/>
                </a:solidFill>
                <a:ea typeface="ＭＳ Ｐゴシック" pitchFamily="8" charset="-128"/>
                <a:cs typeface="Osaka"/>
              </a:rPr>
              <a:t>3:2; 5:17</a:t>
            </a:r>
          </a:p>
        </p:txBody>
      </p:sp>
      <p:sp>
        <p:nvSpPr>
          <p:cNvPr id="169991" name="Oval 7"/>
          <p:cNvSpPr>
            <a:spLocks noChangeArrowheads="1"/>
          </p:cNvSpPr>
          <p:nvPr/>
        </p:nvSpPr>
        <p:spPr bwMode="auto">
          <a:xfrm>
            <a:off x="2514600" y="2362201"/>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610100" y="45720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保护</a:t>
            </a:r>
            <a:endParaRPr lang="en-US" dirty="0">
              <a:solidFill>
                <a:srgbClr val="00FFFF"/>
              </a:solidFill>
              <a:ea typeface="ＭＳ Ｐゴシック" pitchFamily="8" charset="-128"/>
              <a:cs typeface="Osaka"/>
            </a:endParaRPr>
          </a:p>
        </p:txBody>
      </p:sp>
      <p:sp>
        <p:nvSpPr>
          <p:cNvPr id="169993" name="Text Box 9"/>
          <p:cNvSpPr txBox="1">
            <a:spLocks noChangeArrowheads="1"/>
          </p:cNvSpPr>
          <p:nvPr/>
        </p:nvSpPr>
        <p:spPr bwMode="auto">
          <a:xfrm>
            <a:off x="4038600" y="2743213"/>
            <a:ext cx="16192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00FFFF"/>
                </a:solidFill>
                <a:ea typeface="ＭＳ Ｐゴシック" pitchFamily="8" charset="-128"/>
                <a:cs typeface="Osaka"/>
              </a:rPr>
              <a:t>牧者</a:t>
            </a:r>
            <a:r>
              <a:rPr lang="en-US" dirty="0">
                <a:solidFill>
                  <a:srgbClr val="00FFFF"/>
                </a:solidFill>
                <a:ea typeface="ＭＳ Ｐゴシック" pitchFamily="8" charset="-128"/>
                <a:cs typeface="Osaka"/>
              </a:rPr>
              <a:t>-</a:t>
            </a:r>
          </a:p>
          <a:p>
            <a:pPr eaLnBrk="0" hangingPunct="0">
              <a:defRPr/>
            </a:pPr>
            <a:r>
              <a:rPr lang="zh-CN" altLang="en-US" dirty="0">
                <a:solidFill>
                  <a:srgbClr val="00FFFF"/>
                </a:solidFill>
                <a:ea typeface="ＭＳ Ｐゴシック" pitchFamily="8" charset="-128"/>
                <a:cs typeface="Osaka"/>
              </a:rPr>
              <a:t>老师</a:t>
            </a:r>
            <a:endParaRPr lang="en-US" dirty="0">
              <a:solidFill>
                <a:srgbClr val="00FFFF"/>
              </a:solidFill>
              <a:ea typeface="ＭＳ Ｐゴシック" pitchFamily="8" charset="-128"/>
              <a:cs typeface="Osaka"/>
            </a:endParaRPr>
          </a:p>
        </p:txBody>
      </p:sp>
      <p:sp>
        <p:nvSpPr>
          <p:cNvPr id="169994" name="Text Box 10"/>
          <p:cNvSpPr txBox="1">
            <a:spLocks noChangeArrowheads="1"/>
          </p:cNvSpPr>
          <p:nvPr/>
        </p:nvSpPr>
        <p:spPr bwMode="auto">
          <a:xfrm>
            <a:off x="1447800" y="1981212"/>
            <a:ext cx="15430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FFFF66"/>
                </a:solidFill>
                <a:ea typeface="ＭＳ Ｐゴシック" pitchFamily="8" charset="-128"/>
                <a:cs typeface="Osaka"/>
              </a:rPr>
              <a:t>提前</a:t>
            </a:r>
            <a:r>
              <a:rPr lang="en-US" dirty="0">
                <a:solidFill>
                  <a:srgbClr val="FFFF66"/>
                </a:solidFill>
                <a:ea typeface="ＭＳ Ｐゴシック" pitchFamily="8" charset="-128"/>
                <a:cs typeface="Osaka"/>
              </a:rPr>
              <a:t>3:1, 4-5; 5:17</a:t>
            </a:r>
          </a:p>
        </p:txBody>
      </p:sp>
      <p:sp>
        <p:nvSpPr>
          <p:cNvPr id="169995" name="Text Box 11"/>
          <p:cNvSpPr txBox="1">
            <a:spLocks noChangeArrowheads="1"/>
          </p:cNvSpPr>
          <p:nvPr/>
        </p:nvSpPr>
        <p:spPr bwMode="auto">
          <a:xfrm>
            <a:off x="3894474" y="5105401"/>
            <a:ext cx="1880518" cy="1569600"/>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彼前 </a:t>
            </a:r>
            <a:r>
              <a:rPr lang="en-US" dirty="0">
                <a:solidFill>
                  <a:srgbClr val="00FFFF"/>
                </a:solidFill>
                <a:ea typeface="ＭＳ Ｐゴシック" pitchFamily="8" charset="-128"/>
                <a:cs typeface="Osaka"/>
              </a:rPr>
              <a:t>5:1-4</a:t>
            </a:r>
          </a:p>
          <a:p>
            <a:pPr eaLnBrk="0" hangingPunct="0">
              <a:defRPr/>
            </a:pPr>
            <a:r>
              <a:rPr lang="zh-CN" altLang="en-US" dirty="0">
                <a:solidFill>
                  <a:srgbClr val="00FFFF"/>
                </a:solidFill>
                <a:ea typeface="ＭＳ Ｐゴシック" pitchFamily="8" charset="-128"/>
                <a:cs typeface="Osaka"/>
              </a:rPr>
              <a:t>徒</a:t>
            </a:r>
            <a:r>
              <a:rPr lang="en-US" dirty="0">
                <a:solidFill>
                  <a:srgbClr val="00FFFF"/>
                </a:solidFill>
                <a:ea typeface="ＭＳ Ｐゴシック" pitchFamily="8" charset="-128"/>
                <a:cs typeface="Osaka"/>
              </a:rPr>
              <a:t> 20:29, 35</a:t>
            </a:r>
          </a:p>
          <a:p>
            <a:pPr eaLnBrk="0" hangingPunct="0">
              <a:defRPr/>
            </a:pPr>
            <a:r>
              <a:rPr lang="zh-CN" altLang="en-US" dirty="0">
                <a:solidFill>
                  <a:srgbClr val="00FFFF"/>
                </a:solidFill>
                <a:ea typeface="ＭＳ Ｐゴシック" pitchFamily="8" charset="-128"/>
                <a:cs typeface="Osaka"/>
              </a:rPr>
              <a:t>贴前</a:t>
            </a:r>
            <a:r>
              <a:rPr lang="en-US" dirty="0">
                <a:solidFill>
                  <a:srgbClr val="00FFFF"/>
                </a:solidFill>
                <a:ea typeface="ＭＳ Ｐゴシック" pitchFamily="8" charset="-128"/>
                <a:cs typeface="Osaka"/>
              </a:rPr>
              <a:t> 5:12</a:t>
            </a:r>
          </a:p>
          <a:p>
            <a:pPr eaLnBrk="0" hangingPunct="0">
              <a:defRPr/>
            </a:pPr>
            <a:r>
              <a:rPr lang="zh-CN" altLang="en-US" dirty="0">
                <a:solidFill>
                  <a:srgbClr val="00FFFF"/>
                </a:solidFill>
                <a:ea typeface="ＭＳ Ｐゴシック" pitchFamily="8" charset="-128"/>
                <a:cs typeface="Osaka"/>
              </a:rPr>
              <a:t>弗 </a:t>
            </a:r>
            <a:r>
              <a:rPr lang="en-US" dirty="0">
                <a:solidFill>
                  <a:srgbClr val="00FFFF"/>
                </a:solidFill>
                <a:ea typeface="ＭＳ Ｐゴシック" pitchFamily="8" charset="-128"/>
                <a:cs typeface="Osaka"/>
              </a:rPr>
              <a:t>4:11</a:t>
            </a:r>
          </a:p>
        </p:txBody>
      </p:sp>
      <p:sp>
        <p:nvSpPr>
          <p:cNvPr id="169996" name="Text Box 12"/>
          <p:cNvSpPr txBox="1">
            <a:spLocks noChangeArrowheads="1"/>
          </p:cNvSpPr>
          <p:nvPr/>
        </p:nvSpPr>
        <p:spPr bwMode="auto">
          <a:xfrm>
            <a:off x="1371600" y="3384550"/>
            <a:ext cx="2667000" cy="15696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a:solidFill>
                  <a:srgbClr val="FFFF66"/>
                </a:solidFill>
              </a:rPr>
              <a:t>Epi</a:t>
            </a:r>
            <a:r>
              <a:rPr lang="en-US" dirty="0">
                <a:solidFill>
                  <a:srgbClr val="FFFF66"/>
                </a:solidFill>
              </a:rPr>
              <a:t> </a:t>
            </a:r>
            <a:r>
              <a:rPr lang="en-US" altLang="ja-JP" dirty="0">
                <a:solidFill>
                  <a:srgbClr val="FFFF66"/>
                </a:solidFill>
              </a:rPr>
              <a:t>“</a:t>
            </a:r>
            <a:r>
              <a:rPr lang="zh-CN" altLang="en-US" dirty="0">
                <a:solidFill>
                  <a:srgbClr val="FFFF66"/>
                </a:solidFill>
              </a:rPr>
              <a:t>顾念</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zh-CN" altLang="en-US" dirty="0">
                <a:solidFill>
                  <a:srgbClr val="FFFF66"/>
                </a:solidFill>
              </a:rPr>
              <a:t>看</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zh-CN" altLang="en-US" dirty="0">
                <a:solidFill>
                  <a:srgbClr val="FFFF66"/>
                </a:solidFill>
              </a:rPr>
              <a:t>看顾</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1"/>
            <a:ext cx="8839200" cy="990600"/>
          </a:xfrm>
          <a:noFill/>
          <a:ln/>
          <a:effectLst>
            <a:outerShdw blurRad="63500" dist="35921" dir="2700000" algn="ctr"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en-US" sz="4000" dirty="0">
                <a:solidFill>
                  <a:srgbClr val="FFFFFF"/>
                </a:solidFill>
                <a:latin typeface="Arial" charset="0"/>
                <a:ea typeface="ＭＳ Ｐゴシック" pitchFamily="8" charset="-128"/>
              </a:rPr>
              <a:t>长老三个主要的牧养任务</a:t>
            </a:r>
            <a:endParaRPr lang="en-US" sz="3200" dirty="0">
              <a:solidFill>
                <a:srgbClr val="FFFFFF"/>
              </a:solidFill>
              <a:latin typeface="Arial" charset="0"/>
              <a:ea typeface="ＭＳ Ｐゴシック" pitchFamily="8" charset="-128"/>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 </a:t>
            </a:r>
            <a:r>
              <a:rPr lang="en-US" sz="4800" b="1" dirty="0">
                <a:solidFill>
                  <a:srgbClr val="FFFF00"/>
                </a:solidFill>
              </a:rPr>
              <a:t>(4:1-13):</a:t>
            </a:r>
            <a:endParaRPr lang="en-US" sz="5400" b="1" dirty="0">
              <a:solidFill>
                <a:schemeClr val="bg1"/>
              </a:solidFill>
            </a:endParaRPr>
          </a:p>
        </p:txBody>
      </p:sp>
      <p:sp>
        <p:nvSpPr>
          <p:cNvPr id="249859" name="Rectangle 2"/>
          <p:cNvSpPr>
            <a:spLocks noChangeArrowheads="1"/>
          </p:cNvSpPr>
          <p:nvPr/>
        </p:nvSpPr>
        <p:spPr bwMode="auto">
          <a:xfrm>
            <a:off x="0" y="4876801"/>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C.	</a:t>
            </a:r>
            <a:r>
              <a:rPr lang="zh-CN" altLang="en-US" sz="3600" dirty="0">
                <a:solidFill>
                  <a:srgbClr val="FFFFFF"/>
                </a:solidFill>
              </a:rPr>
              <a:t>认清领袖在带领你时所付上的</a:t>
            </a:r>
            <a:r>
              <a:rPr lang="zh-CN" altLang="en-US" sz="3600" dirty="0">
                <a:solidFill>
                  <a:srgbClr val="FFFF00"/>
                </a:solidFill>
              </a:rPr>
              <a:t>牺牲  </a:t>
            </a:r>
            <a:r>
              <a:rPr lang="en-US" sz="3600" dirty="0">
                <a:solidFill>
                  <a:srgbClr val="FFFFFF"/>
                </a:solidFill>
              </a:rPr>
              <a:t>(4:8-13).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各人向上帝负责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B.	</a:t>
            </a:r>
            <a:r>
              <a:rPr lang="zh-CN" altLang="en-US" sz="3600" dirty="0">
                <a:solidFill>
                  <a:srgbClr val="FFFFFF"/>
                </a:solidFill>
              </a:rPr>
              <a:t>我们应当以 </a:t>
            </a:r>
            <a:r>
              <a:rPr lang="zh-CN" altLang="en-US" sz="3600" dirty="0">
                <a:solidFill>
                  <a:srgbClr val="FFFF00"/>
                </a:solidFill>
              </a:rPr>
              <a:t>属灵 </a:t>
            </a:r>
            <a:r>
              <a:rPr lang="zh-CN" altLang="en-US" sz="3600" dirty="0">
                <a:solidFill>
                  <a:srgbClr val="FFFFFF"/>
                </a:solidFill>
              </a:rPr>
              <a:t>的标准来做评估</a:t>
            </a:r>
            <a:r>
              <a:rPr lang="en-US" altLang="zh-CN" sz="3600" dirty="0">
                <a:solidFill>
                  <a:srgbClr val="FFFFFF"/>
                </a:solidFill>
              </a:rPr>
              <a:t>––</a:t>
            </a:r>
            <a:r>
              <a:rPr lang="zh-CN" altLang="en-US" sz="3600" dirty="0">
                <a:solidFill>
                  <a:srgbClr val="FFFFFF"/>
                </a:solidFill>
              </a:rPr>
              <a:t>而不是用世俗的方法  </a:t>
            </a:r>
            <a:r>
              <a:rPr lang="en-US" sz="3600" dirty="0">
                <a:solidFill>
                  <a:srgbClr val="FFFFFF"/>
                </a:solidFill>
              </a:rPr>
              <a:t>(4:6-7).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1" y="1066801"/>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a:t>
            </a:r>
            <a:r>
              <a:rPr lang="zh-CN" altLang="en-US" sz="6600" b="1" dirty="0">
                <a:solidFill>
                  <a:schemeClr val="bg1"/>
                </a:solidFill>
                <a:latin typeface="Arial" charset="0"/>
                <a:ea typeface="ＭＳ Ｐゴシック" charset="0"/>
                <a:cs typeface="ＭＳ Ｐゴシック" charset="0"/>
              </a:rPr>
              <a:t>尊重长老的</a:t>
            </a:r>
            <a:br>
              <a:rPr lang="en-US" altLang="zh-CN" sz="6600" b="1" dirty="0">
                <a:solidFill>
                  <a:schemeClr val="bg1"/>
                </a:solidFill>
                <a:latin typeface="Arial" charset="0"/>
                <a:ea typeface="ＭＳ Ｐゴシック" charset="0"/>
                <a:cs typeface="ＭＳ Ｐゴシック" charset="0"/>
              </a:rPr>
            </a:br>
            <a:r>
              <a:rPr lang="zh-CN" altLang="en-US" sz="11700" b="1" dirty="0">
                <a:solidFill>
                  <a:srgbClr val="FFFF00"/>
                </a:solidFill>
                <a:latin typeface="Arial" charset="0"/>
                <a:ea typeface="ＭＳ Ｐゴシック" charset="0"/>
                <a:cs typeface="ＭＳ Ｐゴシック" charset="0"/>
              </a:rPr>
              <a:t>属灵权柄</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rPr>
              <a:t>A.	</a:t>
            </a:r>
            <a:r>
              <a:rPr lang="zh-CN" altLang="en-US" sz="3600" dirty="0">
                <a:solidFill>
                  <a:srgbClr val="FFFFFF"/>
                </a:solidFill>
              </a:rPr>
              <a:t>父亲</a:t>
            </a:r>
            <a:r>
              <a:rPr lang="zh-CN" altLang="en-US" sz="3600" dirty="0">
                <a:solidFill>
                  <a:srgbClr val="FFFF00"/>
                </a:solidFill>
              </a:rPr>
              <a:t>告诫</a:t>
            </a:r>
            <a:r>
              <a:rPr lang="zh-CN" altLang="en-US" sz="3600" dirty="0">
                <a:solidFill>
                  <a:srgbClr val="FFFFFF"/>
                </a:solidFill>
              </a:rPr>
              <a:t>  </a:t>
            </a:r>
            <a:r>
              <a:rPr lang="en-US" sz="3600" dirty="0">
                <a:solidFill>
                  <a:srgbClr val="FFFFFF"/>
                </a:solidFill>
              </a:rPr>
              <a:t>(4:14-15).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1" y="1773238"/>
            <a:ext cx="3311525" cy="175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rPr>
              <a:t>B.	</a:t>
            </a:r>
            <a:r>
              <a:rPr lang="zh-CN" altLang="en-US" sz="3600" dirty="0">
                <a:solidFill>
                  <a:srgbClr val="FFFFFF"/>
                </a:solidFill>
              </a:rPr>
              <a:t>父亲敬虔待神的</a:t>
            </a:r>
            <a:r>
              <a:rPr lang="zh-CN" altLang="en-US" sz="3600" dirty="0">
                <a:solidFill>
                  <a:srgbClr val="FFFF00"/>
                </a:solidFill>
              </a:rPr>
              <a:t>榜样 </a:t>
            </a:r>
            <a:r>
              <a:rPr lang="en-US" sz="3600" dirty="0">
                <a:solidFill>
                  <a:srgbClr val="FFFFFF"/>
                </a:solidFill>
              </a:rPr>
              <a:t>(4:16-17).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95709" y="2029338"/>
            <a:ext cx="3258916" cy="39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88"/>
            <a:ext cx="5080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父亲的权柄</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effectLst>
                  <a:glow rad="152400">
                    <a:schemeClr val="tx1"/>
                  </a:glow>
                </a:effectLst>
              </a:rPr>
              <a:t>A.	</a:t>
            </a:r>
            <a:r>
              <a:rPr lang="zh-CN" altLang="en-US" sz="3600" dirty="0">
                <a:solidFill>
                  <a:srgbClr val="FFFFFF"/>
                </a:solidFill>
                <a:effectLst>
                  <a:glow rad="152400">
                    <a:schemeClr val="tx1"/>
                  </a:glow>
                </a:effectLst>
              </a:rPr>
              <a:t>父亲的 </a:t>
            </a:r>
            <a:r>
              <a:rPr lang="zh-CN" altLang="en-US" sz="3600" dirty="0">
                <a:solidFill>
                  <a:srgbClr val="FFFF00"/>
                </a:solidFill>
                <a:effectLst>
                  <a:glow rad="152400">
                    <a:schemeClr val="tx1"/>
                  </a:glow>
                </a:effectLst>
              </a:rPr>
              <a:t>告诫</a:t>
            </a:r>
            <a:r>
              <a:rPr lang="en-US" sz="3600" dirty="0">
                <a:solidFill>
                  <a:srgbClr val="FFFFFF"/>
                </a:solidFill>
                <a:effectLst>
                  <a:glow rad="152400">
                    <a:schemeClr val="tx1"/>
                  </a:glow>
                </a:effectLst>
              </a:rPr>
              <a:t>(4:14-15).</a:t>
            </a:r>
          </a:p>
        </p:txBody>
      </p:sp>
      <p:sp>
        <p:nvSpPr>
          <p:cNvPr id="374788" name="Rectangle 4"/>
          <p:cNvSpPr>
            <a:spLocks noChangeArrowheads="1"/>
          </p:cNvSpPr>
          <p:nvPr/>
        </p:nvSpPr>
        <p:spPr bwMode="auto">
          <a:xfrm>
            <a:off x="381000" y="3048013"/>
            <a:ext cx="8458200" cy="64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effectLst>
                  <a:glow rad="152400">
                    <a:schemeClr val="tx1"/>
                  </a:glow>
                </a:effectLst>
              </a:rPr>
              <a:t>B.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立下 </a:t>
            </a:r>
            <a:r>
              <a:rPr lang="zh-CN" altLang="en-US" sz="3600" dirty="0">
                <a:solidFill>
                  <a:srgbClr val="FFFFFF"/>
                </a:solidFill>
                <a:effectLst>
                  <a:glow rad="152400">
                    <a:schemeClr val="tx1"/>
                  </a:glow>
                </a:effectLst>
              </a:rPr>
              <a:t>圣洁的 </a:t>
            </a:r>
            <a:r>
              <a:rPr lang="zh-CN" altLang="en-US" sz="3600" dirty="0">
                <a:solidFill>
                  <a:srgbClr val="FFFF00"/>
                </a:solidFill>
                <a:effectLst>
                  <a:glow rad="152400">
                    <a:schemeClr val="tx1"/>
                  </a:glow>
                </a:effectLst>
              </a:rPr>
              <a:t>榜样 </a:t>
            </a:r>
            <a:r>
              <a:rPr lang="en-US" sz="3600" dirty="0">
                <a:solidFill>
                  <a:srgbClr val="FFFF00"/>
                </a:solidFill>
                <a:effectLst>
                  <a:glow rad="152400">
                    <a:schemeClr val="tx1"/>
                  </a:glow>
                </a:effectLst>
              </a:rPr>
              <a:t> </a:t>
            </a:r>
            <a:r>
              <a:rPr lang="en-US" sz="3600" dirty="0">
                <a:solidFill>
                  <a:srgbClr val="FFFFFF"/>
                </a:solidFill>
                <a:effectLst>
                  <a:glow rad="152400">
                    <a:schemeClr val="tx1"/>
                  </a:glow>
                </a:effectLst>
              </a:rPr>
              <a:t>(4:16-17).</a:t>
            </a:r>
          </a:p>
        </p:txBody>
      </p:sp>
      <p:sp>
        <p:nvSpPr>
          <p:cNvPr id="374789" name="Rectangle 5"/>
          <p:cNvSpPr>
            <a:spLocks noChangeArrowheads="1"/>
          </p:cNvSpPr>
          <p:nvPr/>
        </p:nvSpPr>
        <p:spPr bwMode="auto">
          <a:xfrm>
            <a:off x="381000" y="4600588"/>
            <a:ext cx="5513885" cy="12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marL="767839" indent="-767839" algn="l" eaLnBrk="0" hangingPunct="0"/>
            <a:r>
              <a:rPr lang="en-US" sz="3600" dirty="0">
                <a:solidFill>
                  <a:srgbClr val="FFFFFF"/>
                </a:solidFill>
                <a:effectLst>
                  <a:glow rad="152400">
                    <a:schemeClr val="tx1"/>
                  </a:glow>
                </a:effectLst>
              </a:rPr>
              <a:t>C.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管教 </a:t>
            </a:r>
            <a:r>
              <a:rPr lang="zh-CN" altLang="en-US" sz="3600" dirty="0">
                <a:solidFill>
                  <a:srgbClr val="FFFFFF"/>
                </a:solidFill>
                <a:effectLst>
                  <a:glow rad="152400">
                    <a:schemeClr val="tx1"/>
                  </a:glow>
                </a:effectLst>
              </a:rPr>
              <a:t>固执的小孩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chemeClr val="tx1"/>
                </a:solidFill>
              </a:rPr>
              <a:t>尊重领导者</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帖撒罗尼迦前书 </a:t>
            </a:r>
            <a:r>
              <a:rPr lang="en-US" sz="3600" u="sng" dirty="0">
                <a:solidFill>
                  <a:srgbClr val="FFFFFF"/>
                </a:solidFill>
                <a:effectLst>
                  <a:outerShdw blurRad="63500" dist="101600" dir="2700000" algn="tl" rotWithShape="0">
                    <a:srgbClr val="000000">
                      <a:alpha val="82000"/>
                    </a:srgbClr>
                  </a:outerShdw>
                </a:effectLst>
              </a:rPr>
              <a:t>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rgbClr val="FFFFFF"/>
                </a:solidFill>
                <a:effectLst>
                  <a:outerShdw blurRad="63500" dist="101600" dir="2700000" algn="tl" rotWithShape="0">
                    <a:srgbClr val="000000">
                      <a:alpha val="82000"/>
                    </a:srgbClr>
                  </a:outerShdw>
                </a:effectLst>
              </a:rPr>
              <a:t>弟兄们，我们求你们要</a:t>
            </a:r>
            <a:r>
              <a:rPr lang="zh-CN" altLang="en-US" sz="3600" dirty="0">
                <a:solidFill>
                  <a:srgbClr val="FFFF00"/>
                </a:solidFill>
                <a:effectLst>
                  <a:outerShdw blurRad="63500" dist="101600" dir="2700000" algn="tl" rotWithShape="0">
                    <a:srgbClr val="000000">
                      <a:alpha val="82000"/>
                    </a:srgbClr>
                  </a:outerShdw>
                </a:effectLst>
              </a:rPr>
              <a:t>敬重</a:t>
            </a:r>
            <a:r>
              <a:rPr lang="zh-CN" altLang="en-US" sz="3600" dirty="0">
                <a:solidFill>
                  <a:srgbClr val="FFFFFF"/>
                </a:solidFill>
                <a:effectLst>
                  <a:outerShdw blurRad="63500" dist="101600" dir="2700000" algn="tl" rotWithShape="0">
                    <a:srgbClr val="000000">
                      <a:alpha val="82000"/>
                    </a:srgbClr>
                  </a:outerShdw>
                </a:effectLst>
              </a:rPr>
              <a:t>那些在你们中间劳苦的人，就是在主里面治理你们、劝戒你们的人。 又因为他们的工作，你们要用爱心格外尊重他们。</a:t>
            </a:r>
            <a:endParaRPr lang="en-US" altLang="zh-CN" sz="3600" dirty="0">
              <a:solidFill>
                <a:srgbClr val="FFFFFF"/>
              </a:solidFill>
              <a:effectLst>
                <a:outerShdw blurRad="63500" dist="101600" dir="2700000" algn="tl" rotWithShape="0">
                  <a:srgbClr val="000000">
                    <a:alpha val="82000"/>
                  </a:srgbClr>
                </a:outerShdw>
              </a:effectLst>
            </a:endParaRPr>
          </a:p>
          <a:p>
            <a:pPr>
              <a:defRPr/>
            </a:pPr>
            <a:r>
              <a:rPr lang="zh-CN" altLang="en-US" sz="3600" dirty="0">
                <a:solidFill>
                  <a:srgbClr val="FFFFFF"/>
                </a:solidFill>
                <a:effectLst>
                  <a:outerShdw blurRad="63500" dist="101600" dir="2700000" algn="tl" rotWithShape="0">
                    <a:srgbClr val="000000">
                      <a:alpha val="82000"/>
                    </a:srgbClr>
                  </a:outerShdw>
                </a:effectLst>
              </a:rPr>
              <a:t>你们应当彼此和睦。</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rgbClr val="000000"/>
                </a:solidFill>
              </a:rPr>
              <a:t>服从领导</a:t>
            </a:r>
            <a:endParaRPr lang="en-US" sz="5400" b="1" dirty="0">
              <a:solidFill>
                <a:srgbClr val="000000"/>
              </a:solidFill>
            </a:endParaRPr>
          </a:p>
        </p:txBody>
      </p:sp>
      <p:sp>
        <p:nvSpPr>
          <p:cNvPr id="260099" name="Rectangle 2"/>
          <p:cNvSpPr>
            <a:spLocks noChangeArrowheads="1"/>
          </p:cNvSpPr>
          <p:nvPr/>
        </p:nvSpPr>
        <p:spPr bwMode="auto">
          <a:xfrm>
            <a:off x="228600" y="1295401"/>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希伯来</a:t>
            </a:r>
            <a:r>
              <a:rPr lang="en-US" sz="3600" u="sng" dirty="0">
                <a:solidFill>
                  <a:srgbClr val="FFFFFF"/>
                </a:solidFill>
                <a:effectLst>
                  <a:outerShdw blurRad="63500" dist="101600" dir="2700000" algn="tl" rotWithShape="0">
                    <a:srgbClr val="000000">
                      <a:alpha val="82000"/>
                    </a:srgbClr>
                  </a:outerShdw>
                </a:effectLst>
              </a:rPr>
              <a:t>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chemeClr val="bg1"/>
                </a:solidFill>
                <a:effectLst>
                  <a:outerShdw blurRad="63500" dist="101600" dir="2700000" algn="tl" rotWithShape="0">
                    <a:srgbClr val="000000">
                      <a:alpha val="82000"/>
                    </a:srgbClr>
                  </a:outerShdw>
                </a:effectLst>
              </a:rPr>
              <a:t>你们要</a:t>
            </a:r>
            <a:r>
              <a:rPr lang="zh-CN" altLang="en-US" sz="3600" dirty="0">
                <a:solidFill>
                  <a:srgbClr val="FFFF00"/>
                </a:solidFill>
                <a:effectLst>
                  <a:outerShdw blurRad="63500" dist="101600" dir="2700000" algn="tl" rotWithShape="0">
                    <a:srgbClr val="000000">
                      <a:alpha val="82000"/>
                    </a:srgbClr>
                  </a:outerShdw>
                </a:effectLst>
              </a:rPr>
              <a:t>听从</a:t>
            </a:r>
            <a:r>
              <a:rPr lang="zh-CN" altLang="en-US" sz="3600" dirty="0">
                <a:solidFill>
                  <a:schemeClr val="bg1"/>
                </a:solidFill>
                <a:effectLst>
                  <a:outerShdw blurRad="63500" dist="101600" dir="2700000" algn="tl" rotWithShape="0">
                    <a:srgbClr val="000000">
                      <a:alpha val="82000"/>
                    </a:srgbClr>
                  </a:outerShdw>
                </a:effectLst>
              </a:rPr>
              <a:t>那些领导你们的人，也要</a:t>
            </a:r>
            <a:r>
              <a:rPr lang="zh-CN" altLang="en-US" sz="3600" dirty="0">
                <a:solidFill>
                  <a:srgbClr val="FFFF00"/>
                </a:solidFill>
                <a:effectLst>
                  <a:outerShdw blurRad="63500" dist="101600" dir="2700000" algn="tl" rotWithShape="0">
                    <a:srgbClr val="000000">
                      <a:alpha val="82000"/>
                    </a:srgbClr>
                  </a:outerShdw>
                </a:effectLst>
              </a:rPr>
              <a:t>顺服</a:t>
            </a:r>
            <a:r>
              <a:rPr lang="zh-CN" altLang="en-US" sz="3600" dirty="0">
                <a:solidFill>
                  <a:schemeClr val="bg1"/>
                </a:solidFill>
                <a:effectLst>
                  <a:outerShdw blurRad="63500" dist="101600" dir="2700000" algn="tl" rotWithShape="0">
                    <a:srgbClr val="000000">
                      <a:alpha val="82000"/>
                    </a:srgbClr>
                  </a:outerShdw>
                </a:effectLst>
              </a:rPr>
              <a:t>他们；因为他们为你们的灵魂警醒，好像要交帐的人一样。你们</a:t>
            </a:r>
            <a:r>
              <a:rPr lang="zh-CN" altLang="en-US" sz="3600" dirty="0">
                <a:solidFill>
                  <a:srgbClr val="FFFF00"/>
                </a:solidFill>
                <a:effectLst>
                  <a:outerShdw blurRad="63500" dist="101600" dir="2700000" algn="tl" rotWithShape="0">
                    <a:srgbClr val="000000">
                      <a:alpha val="82000"/>
                    </a:srgbClr>
                  </a:outerShdw>
                </a:effectLst>
              </a:rPr>
              <a:t>要使</a:t>
            </a:r>
            <a:r>
              <a:rPr lang="zh-CN" altLang="en-US" sz="3600" dirty="0">
                <a:solidFill>
                  <a:schemeClr val="bg1"/>
                </a:solidFill>
                <a:effectLst>
                  <a:outerShdw blurRad="63500" dist="101600" dir="2700000" algn="tl" rotWithShape="0">
                    <a:srgbClr val="000000">
                      <a:alpha val="82000"/>
                    </a:srgbClr>
                  </a:outerShdw>
                </a:effectLst>
              </a:rPr>
              <a:t>他们交帐的时候快快乐乐，不至于叹息；如果他们叹息，对你们就没有好处了。</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zh-CN" altLang="en-US" sz="4800" dirty="0">
                <a:solidFill>
                  <a:schemeClr val="bg1"/>
                </a:solidFill>
                <a:latin typeface="Arial"/>
                <a:cs typeface="Arial"/>
              </a:rPr>
              <a:t>哥林多</a:t>
            </a:r>
            <a:r>
              <a:rPr lang="en-US" sz="4800" dirty="0">
                <a:solidFill>
                  <a:schemeClr val="bg1"/>
                </a:solidFill>
                <a:latin typeface="Arial"/>
                <a:cs typeface="Arial"/>
              </a:rPr>
              <a:t>: </a:t>
            </a:r>
            <a:r>
              <a:rPr lang="zh-CN" altLang="en-US" sz="4800" dirty="0">
                <a:solidFill>
                  <a:schemeClr val="bg1"/>
                </a:solidFill>
                <a:latin typeface="Arial"/>
                <a:cs typeface="Arial"/>
              </a:rPr>
              <a:t>道德败坏的十字路口</a:t>
            </a:r>
            <a:endParaRPr lang="en-US" sz="4800" dirty="0">
              <a:solidFill>
                <a:schemeClr val="bg1"/>
              </a:solidFill>
              <a:latin typeface="Arial"/>
              <a:cs typeface="Arial"/>
            </a:endParaRPr>
          </a:p>
        </p:txBody>
      </p:sp>
      <p:sp>
        <p:nvSpPr>
          <p:cNvPr id="120836"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399648" y="5029203"/>
            <a:ext cx="1127107"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dirty="0">
                <a:solidFill>
                  <a:srgbClr val="000000"/>
                </a:solidFill>
                <a:latin typeface="Arial"/>
                <a:cs typeface="Arial"/>
              </a:rPr>
              <a:t>哥林多</a:t>
            </a:r>
            <a:endParaRPr lang="en-US" dirty="0">
              <a:solidFill>
                <a:srgbClr val="000000"/>
              </a:solidFill>
              <a:latin typeface="Arial"/>
              <a:cs typeface="Arial"/>
            </a:endParaRPr>
          </a:p>
        </p:txBody>
      </p:sp>
      <p:sp>
        <p:nvSpPr>
          <p:cNvPr id="120839" name="Text Box 7"/>
          <p:cNvSpPr txBox="1">
            <a:spLocks noChangeArrowheads="1"/>
          </p:cNvSpPr>
          <p:nvPr/>
        </p:nvSpPr>
        <p:spPr bwMode="auto">
          <a:xfrm>
            <a:off x="8443616"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
        <p:nvSpPr>
          <p:cNvPr id="2" name="文本框 1">
            <a:extLst>
              <a:ext uri="{FF2B5EF4-FFF2-40B4-BE49-F238E27FC236}">
                <a16:creationId xmlns:a16="http://schemas.microsoft.com/office/drawing/2014/main" id="{C4867F72-9C3F-C7C5-F1B2-8002FDEBB604}"/>
              </a:ext>
            </a:extLst>
          </p:cNvPr>
          <p:cNvSpPr txBox="1"/>
          <p:nvPr/>
        </p:nvSpPr>
        <p:spPr>
          <a:xfrm>
            <a:off x="2466020" y="1919244"/>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AD005815-DEF3-89D8-E00E-B19800850186}"/>
              </a:ext>
            </a:extLst>
          </p:cNvPr>
          <p:cNvSpPr txBox="1"/>
          <p:nvPr/>
        </p:nvSpPr>
        <p:spPr>
          <a:xfrm rot="19542504">
            <a:off x="3211873" y="2812308"/>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B15394BF-9CB7-4A39-DA72-6E8BA63D7430}"/>
              </a:ext>
            </a:extLst>
          </p:cNvPr>
          <p:cNvSpPr txBox="1"/>
          <p:nvPr/>
        </p:nvSpPr>
        <p:spPr>
          <a:xfrm>
            <a:off x="4787631" y="2480517"/>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7CEE01B-8262-AA4F-4240-1AA50379D6F9}"/>
              </a:ext>
            </a:extLst>
          </p:cNvPr>
          <p:cNvSpPr txBox="1"/>
          <p:nvPr/>
        </p:nvSpPr>
        <p:spPr>
          <a:xfrm>
            <a:off x="3922913" y="3577918"/>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558A8A9B-9CE5-603A-A824-F7271AC36BB7}"/>
              </a:ext>
            </a:extLst>
          </p:cNvPr>
          <p:cNvSpPr txBox="1"/>
          <p:nvPr/>
        </p:nvSpPr>
        <p:spPr>
          <a:xfrm>
            <a:off x="5537463" y="4642552"/>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1BFA5BED-CC02-687B-5BF1-5B2C0FC07809}"/>
              </a:ext>
            </a:extLst>
          </p:cNvPr>
          <p:cNvSpPr txBox="1"/>
          <p:nvPr/>
        </p:nvSpPr>
        <p:spPr>
          <a:xfrm>
            <a:off x="6247835" y="4263835"/>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B0D13D3D-F9D8-32C0-C117-09732E6857CC}"/>
              </a:ext>
            </a:extLst>
          </p:cNvPr>
          <p:cNvSpPr txBox="1"/>
          <p:nvPr/>
        </p:nvSpPr>
        <p:spPr>
          <a:xfrm>
            <a:off x="4192959" y="457161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15D9DDCC-A2E5-7A1F-FBB2-B81B91DB3984}"/>
              </a:ext>
            </a:extLst>
          </p:cNvPr>
          <p:cNvSpPr txBox="1"/>
          <p:nvPr/>
        </p:nvSpPr>
        <p:spPr>
          <a:xfrm>
            <a:off x="7799157" y="1568846"/>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45053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83204758"/>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0248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22749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4242621917"/>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Tree>
    <p:extLst>
      <p:ext uri="{BB962C8B-B14F-4D97-AF65-F5344CB8AC3E}">
        <p14:creationId xmlns:p14="http://schemas.microsoft.com/office/powerpoint/2010/main" val="3809941764"/>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3"/>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a:t>
            </a:r>
            <a:r>
              <a:rPr lang="zh-CN" altLang="en-US" sz="4000" b="1" dirty="0">
                <a:solidFill>
                  <a:schemeClr val="bg1"/>
                </a:solidFill>
                <a:effectLst>
                  <a:glow rad="342900">
                    <a:schemeClr val="tx1">
                      <a:alpha val="90000"/>
                    </a:schemeClr>
                  </a:glow>
                </a:effectLst>
                <a:latin typeface="Arial" charset="0"/>
                <a:ea typeface="Osaka" charset="0"/>
                <a:cs typeface="Osaka" charset="0"/>
              </a:rPr>
              <a:t>纪律的管教会使犯错的人和教会 </a:t>
            </a:r>
            <a:r>
              <a:rPr lang="zh-CN" altLang="en-US" sz="4000" b="1" dirty="0">
                <a:solidFill>
                  <a:srgbClr val="FFFF00"/>
                </a:solidFill>
                <a:effectLst>
                  <a:glow rad="342900">
                    <a:schemeClr val="tx1">
                      <a:alpha val="90000"/>
                    </a:schemeClr>
                  </a:glow>
                </a:effectLst>
                <a:latin typeface="Arial" charset="0"/>
                <a:ea typeface="Osaka" charset="0"/>
                <a:cs typeface="Osaka" charset="0"/>
              </a:rPr>
              <a:t>受益</a:t>
            </a:r>
            <a:r>
              <a:rPr lang="en-US" sz="4000" b="1" dirty="0">
                <a:solidFill>
                  <a:schemeClr val="bg1"/>
                </a:solidFill>
                <a:effectLst>
                  <a:glow rad="342900">
                    <a:schemeClr val="tx1">
                      <a:alpha val="90000"/>
                    </a:schemeClr>
                  </a:glow>
                </a:effectLst>
                <a:latin typeface="Arial" charset="0"/>
                <a:ea typeface="Osaka" charset="0"/>
                <a:cs typeface="Osaka" charset="0"/>
              </a:rPr>
              <a:t> (5:3-8)</a:t>
            </a:r>
          </a:p>
        </p:txBody>
      </p:sp>
    </p:spTree>
    <p:extLst>
      <p:ext uri="{BB962C8B-B14F-4D97-AF65-F5344CB8AC3E}">
        <p14:creationId xmlns:p14="http://schemas.microsoft.com/office/powerpoint/2010/main" val="37811472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1"/>
            <a:ext cx="6324600" cy="2204864"/>
          </a:xfrm>
          <a:solidFill>
            <a:srgbClr val="0000FF"/>
          </a:solidFill>
        </p:spPr>
        <p:txBody>
          <a:bodyPr/>
          <a:lstStyle/>
          <a:p>
            <a:pPr eaLnBrk="1" hangingPunct="1"/>
            <a:r>
              <a:rPr lang="zh-CN" altLang="en-US" b="1" dirty="0">
                <a:latin typeface="Tahoma" charset="0"/>
              </a:rPr>
              <a:t>逾越节在过去</a:t>
            </a:r>
            <a:br>
              <a:rPr lang="en-US" altLang="zh-CN" b="1" dirty="0">
                <a:latin typeface="Tahoma" charset="0"/>
              </a:rPr>
            </a:br>
            <a:r>
              <a:rPr lang="zh-CN" altLang="en-US" b="1" dirty="0">
                <a:latin typeface="Tahoma" charset="0"/>
              </a:rPr>
              <a:t>重要的含义</a:t>
            </a:r>
            <a:br>
              <a:rPr lang="en-US" b="1" dirty="0">
                <a:latin typeface="Tahoma" charset="0"/>
              </a:rPr>
            </a:br>
            <a:r>
              <a:rPr lang="en-US" b="1" dirty="0">
                <a:latin typeface="Tahoma" charset="0"/>
              </a:rPr>
              <a:t>(</a:t>
            </a:r>
            <a:r>
              <a:rPr lang="zh-CN" altLang="en-US" b="1" dirty="0">
                <a:latin typeface="Tahoma" charset="0"/>
              </a:rPr>
              <a:t>出埃及记</a:t>
            </a:r>
            <a:r>
              <a:rPr lang="en-US" b="1" dirty="0">
                <a:latin typeface="Tahoma" charset="0"/>
              </a:rPr>
              <a:t>12)</a:t>
            </a:r>
          </a:p>
        </p:txBody>
      </p:sp>
    </p:spTree>
    <p:extLst>
      <p:ext uri="{BB962C8B-B14F-4D97-AF65-F5344CB8AC3E}">
        <p14:creationId xmlns:p14="http://schemas.microsoft.com/office/powerpoint/2010/main" val="33425430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zh-CN" altLang="en-US" sz="6600" dirty="0">
                <a:solidFill>
                  <a:schemeClr val="tx1"/>
                </a:solidFill>
                <a:latin typeface="Tahoma" charset="0"/>
              </a:rPr>
              <a:t>逾越节的羔羊</a:t>
            </a:r>
            <a:endParaRPr lang="en-US" sz="6600" dirty="0">
              <a:solidFill>
                <a:schemeClr val="tx1"/>
              </a:solidFill>
              <a:latin typeface="Tahoma" charset="0"/>
            </a:endParaRP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zh-CN" altLang="en-US" sz="5400" dirty="0">
                <a:solidFill>
                  <a:schemeClr val="tx1"/>
                </a:solidFill>
                <a:latin typeface="Tahoma" charset="0"/>
              </a:rPr>
              <a:t>除去所有的酵</a:t>
            </a:r>
            <a:r>
              <a:rPr lang="en-US" sz="5400" dirty="0">
                <a:solidFill>
                  <a:schemeClr val="tx1"/>
                </a:solidFill>
                <a:latin typeface="Tahoma" charset="0"/>
              </a:rPr>
              <a: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zh-CN" altLang="en-US" sz="4800" b="1" dirty="0">
                <a:latin typeface="Tahoma" charset="0"/>
              </a:rPr>
              <a:t>除酵节</a:t>
            </a:r>
            <a:endParaRPr lang="en-US" sz="4800" b="1" dirty="0">
              <a:latin typeface="Tahoma" charset="0"/>
            </a:endParaRP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3"/>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2" y="1575072"/>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1"/>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13" y="4318272"/>
            <a:ext cx="31099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09" y="518988"/>
            <a:ext cx="5550399" cy="60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zh-CN" altLang="en-US" sz="4000" b="1" dirty="0">
                <a:solidFill>
                  <a:schemeClr val="bg1"/>
                </a:solidFill>
                <a:latin typeface="Arial" charset="0"/>
                <a:ea typeface="Osaka" charset="0"/>
                <a:cs typeface="Osaka" charset="0"/>
              </a:rPr>
              <a:t>是否与不道德的人 </a:t>
            </a:r>
            <a:r>
              <a:rPr lang="zh-CN" altLang="en-US" sz="4000" b="1" dirty="0">
                <a:solidFill>
                  <a:srgbClr val="FFFF00"/>
                </a:solidFill>
                <a:latin typeface="Arial" charset="0"/>
                <a:ea typeface="Osaka" charset="0"/>
                <a:cs typeface="Osaka" charset="0"/>
              </a:rPr>
              <a:t>相交 </a:t>
            </a:r>
            <a:r>
              <a:rPr lang="zh-CN" altLang="en-US" sz="4000" b="1" dirty="0">
                <a:solidFill>
                  <a:schemeClr val="bg1"/>
                </a:solidFill>
                <a:latin typeface="Arial" charset="0"/>
                <a:ea typeface="Osaka" charset="0"/>
                <a:cs typeface="Osaka" charset="0"/>
              </a:rPr>
              <a:t>取决于他们是否是基督徒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5"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3790"/>
              <a:endParaRPr lang="en-US" sz="3400" b="0">
                <a:solidFill>
                  <a:srgbClr val="000000"/>
                </a:solidFill>
                <a:latin typeface="Times New Roman" charset="0"/>
                <a:sym typeface="Times New Roman" charset="0"/>
              </a:endParaRPr>
            </a:p>
          </p:txBody>
        </p:sp>
        <p:sp>
          <p:nvSpPr>
            <p:cNvPr id="9" name="Rectangle 3"/>
            <p:cNvSpPr>
              <a:spLocks/>
            </p:cNvSpPr>
            <p:nvPr/>
          </p:nvSpPr>
          <p:spPr bwMode="auto">
            <a:xfrm>
              <a:off x="4792358" y="5579948"/>
              <a:ext cx="3573370" cy="369332"/>
            </a:xfrm>
            <a:prstGeom prst="rect">
              <a:avLst/>
            </a:prstGeom>
            <a:noFill/>
            <a:ln>
              <a:noFill/>
            </a:ln>
          </p:spPr>
          <p:txBody>
            <a:bodyPr wrap="none" lIns="0" tIns="0" rIns="57741" bIns="0">
              <a:spAutoFit/>
            </a:bodyPr>
            <a:lstStyle/>
            <a:p>
              <a:pPr marL="55512"/>
              <a:r>
                <a:rPr lang="en-US" altLang="zh-CN" b="1" dirty="0">
                  <a:solidFill>
                    <a:schemeClr val="tx1"/>
                  </a:solidFill>
                  <a:latin typeface="Arial Bold" charset="0"/>
                  <a:ea typeface="宋体" charset="0"/>
                  <a:cs typeface="宋体" charset="0"/>
                  <a:sym typeface="Arial Bold" charset="0"/>
                </a:rPr>
                <a:t>“</a:t>
              </a:r>
              <a:r>
                <a:rPr lang="zh-CN" altLang="en-US" b="1" dirty="0">
                  <a:solidFill>
                    <a:schemeClr val="tx1"/>
                  </a:solidFill>
                  <a:latin typeface="Arial Bold" charset="0"/>
                  <a:ea typeface="宋体" charset="0"/>
                  <a:cs typeface="宋体" charset="0"/>
                  <a:sym typeface="Arial Bold" charset="0"/>
                </a:rPr>
                <a:t>不要看我</a:t>
              </a:r>
              <a:r>
                <a:rPr lang="en-US" altLang="zh-CN" b="1" dirty="0">
                  <a:solidFill>
                    <a:schemeClr val="tx1"/>
                  </a:solidFill>
                  <a:latin typeface="Arial Bold" charset="0"/>
                  <a:ea typeface="宋体" charset="0"/>
                  <a:cs typeface="宋体" charset="0"/>
                  <a:sym typeface="Arial Bold" charset="0"/>
                </a:rPr>
                <a:t>!  </a:t>
              </a:r>
              <a:r>
                <a:rPr lang="zh-CN" altLang="en-US" b="1" dirty="0">
                  <a:solidFill>
                    <a:schemeClr val="tx1"/>
                  </a:solidFill>
                  <a:latin typeface="Arial Bold" charset="0"/>
                  <a:ea typeface="宋体" charset="0"/>
                  <a:cs typeface="宋体" charset="0"/>
                  <a:sym typeface="Arial Bold" charset="0"/>
                </a:rPr>
                <a:t>瞩目看耶稣</a:t>
              </a:r>
              <a:r>
                <a:rPr lang="en-US" altLang="zh-CN" b="1" dirty="0">
                  <a:solidFill>
                    <a:schemeClr val="tx1"/>
                  </a:solidFill>
                  <a:latin typeface="Arial Bold" charset="0"/>
                  <a:ea typeface="宋体" charset="0"/>
                  <a:cs typeface="宋体" charset="0"/>
                  <a:sym typeface="Arial Bold" charset="0"/>
                </a:rPr>
                <a:t>!"</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1493" indent="-761493" algn="l" eaLnBrk="1" hangingPunct="1"/>
            <a:r>
              <a:rPr lang="en-US" b="1" dirty="0">
                <a:solidFill>
                  <a:srgbClr val="FFFFFF"/>
                </a:solidFill>
                <a:latin typeface="Arial" charset="0"/>
                <a:ea typeface="Osaka" charset="0"/>
                <a:cs typeface="Osaka" charset="0"/>
              </a:rPr>
              <a:t>A.	</a:t>
            </a:r>
            <a:r>
              <a:rPr lang="zh-CN" altLang="en-US" b="1" dirty="0">
                <a:solidFill>
                  <a:srgbClr val="FFFFFF"/>
                </a:solidFill>
                <a:latin typeface="Arial" charset="0"/>
                <a:ea typeface="Osaka" charset="0"/>
                <a:cs typeface="Osaka" charset="0"/>
              </a:rPr>
              <a:t>我们 </a:t>
            </a:r>
            <a:r>
              <a:rPr lang="zh-CN" altLang="en-US" b="1" dirty="0">
                <a:solidFill>
                  <a:srgbClr val="FFFF00"/>
                </a:solidFill>
                <a:latin typeface="Arial" charset="0"/>
                <a:ea typeface="Osaka" charset="0"/>
                <a:cs typeface="Osaka" charset="0"/>
              </a:rPr>
              <a:t>可以 </a:t>
            </a:r>
            <a:r>
              <a:rPr lang="zh-CN" altLang="en-US" b="1" dirty="0">
                <a:solidFill>
                  <a:srgbClr val="FFFFFF"/>
                </a:solidFill>
                <a:latin typeface="Arial" charset="0"/>
                <a:ea typeface="Osaka" charset="0"/>
                <a:cs typeface="Osaka" charset="0"/>
              </a:rPr>
              <a:t>和生活在罪中</a:t>
            </a:r>
            <a:r>
              <a:rPr lang="zh-CN" altLang="en-US" b="1" dirty="0">
                <a:solidFill>
                  <a:srgbClr val="FFFF00"/>
                </a:solidFill>
                <a:latin typeface="Arial" charset="0"/>
                <a:ea typeface="Osaka" charset="0"/>
                <a:cs typeface="Osaka" charset="0"/>
              </a:rPr>
              <a:t>不信的人</a:t>
            </a:r>
            <a:r>
              <a:rPr lang="zh-CN" altLang="en-US" b="1" dirty="0">
                <a:solidFill>
                  <a:srgbClr val="FFFFFF"/>
                </a:solidFill>
                <a:latin typeface="Arial" charset="0"/>
                <a:ea typeface="Osaka" charset="0"/>
                <a:cs typeface="Osaka" charset="0"/>
              </a:rPr>
              <a:t>相交 </a:t>
            </a:r>
            <a:r>
              <a:rPr lang="en-US" b="1" dirty="0">
                <a:solidFill>
                  <a:srgbClr val="FFFFFF"/>
                </a:solidFill>
                <a:latin typeface="Arial" charset="0"/>
                <a:ea typeface="Osaka" charset="0"/>
                <a:cs typeface="Osaka" charset="0"/>
              </a:rPr>
              <a:t>(5:9-10).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61493" indent="-761493" algn="l">
              <a:defRPr/>
            </a:pPr>
            <a:r>
              <a:rPr lang="en-US" sz="4400" dirty="0">
                <a:solidFill>
                  <a:srgbClr val="FFFFFF"/>
                </a:solidFill>
                <a:effectLst>
                  <a:glow rad="165100">
                    <a:srgbClr val="000000"/>
                  </a:glow>
                </a:effectLst>
                <a:ea typeface="Osaka" charset="0"/>
                <a:cs typeface="Osaka" charset="0"/>
              </a:rPr>
              <a:t>B.	</a:t>
            </a:r>
            <a:r>
              <a:rPr lang="zh-CN" altLang="en-US" sz="4400" dirty="0">
                <a:solidFill>
                  <a:srgbClr val="FFFFFF"/>
                </a:solidFill>
                <a:effectLst>
                  <a:glow rad="165100">
                    <a:srgbClr val="000000"/>
                  </a:glow>
                </a:effectLst>
                <a:ea typeface="Osaka" charset="0"/>
                <a:cs typeface="Osaka" charset="0"/>
              </a:rPr>
              <a:t>我们</a:t>
            </a:r>
            <a:r>
              <a:rPr lang="zh-CN" altLang="en-US" sz="4400" dirty="0">
                <a:solidFill>
                  <a:srgbClr val="FFFF00"/>
                </a:solidFill>
                <a:effectLst>
                  <a:glow rad="165100">
                    <a:srgbClr val="000000"/>
                  </a:glow>
                </a:effectLst>
                <a:ea typeface="Osaka" charset="0"/>
                <a:cs typeface="Osaka" charset="0"/>
              </a:rPr>
              <a:t> 不可以 </a:t>
            </a:r>
            <a:r>
              <a:rPr lang="zh-CN" altLang="en-US" sz="4400" dirty="0">
                <a:solidFill>
                  <a:srgbClr val="FFFFFF"/>
                </a:solidFill>
                <a:effectLst>
                  <a:glow rad="165100">
                    <a:srgbClr val="000000"/>
                  </a:glow>
                </a:effectLst>
                <a:ea typeface="Osaka" charset="0"/>
                <a:cs typeface="Osaka" charset="0"/>
              </a:rPr>
              <a:t>与不道德的</a:t>
            </a:r>
            <a:r>
              <a:rPr lang="zh-CN" altLang="en-US" sz="4400" dirty="0">
                <a:solidFill>
                  <a:srgbClr val="FFFF00"/>
                </a:solidFill>
                <a:effectLst>
                  <a:glow rad="165100">
                    <a:srgbClr val="000000"/>
                  </a:glow>
                </a:effectLst>
                <a:ea typeface="Osaka" charset="0"/>
                <a:cs typeface="Osaka" charset="0"/>
              </a:rPr>
              <a:t>基督徒</a:t>
            </a:r>
            <a:r>
              <a:rPr lang="zh-CN" altLang="en-US" sz="4400" dirty="0">
                <a:solidFill>
                  <a:srgbClr val="FFFFFF"/>
                </a:solidFill>
                <a:effectLst>
                  <a:glow rad="165100">
                    <a:srgbClr val="000000"/>
                  </a:glow>
                </a:effectLst>
                <a:ea typeface="Osaka" charset="0"/>
                <a:cs typeface="Osaka" charset="0"/>
              </a:rPr>
              <a:t>相交 </a:t>
            </a:r>
            <a:r>
              <a:rPr lang="en-US" sz="4400" dirty="0">
                <a:solidFill>
                  <a:srgbClr val="FFFFFF"/>
                </a:solidFill>
                <a:effectLst>
                  <a:glow rad="165100">
                    <a:srgbClr val="000000"/>
                  </a:glow>
                </a:effectLst>
                <a:ea typeface="Osaka" charset="0"/>
                <a:cs typeface="Osaka" charset="0"/>
              </a:rPr>
              <a:t>(5:11).</a:t>
            </a:r>
          </a:p>
        </p:txBody>
      </p:sp>
      <p:sp>
        <p:nvSpPr>
          <p:cNvPr id="595975" name="WordArt 7"/>
          <p:cNvSpPr>
            <a:spLocks noChangeArrowheads="1" noChangeShapeType="1" noTextEdit="1"/>
          </p:cNvSpPr>
          <p:nvPr/>
        </p:nvSpPr>
        <p:spPr bwMode="auto">
          <a:xfrm rot="-859843">
            <a:off x="2071641" y="2121286"/>
            <a:ext cx="6120980" cy="2090738"/>
          </a:xfrm>
          <a:prstGeom prst="rect">
            <a:avLst/>
          </a:prstGeom>
        </p:spPr>
        <p:txBody>
          <a:bodyPr wrap="none" lIns="91378" tIns="45690" rIns="91378" bIns="45690" fromWordArt="1">
            <a:prstTxWarp prst="textPlain">
              <a:avLst>
                <a:gd name="adj" fmla="val 50000"/>
              </a:avLst>
            </a:prstTxWarp>
          </a:bodyPr>
          <a:lstStyle/>
          <a:p>
            <a:pPr eaLnBrk="0" hangingPunct="0"/>
            <a:r>
              <a:rPr lang="da-DK" sz="3600" b="0" kern="10" dirty="0" err="1">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但是</a:t>
            </a:r>
            <a:r>
              <a:rPr lang="da-DK" sz="3600" b="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a:t>
            </a:r>
            <a:endParaRPr lang="en-US" sz="3600" b="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zh-CN" altLang="en-US" b="1" dirty="0">
                <a:solidFill>
                  <a:schemeClr val="bg1"/>
                </a:solidFill>
                <a:latin typeface="Arial" charset="0"/>
                <a:ea typeface="Osaka" charset="0"/>
                <a:cs typeface="Osaka" charset="0"/>
              </a:rPr>
              <a:t>哪一些罪行足以得到教会的惩戒</a:t>
            </a:r>
            <a:r>
              <a:rPr lang="en-US" altLang="ja-JP" b="1" dirty="0">
                <a:solidFill>
                  <a:schemeClr val="bg1"/>
                </a:solidFill>
                <a:latin typeface="Arial" charset="0"/>
                <a:ea typeface="Osaka" charset="0"/>
                <a:cs typeface="Osaka" charset="0"/>
              </a:rPr>
              <a:t>?</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1"/>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淫乱</a:t>
            </a:r>
          </a:p>
          <a:p>
            <a:pPr>
              <a:spcBef>
                <a:spcPct val="20000"/>
              </a:spcBef>
            </a:pPr>
            <a:r>
              <a:rPr lang="zh-CN" altLang="en-US" sz="3600" dirty="0">
                <a:solidFill>
                  <a:srgbClr val="FFFFFF"/>
                </a:solidFill>
                <a:ea typeface="Osaka" charset="0"/>
                <a:cs typeface="Osaka" charset="0"/>
              </a:rPr>
              <a:t>贪婪</a:t>
            </a:r>
          </a:p>
          <a:p>
            <a:pPr>
              <a:spcBef>
                <a:spcPct val="20000"/>
              </a:spcBef>
            </a:pPr>
            <a:r>
              <a:rPr lang="zh-CN" altLang="en-US" sz="3600" dirty="0">
                <a:solidFill>
                  <a:srgbClr val="FFFFFF"/>
                </a:solidFill>
                <a:ea typeface="Osaka" charset="0"/>
                <a:cs typeface="Osaka" charset="0"/>
              </a:rPr>
              <a:t>拜偶像</a:t>
            </a:r>
          </a:p>
          <a:p>
            <a:pPr>
              <a:spcBef>
                <a:spcPct val="20000"/>
              </a:spcBef>
            </a:pPr>
            <a:r>
              <a:rPr lang="zh-CN" altLang="en-US" sz="3600" dirty="0">
                <a:solidFill>
                  <a:srgbClr val="FFFFFF"/>
                </a:solidFill>
                <a:ea typeface="Osaka" charset="0"/>
                <a:cs typeface="Osaka" charset="0"/>
              </a:rPr>
              <a:t>诽谤</a:t>
            </a:r>
          </a:p>
          <a:p>
            <a:pPr>
              <a:spcBef>
                <a:spcPct val="20000"/>
              </a:spcBef>
            </a:pPr>
            <a:r>
              <a:rPr lang="zh-CN" altLang="en-US" sz="3600" dirty="0">
                <a:solidFill>
                  <a:srgbClr val="FFFFFF"/>
                </a:solidFill>
                <a:ea typeface="Osaka" charset="0"/>
                <a:cs typeface="Osaka" charset="0"/>
              </a:rPr>
              <a:t>醉酒</a:t>
            </a:r>
          </a:p>
          <a:p>
            <a:pPr>
              <a:spcBef>
                <a:spcPct val="20000"/>
              </a:spcBef>
            </a:pPr>
            <a:r>
              <a:rPr lang="zh-CN" altLang="en-US" sz="3600" dirty="0">
                <a:solidFill>
                  <a:srgbClr val="FFFFFF"/>
                </a:solidFill>
                <a:ea typeface="Osaka" charset="0"/>
                <a:cs typeface="Osaka" charset="0"/>
              </a:rPr>
              <a:t>勒索</a:t>
            </a:r>
          </a:p>
          <a:p>
            <a:pPr>
              <a:spcBef>
                <a:spcPct val="20000"/>
              </a:spcBef>
            </a:pPr>
            <a:r>
              <a:rPr lang="en-US" sz="3600" dirty="0">
                <a:solidFill>
                  <a:srgbClr val="FFFFFF"/>
                </a:solidFill>
                <a:ea typeface="Osaka" charset="0"/>
                <a:cs typeface="Osaka" charset="0"/>
              </a:rPr>
              <a:t>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其他的经文</a:t>
            </a:r>
            <a:r>
              <a:rPr lang="en-US" sz="3600" u="sng" dirty="0">
                <a:solidFill>
                  <a:srgbClr val="FFFFFF"/>
                </a:solidFill>
                <a:ea typeface="Osaka" charset="0"/>
                <a:cs typeface="Osaka" charset="0"/>
              </a:rPr>
              <a:t>:</a:t>
            </a:r>
            <a:endParaRPr lang="en-US" sz="3600" dirty="0">
              <a:solidFill>
                <a:srgbClr val="FFFFFF"/>
              </a:solidFill>
              <a:ea typeface="Osaka" charset="0"/>
              <a:cs typeface="Osaka" charset="0"/>
            </a:endParaRPr>
          </a:p>
          <a:p>
            <a:pPr>
              <a:spcBef>
                <a:spcPct val="20000"/>
              </a:spcBef>
            </a:pPr>
            <a:r>
              <a:rPr lang="zh-CN" altLang="en-US" sz="3600" dirty="0">
                <a:solidFill>
                  <a:srgbClr val="FFFFFF"/>
                </a:solidFill>
                <a:ea typeface="Osaka" charset="0"/>
                <a:cs typeface="Osaka" charset="0"/>
              </a:rPr>
              <a:t>分裂</a:t>
            </a:r>
            <a:r>
              <a:rPr lang="en-US" sz="3600" dirty="0">
                <a:solidFill>
                  <a:srgbClr val="FFFFFF"/>
                </a:solidFill>
                <a:ea typeface="Osaka" charset="0"/>
                <a:cs typeface="Osaka" charset="0"/>
              </a:rPr>
              <a:t> (</a:t>
            </a:r>
            <a:r>
              <a:rPr lang="zh-CN" altLang="en-US" sz="3600" dirty="0">
                <a:solidFill>
                  <a:srgbClr val="FFFFFF"/>
                </a:solidFill>
                <a:ea typeface="Osaka" charset="0"/>
                <a:cs typeface="Osaka" charset="0"/>
              </a:rPr>
              <a:t>多</a:t>
            </a:r>
            <a:r>
              <a:rPr lang="en-US" sz="3600" dirty="0">
                <a:solidFill>
                  <a:srgbClr val="FFFFFF"/>
                </a:solidFill>
                <a:ea typeface="Osaka" charset="0"/>
                <a:cs typeface="Osaka" charset="0"/>
              </a:rPr>
              <a:t> 3:10)</a:t>
            </a:r>
          </a:p>
          <a:p>
            <a:pPr>
              <a:spcBef>
                <a:spcPct val="20000"/>
              </a:spcBef>
            </a:pPr>
            <a:r>
              <a:rPr lang="zh-CN" altLang="en-US" sz="3600" dirty="0">
                <a:solidFill>
                  <a:srgbClr val="FFFFFF"/>
                </a:solidFill>
                <a:ea typeface="Osaka" charset="0"/>
                <a:cs typeface="Osaka" charset="0"/>
              </a:rPr>
              <a:t>懒惰  </a:t>
            </a:r>
            <a:r>
              <a:rPr lang="en-US" sz="3600" dirty="0">
                <a:solidFill>
                  <a:srgbClr val="FFFFFF"/>
                </a:solidFill>
                <a:ea typeface="Osaka" charset="0"/>
                <a:cs typeface="Osaka" charset="0"/>
              </a:rPr>
              <a:t>(</a:t>
            </a:r>
            <a:r>
              <a:rPr lang="zh-CN" altLang="en-US" sz="3600" dirty="0">
                <a:solidFill>
                  <a:srgbClr val="FFFFFF"/>
                </a:solidFill>
                <a:ea typeface="Osaka" charset="0"/>
                <a:cs typeface="Osaka" charset="0"/>
              </a:rPr>
              <a:t>贴后</a:t>
            </a:r>
            <a:r>
              <a:rPr lang="en-US" sz="3600" dirty="0">
                <a:solidFill>
                  <a:srgbClr val="FFFFFF"/>
                </a:solidFill>
                <a:ea typeface="Osaka" charset="0"/>
                <a:cs typeface="Osaka" charset="0"/>
              </a:rPr>
              <a:t>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林前</a:t>
            </a:r>
            <a:r>
              <a:rPr lang="en-US" sz="3600" u="sng" dirty="0">
                <a:solidFill>
                  <a:srgbClr val="FFFFFF"/>
                </a:solidFill>
                <a:ea typeface="Osaka" charset="0"/>
                <a:cs typeface="Osaka" charset="0"/>
              </a:rPr>
              <a:t>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0">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1493" indent="-761493" algn="l" eaLnBrk="1" hangingPunct="1"/>
            <a:r>
              <a:rPr lang="en-US" b="1" dirty="0">
                <a:solidFill>
                  <a:srgbClr val="FFFFFF"/>
                </a:solidFill>
                <a:latin typeface="Arial" charset="0"/>
                <a:ea typeface="Osaka" charset="0"/>
                <a:cs typeface="Osaka" charset="0"/>
              </a:rPr>
              <a:t>C.	</a:t>
            </a:r>
            <a:r>
              <a:rPr lang="zh-CN" altLang="en-US" b="1" dirty="0">
                <a:solidFill>
                  <a:srgbClr val="FFFFFF"/>
                </a:solidFill>
                <a:latin typeface="Arial" charset="0"/>
                <a:ea typeface="Osaka" charset="0"/>
                <a:cs typeface="Osaka" charset="0"/>
              </a:rPr>
              <a:t>教会必须除去不道德的信徒 </a:t>
            </a:r>
            <a:r>
              <a:rPr lang="en-US" b="1" dirty="0">
                <a:solidFill>
                  <a:srgbClr val="FFFFFF"/>
                </a:solidFill>
                <a:latin typeface="Arial" charset="0"/>
                <a:ea typeface="Osaka" charset="0"/>
                <a:cs typeface="Osaka" charset="0"/>
              </a:rPr>
              <a:t>(5:12-13)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4" y="2060576"/>
            <a:ext cx="59023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7759700" cy="1143000"/>
          </a:xfrm>
          <a:solidFill>
            <a:schemeClr val="tx1"/>
          </a:solidFill>
          <a:effectLst>
            <a:outerShdw blurRad="63500" dist="35921" dir="2700000" algn="ctr" rotWithShape="0">
              <a:schemeClr val="tx2">
                <a:alpha val="74998"/>
              </a:schemeClr>
            </a:outerShdw>
          </a:effectLst>
        </p:spPr>
        <p:txBody>
          <a:bodyPr/>
          <a:lstStyle/>
          <a:p>
            <a:r>
              <a:rPr lang="zh-CN" altLang="en-US" dirty="0">
                <a:solidFill>
                  <a:srgbClr val="FFFFFF"/>
                </a:solidFill>
              </a:rPr>
              <a:t>如何对待受管教中的信徒</a:t>
            </a:r>
            <a:endParaRPr lang="en-US" sz="4800" dirty="0">
              <a:solidFill>
                <a:srgbClr val="FFFFFF"/>
              </a:solidFill>
            </a:endParaRPr>
          </a:p>
        </p:txBody>
      </p:sp>
      <p:sp>
        <p:nvSpPr>
          <p:cNvPr id="497668" name="Text Box 4"/>
          <p:cNvSpPr txBox="1">
            <a:spLocks noChangeArrowheads="1"/>
          </p:cNvSpPr>
          <p:nvPr/>
        </p:nvSpPr>
        <p:spPr bwMode="auto">
          <a:xfrm>
            <a:off x="88900" y="1665301"/>
            <a:ext cx="74549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别把他／她当成一个信徒对待。</a:t>
            </a:r>
          </a:p>
          <a:p>
            <a:pPr algn="l" eaLnBrk="0" hangingPunct="0">
              <a:buFontTx/>
              <a:buChar char="•"/>
            </a:pPr>
            <a:r>
              <a:rPr lang="zh-CN" altLang="en-US" sz="2800" dirty="0">
                <a:solidFill>
                  <a:srgbClr val="000000"/>
                </a:solidFill>
              </a:rPr>
              <a:t>传福音给这个人。</a:t>
            </a:r>
          </a:p>
          <a:p>
            <a:pPr algn="l" eaLnBrk="0" hangingPunct="0">
              <a:buFontTx/>
              <a:buChar char="•"/>
            </a:pPr>
            <a:r>
              <a:rPr lang="zh-CN" altLang="en-US" sz="2800" dirty="0">
                <a:solidFill>
                  <a:srgbClr val="000000"/>
                </a:solidFill>
              </a:rPr>
              <a:t>别让他领受圣餐。</a:t>
            </a:r>
          </a:p>
          <a:p>
            <a:pPr algn="l" eaLnBrk="0" hangingPunct="0">
              <a:buFontTx/>
              <a:buChar char="•"/>
            </a:pPr>
            <a:r>
              <a:rPr lang="zh-CN" altLang="en-US" sz="2800" dirty="0">
                <a:solidFill>
                  <a:srgbClr val="000000"/>
                </a:solidFill>
              </a:rPr>
              <a:t>删除他／她的会友籍。</a:t>
            </a:r>
          </a:p>
          <a:p>
            <a:pPr algn="l" eaLnBrk="0" hangingPunct="0">
              <a:buFontTx/>
              <a:buChar char="•"/>
            </a:pPr>
            <a:r>
              <a:rPr lang="zh-CN" altLang="en-US" sz="2800" dirty="0">
                <a:solidFill>
                  <a:srgbClr val="000000"/>
                </a:solidFill>
              </a:rPr>
              <a:t>除去他／他在教会的职务。</a:t>
            </a:r>
          </a:p>
        </p:txBody>
      </p:sp>
      <p:sp>
        <p:nvSpPr>
          <p:cNvPr id="497669" name="Text Box 5"/>
          <p:cNvSpPr txBox="1">
            <a:spLocks noChangeArrowheads="1"/>
          </p:cNvSpPr>
          <p:nvPr/>
        </p:nvSpPr>
        <p:spPr bwMode="auto">
          <a:xfrm>
            <a:off x="88900" y="4494213"/>
            <a:ext cx="7759700"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把犯淫乱奸淫的 “交给撒旦”</a:t>
            </a:r>
            <a:br>
              <a:rPr lang="zh-CN" altLang="en-US" sz="2800" dirty="0">
                <a:solidFill>
                  <a:srgbClr val="000000"/>
                </a:solidFill>
              </a:rPr>
            </a:b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5).</a:t>
            </a:r>
          </a:p>
          <a:p>
            <a:pPr algn="l" eaLnBrk="0" hangingPunct="0">
              <a:buFontTx/>
              <a:buChar char="•"/>
            </a:pPr>
            <a:r>
              <a:rPr lang="zh-CN" altLang="en-US" sz="2800" dirty="0">
                <a:solidFill>
                  <a:srgbClr val="000000"/>
                </a:solidFill>
              </a:rPr>
              <a:t>不可与他／她一起吃饭 </a:t>
            </a: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11).</a:t>
            </a:r>
          </a:p>
          <a:p>
            <a:pPr algn="l" eaLnBrk="0" hangingPunct="0">
              <a:buFontTx/>
              <a:buChar char="•"/>
            </a:pPr>
            <a:r>
              <a:rPr lang="zh-CN" altLang="en-US" sz="2800" dirty="0">
                <a:solidFill>
                  <a:srgbClr val="000000"/>
                </a:solidFill>
              </a:rPr>
              <a:t>不准他／她到教会参加崇拜</a:t>
            </a:r>
            <a:r>
              <a:rPr lang="en-US" altLang="zh-CN" sz="2800" dirty="0">
                <a:solidFill>
                  <a:srgbClr val="000000"/>
                </a:solidFill>
              </a:rPr>
              <a:t>?</a:t>
            </a:r>
          </a:p>
        </p:txBody>
      </p:sp>
      <p:grpSp>
        <p:nvGrpSpPr>
          <p:cNvPr id="2" name="Group 6"/>
          <p:cNvGrpSpPr>
            <a:grpSpLocks/>
          </p:cNvGrpSpPr>
          <p:nvPr/>
        </p:nvGrpSpPr>
        <p:grpSpPr bwMode="auto">
          <a:xfrm>
            <a:off x="7189788" y="1331913"/>
            <a:ext cx="1382712" cy="2682875"/>
            <a:chOff x="4529" y="839"/>
            <a:chExt cx="871"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16200000">
              <a:off x="4371" y="1500"/>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非信徒</a:t>
              </a:r>
            </a:p>
          </p:txBody>
        </p:sp>
      </p:grpSp>
      <p:grpSp>
        <p:nvGrpSpPr>
          <p:cNvPr id="3" name="Group 9"/>
          <p:cNvGrpSpPr>
            <a:grpSpLocks/>
          </p:cNvGrpSpPr>
          <p:nvPr/>
        </p:nvGrpSpPr>
        <p:grpSpPr bwMode="auto">
          <a:xfrm>
            <a:off x="7189788" y="3694114"/>
            <a:ext cx="1393825" cy="2682875"/>
            <a:chOff x="4529" y="832"/>
            <a:chExt cx="878"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16200000">
              <a:off x="4378" y="1493"/>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更糟的</a:t>
              </a:r>
            </a:p>
          </p:txBody>
        </p:sp>
      </p:grpSp>
      <p:pic>
        <p:nvPicPr>
          <p:cNvPr id="11" name="Picture 11" descr="excommunicationpuzzle.jpg">
            <a:extLst>
              <a:ext uri="{FF2B5EF4-FFF2-40B4-BE49-F238E27FC236}">
                <a16:creationId xmlns:a16="http://schemas.microsoft.com/office/drawing/2014/main" id="{8B952726-CD57-1243-A88F-EF430969B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3800" y="-33312"/>
            <a:ext cx="1564729" cy="1444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autoUpdateAnimBg="0"/>
      <p:bldP spid="49766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fontAlgn="auto">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zh-CN" altLang="en-US" sz="5400" b="1" i="1" dirty="0">
                <a:solidFill>
                  <a:schemeClr val="bg1"/>
                </a:solidFill>
                <a:latin typeface="Arial" charset="0"/>
                <a:cs typeface="Arial" charset="0"/>
              </a:rPr>
              <a:t>要如何保持教会的纯洁</a:t>
            </a:r>
            <a:r>
              <a:rPr lang="en-US" sz="5400" b="1" i="1" dirty="0">
                <a:solidFill>
                  <a:schemeClr val="bg1"/>
                </a:solidFill>
                <a:latin typeface="Arial" charset="0"/>
                <a:cs typeface="Arial" charset="0"/>
              </a:rPr>
              <a:t>?</a:t>
            </a:r>
            <a:endParaRPr lang="en-US" b="1" i="1" dirty="0">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a. </a:t>
            </a:r>
            <a:r>
              <a:rPr lang="zh-CN" altLang="en-US" sz="4000" dirty="0">
                <a:solidFill>
                  <a:srgbClr val="000066"/>
                </a:solidFill>
                <a:cs typeface="Arial" charset="0"/>
              </a:rPr>
              <a:t>从 </a:t>
            </a:r>
            <a:r>
              <a:rPr lang="zh-CN" altLang="en-US" sz="4000" dirty="0">
                <a:solidFill>
                  <a:srgbClr val="FF0000"/>
                </a:solidFill>
                <a:cs typeface="Arial" charset="0"/>
              </a:rPr>
              <a:t>你自己的生活</a:t>
            </a:r>
            <a:r>
              <a:rPr lang="zh-CN" altLang="en-US" sz="4000" dirty="0">
                <a:solidFill>
                  <a:srgbClr val="000066"/>
                </a:solidFill>
                <a:cs typeface="Arial" charset="0"/>
              </a:rPr>
              <a:t> 开始。</a:t>
            </a: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b. </a:t>
            </a:r>
            <a:r>
              <a:rPr lang="zh-CN" altLang="en-US" sz="4000" dirty="0">
                <a:solidFill>
                  <a:srgbClr val="000066"/>
                </a:solidFill>
                <a:cs typeface="Arial" charset="0"/>
              </a:rPr>
              <a:t>协助支持 </a:t>
            </a:r>
            <a:r>
              <a:rPr lang="zh-CN" altLang="en-US" sz="4000" dirty="0">
                <a:solidFill>
                  <a:srgbClr val="FF0000"/>
                </a:solidFill>
                <a:cs typeface="Arial" charset="0"/>
              </a:rPr>
              <a:t>教会的领袖。</a:t>
            </a:r>
            <a:endParaRPr lang="en-US" sz="4000" dirty="0">
              <a:solidFill>
                <a:srgbClr val="FF0000"/>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c. </a:t>
            </a:r>
            <a:r>
              <a:rPr lang="zh-CN" altLang="en-US" sz="4000" dirty="0">
                <a:solidFill>
                  <a:srgbClr val="000066"/>
                </a:solidFill>
                <a:cs typeface="Arial" charset="0"/>
              </a:rPr>
              <a:t>多多关心</a:t>
            </a:r>
            <a:r>
              <a:rPr lang="zh-CN" altLang="en-US" sz="4000" dirty="0">
                <a:solidFill>
                  <a:srgbClr val="FF0000"/>
                </a:solidFill>
                <a:cs typeface="Arial" charset="0"/>
              </a:rPr>
              <a:t> 他人 </a:t>
            </a:r>
            <a:r>
              <a:rPr lang="zh-CN" altLang="en-US" sz="4000" dirty="0">
                <a:solidFill>
                  <a:srgbClr val="000066"/>
                </a:solidFill>
                <a:cs typeface="Arial" charset="0"/>
              </a:rPr>
              <a:t>的需要。</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a:t>
            </a:r>
            <a:r>
              <a:rPr lang="zh-CN" altLang="en-US" b="1" dirty="0">
                <a:solidFill>
                  <a:schemeClr val="bg1"/>
                </a:solidFill>
              </a:rPr>
              <a:t>我们比非信徒 </a:t>
            </a:r>
            <a:r>
              <a:rPr lang="zh-CN" altLang="en-US" b="1" dirty="0">
                <a:solidFill>
                  <a:srgbClr val="FFFF00"/>
                </a:solidFill>
              </a:rPr>
              <a:t>更能够胜任</a:t>
            </a:r>
            <a:r>
              <a:rPr lang="zh-CN" altLang="en-US" b="1" dirty="0">
                <a:solidFill>
                  <a:schemeClr val="bg1"/>
                </a:solidFill>
              </a:rPr>
              <a:t> 来解决教会的纷争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effectLst>
                  <a:outerShdw blurRad="38100" dist="38100" dir="2700000" algn="tl">
                    <a:srgbClr val="DDDDDD"/>
                  </a:outerShdw>
                </a:effectLst>
              </a:rPr>
              <a:t>基督做王</a:t>
            </a:r>
            <a:endParaRPr lang="en-US" sz="48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461655" indent="-461655">
              <a:spcBef>
                <a:spcPct val="20000"/>
              </a:spcBef>
            </a:pPr>
            <a:r>
              <a:rPr lang="zh-CN" altLang="en-US" sz="4400" i="1" dirty="0">
                <a:solidFill>
                  <a:srgbClr val="000000"/>
                </a:solidFill>
                <a:effectLst>
                  <a:outerShdw blurRad="38100" dist="38100" dir="2700000" algn="tl">
                    <a:srgbClr val="DDDDDD"/>
                  </a:outerShdw>
                </a:effectLst>
                <a:cs typeface="+mn-cs"/>
              </a:rPr>
              <a:t>怎样</a:t>
            </a:r>
            <a:r>
              <a:rPr lang="en-US" sz="4400" i="1" dirty="0">
                <a:solidFill>
                  <a:srgbClr val="000000"/>
                </a:solidFill>
                <a:effectLst>
                  <a:outerShdw blurRad="38100" dist="38100" dir="2700000" algn="tl">
                    <a:srgbClr val="DDDDDD"/>
                  </a:outerShdw>
                </a:effectLst>
                <a:cs typeface="+mn-cs"/>
              </a:rPr>
              <a:t>?  </a:t>
            </a:r>
            <a:r>
              <a:rPr lang="zh-CN" altLang="en-US" sz="4400" i="1" dirty="0">
                <a:solidFill>
                  <a:srgbClr val="000000"/>
                </a:solidFill>
                <a:effectLst>
                  <a:outerShdw blurRad="38100" dist="38100" dir="2700000" algn="tl">
                    <a:srgbClr val="DDDDDD"/>
                  </a:outerShdw>
                </a:effectLst>
                <a:cs typeface="+mn-cs"/>
              </a:rPr>
              <a:t>何时</a:t>
            </a:r>
            <a:r>
              <a:rPr lang="en-US" sz="4400" i="1" dirty="0">
                <a:solidFill>
                  <a:srgbClr val="000000"/>
                </a:solidFill>
                <a:effectLst>
                  <a:outerShdw blurRad="38100" dist="38100" dir="2700000" algn="tl">
                    <a:srgbClr val="DDDDDD"/>
                  </a:outerShdw>
                </a:effectLst>
                <a:cs typeface="+mn-cs"/>
              </a:rPr>
              <a:t>?</a:t>
            </a:r>
          </a:p>
        </p:txBody>
      </p:sp>
    </p:spTree>
    <p:extLst>
      <p:ext uri="{BB962C8B-B14F-4D97-AF65-F5344CB8AC3E}">
        <p14:creationId xmlns:p14="http://schemas.microsoft.com/office/powerpoint/2010/main" val="2711330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13"/>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zh-CN" altLang="en-US" b="1" dirty="0">
                <a:solidFill>
                  <a:schemeClr val="bg1"/>
                </a:solidFill>
                <a:effectLst>
                  <a:outerShdw blurRad="38100" dist="38100" dir="2700000" algn="tl">
                    <a:srgbClr val="000000"/>
                  </a:outerShdw>
                </a:effectLst>
              </a:rPr>
              <a:t>未来的光景</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zh-CN" altLang="en-US" b="1" dirty="0">
                <a:solidFill>
                  <a:schemeClr val="bg1"/>
                </a:solidFill>
                <a:effectLst>
                  <a:outerShdw blurRad="38100" dist="38100" dir="2700000" algn="tl">
                    <a:srgbClr val="000000"/>
                  </a:outerShdw>
                </a:effectLst>
              </a:rPr>
              <a:t>启</a:t>
            </a:r>
            <a:r>
              <a:rPr lang="en-US" b="1" dirty="0">
                <a:solidFill>
                  <a:schemeClr val="bg1"/>
                </a:solidFill>
                <a:effectLst>
                  <a:outerShdw blurRad="38100" dist="38100" dir="2700000" algn="tl">
                    <a:srgbClr val="000000"/>
                  </a:outerShdw>
                </a:effectLst>
              </a:rPr>
              <a:t>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新天新地</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21–22)</a:t>
              </a:r>
              <a:endParaRPr lang="en-US" sz="4400" dirty="0">
                <a:solidFill>
                  <a:srgbClr val="FFFFFF"/>
                </a:solidFill>
              </a:endParaRPr>
            </a:p>
          </p:txBody>
        </p:sp>
      </p:grpSp>
      <p:grpSp>
        <p:nvGrpSpPr>
          <p:cNvPr id="359430" name="Group 6"/>
          <p:cNvGrpSpPr>
            <a:grpSpLocks/>
          </p:cNvGrpSpPr>
          <p:nvPr/>
        </p:nvGrpSpPr>
        <p:grpSpPr bwMode="auto">
          <a:xfrm>
            <a:off x="-152392"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再来</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19)</a:t>
              </a:r>
              <a:endParaRPr lang="en-US" sz="4400" dirty="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000000"/>
                  </a:solidFill>
                </a:rPr>
                <a:t>千年</a:t>
              </a:r>
              <a:br>
                <a:rPr lang="en-US" sz="4400" dirty="0">
                  <a:solidFill>
                    <a:srgbClr val="000000"/>
                  </a:solidFill>
                </a:rPr>
              </a:br>
              <a:r>
                <a:rPr lang="en-US" sz="3600" dirty="0">
                  <a:solidFill>
                    <a:srgbClr val="000000"/>
                  </a:solidFill>
                </a:rPr>
                <a:t>(</a:t>
              </a:r>
              <a:r>
                <a:rPr lang="zh-CN" altLang="en-US" sz="3600" dirty="0">
                  <a:solidFill>
                    <a:srgbClr val="000000"/>
                  </a:solidFill>
                </a:rPr>
                <a:t>启</a:t>
              </a:r>
              <a:r>
                <a:rPr lang="en-US" sz="3600" dirty="0">
                  <a:solidFill>
                    <a:srgbClr val="000000"/>
                  </a:solidFill>
                </a:rPr>
                <a:t>20)</a:t>
              </a:r>
              <a:endParaRPr lang="en-US" sz="4400" dirty="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1"/>
            <a:ext cx="7772400" cy="1219200"/>
          </a:xfrm>
        </p:spPr>
        <p:txBody>
          <a:bodyPr/>
          <a:lstStyle/>
          <a:p>
            <a:r>
              <a:rPr lang="zh-CN" altLang="en-US" dirty="0">
                <a:latin typeface="PerryGothic Regular" charset="0"/>
              </a:rPr>
              <a:t>启示录 </a:t>
            </a:r>
            <a:r>
              <a:rPr lang="en-US" dirty="0">
                <a:latin typeface="PerryGothic Regular" charset="0"/>
              </a:rPr>
              <a:t>20:4 </a:t>
            </a:r>
            <a:r>
              <a:rPr lang="en-US" sz="1800" dirty="0">
                <a:latin typeface="PerryGothic Regular" charset="0"/>
              </a:rPr>
              <a:t>(</a:t>
            </a:r>
            <a:r>
              <a:rPr lang="en-US" altLang="zh-CN" sz="1800" dirty="0">
                <a:latin typeface="PerryGothic Regular" charset="0"/>
              </a:rPr>
              <a:t>CNV</a:t>
            </a:r>
            <a:r>
              <a:rPr lang="en-US" sz="1800" dirty="0">
                <a:latin typeface="PerryGothic Regular" charset="0"/>
              </a:rPr>
              <a:t>)</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p>
            <a:pPr algn="l">
              <a:lnSpc>
                <a:spcPct val="90000"/>
              </a:lnSpc>
              <a:spcBef>
                <a:spcPct val="20000"/>
              </a:spcBef>
              <a:buClr>
                <a:srgbClr val="000000"/>
              </a:buClr>
              <a:buSzPct val="80000"/>
              <a:buFont typeface="Wingdings" charset="0"/>
              <a:buNone/>
            </a:pPr>
            <a:r>
              <a:rPr lang="zh-CN" altLang="en-US" sz="3200" dirty="0">
                <a:ea typeface="宋体" charset="0"/>
                <a:cs typeface="宋体" charset="0"/>
              </a:rPr>
              <a:t>我又看见</a:t>
            </a:r>
            <a:r>
              <a:rPr lang="zh-CN" altLang="en-US" sz="3200" u="sng" dirty="0">
                <a:ea typeface="宋体" charset="0"/>
                <a:cs typeface="宋体" charset="0"/>
              </a:rPr>
              <a:t>一些宝座</a:t>
            </a:r>
            <a:r>
              <a:rPr lang="zh-CN" altLang="en-US" sz="3200" dirty="0">
                <a:ea typeface="宋体" charset="0"/>
                <a:cs typeface="宋体" charset="0"/>
              </a:rPr>
              <a:t>，有人坐在上面，他们得了</a:t>
            </a:r>
            <a:r>
              <a:rPr lang="zh-CN" altLang="en-US" sz="3200" u="sng" dirty="0">
                <a:ea typeface="宋体" charset="0"/>
                <a:cs typeface="宋体" charset="0"/>
              </a:rPr>
              <a:t>审判的权柄</a:t>
            </a:r>
            <a:r>
              <a:rPr lang="zh-CN" altLang="en-US" sz="3200" dirty="0">
                <a:ea typeface="宋体" charset="0"/>
                <a:cs typeface="宋体" charset="0"/>
              </a:rPr>
              <a:t>。我也看见那些因为替耶稣作见证，并且因为　神的道而被斩首的人的灵魂。他们没有拜过兽或兽像，也没有在额上或手上受过兽的记号。他们都复活了，</a:t>
            </a:r>
            <a:r>
              <a:rPr lang="zh-CN" altLang="en-US" sz="3200" u="sng" dirty="0">
                <a:ea typeface="宋体" charset="0"/>
                <a:cs typeface="宋体" charset="0"/>
              </a:rPr>
              <a:t>与基督一同作王</a:t>
            </a:r>
            <a:r>
              <a:rPr lang="zh-CN" altLang="en-US" sz="3200" dirty="0">
                <a:ea typeface="宋体" charset="0"/>
                <a:cs typeface="宋体" charset="0"/>
              </a:rPr>
              <a:t>一千年。</a:t>
            </a:r>
            <a:endParaRPr lang="en-US" sz="3000" dirty="0">
              <a:solidFill>
                <a:srgbClr val="000000"/>
              </a:solidFill>
              <a:cs typeface="+mn-cs"/>
            </a:endParaRPr>
          </a:p>
        </p:txBody>
      </p:sp>
    </p:spTree>
    <p:extLst>
      <p:ext uri="{BB962C8B-B14F-4D97-AF65-F5344CB8AC3E}">
        <p14:creationId xmlns:p14="http://schemas.microsoft.com/office/powerpoint/2010/main" val="3193687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a:t>
            </a:r>
            <a:r>
              <a:rPr lang="zh-CN" altLang="en-US" b="1" dirty="0">
                <a:solidFill>
                  <a:schemeClr val="bg1"/>
                </a:solidFill>
              </a:rPr>
              <a:t>自己吃亏总强过教会失了</a:t>
            </a:r>
            <a:r>
              <a:rPr lang="zh-CN" altLang="en-US" b="1" dirty="0">
                <a:solidFill>
                  <a:srgbClr val="FFFF00"/>
                </a:solidFill>
              </a:rPr>
              <a:t>见证</a:t>
            </a:r>
            <a:r>
              <a:rPr lang="zh-CN" altLang="en-US" b="1" dirty="0">
                <a:solidFill>
                  <a:schemeClr val="bg1"/>
                </a:solidFill>
              </a:rPr>
              <a:t> </a:t>
            </a: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1"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zh-CN" altLang="en-US" sz="5400" b="1" i="1" dirty="0">
                <a:solidFill>
                  <a:schemeClr val="bg1"/>
                </a:solidFill>
              </a:rPr>
              <a:t>你们是世界的</a:t>
            </a:r>
            <a:br>
              <a:rPr lang="en-US" altLang="zh-CN" sz="5400" b="1" i="1" dirty="0">
                <a:solidFill>
                  <a:schemeClr val="bg1"/>
                </a:solidFill>
              </a:rPr>
            </a:br>
            <a:r>
              <a:rPr lang="zh-CN" altLang="en-US" sz="5400" b="1" i="1" dirty="0">
                <a:solidFill>
                  <a:schemeClr val="bg1"/>
                </a:solidFill>
              </a:rPr>
              <a:t>光</a:t>
            </a:r>
            <a:r>
              <a:rPr lang="en-US" sz="5400" b="1" i="1" dirty="0">
                <a:solidFill>
                  <a:schemeClr val="bg1"/>
                </a:solidFill>
              </a:rPr>
              <a:t>…</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zh-CN" altLang="en-US" sz="4800" b="1" dirty="0">
                <a:solidFill>
                  <a:schemeClr val="accent1"/>
                </a:solidFill>
                <a:latin typeface="Arial" charset="0"/>
              </a:rPr>
              <a:t>何以吃亏而得胜</a:t>
            </a:r>
            <a:endParaRPr lang="en-US" sz="4800" b="1" dirty="0">
              <a:solidFill>
                <a:schemeClr val="accent1"/>
              </a:solidFill>
              <a:latin typeface="Arial" charset="0"/>
            </a:endParaRPr>
          </a:p>
        </p:txBody>
      </p:sp>
      <p:sp>
        <p:nvSpPr>
          <p:cNvPr id="423939" name="Rectangle 3"/>
          <p:cNvSpPr>
            <a:spLocks noChangeArrowheads="1"/>
          </p:cNvSpPr>
          <p:nvPr/>
        </p:nvSpPr>
        <p:spPr bwMode="auto">
          <a:xfrm>
            <a:off x="0" y="1905000"/>
            <a:ext cx="7924800" cy="4953000"/>
          </a:xfrm>
          <a:prstGeom prst="rect">
            <a:avLst/>
          </a:prstGeom>
          <a:noFill/>
          <a:ln>
            <a:noFill/>
          </a:ln>
          <a:effectLst>
            <a:outerShdw blurRad="50800" dist="253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marL="609197" indent="-609197" algn="l">
              <a:spcBef>
                <a:spcPct val="20000"/>
              </a:spcBef>
            </a:pPr>
            <a:r>
              <a:rPr lang="en-US" sz="3600" dirty="0">
                <a:solidFill>
                  <a:srgbClr val="FFFFFF"/>
                </a:solidFill>
              </a:rPr>
              <a:t>A.	</a:t>
            </a:r>
            <a:r>
              <a:rPr lang="zh-CN" altLang="en-US" sz="3600" u="sng" dirty="0">
                <a:solidFill>
                  <a:srgbClr val="FFFFFF"/>
                </a:solidFill>
              </a:rPr>
              <a:t>一人</a:t>
            </a:r>
            <a:r>
              <a:rPr lang="zh-CN" altLang="en-US" sz="3600" dirty="0">
                <a:solidFill>
                  <a:srgbClr val="FFFFFF"/>
                </a:solidFill>
              </a:rPr>
              <a:t>甘愿自身利益受损而不去法官那里告状，</a:t>
            </a:r>
            <a:r>
              <a:rPr lang="zh-CN" altLang="en-US" sz="3600" u="sng" dirty="0">
                <a:solidFill>
                  <a:srgbClr val="FFFFFF"/>
                </a:solidFill>
              </a:rPr>
              <a:t>教会</a:t>
            </a:r>
            <a:r>
              <a:rPr lang="zh-CN" altLang="en-US" sz="3600" dirty="0">
                <a:solidFill>
                  <a:srgbClr val="FFFFFF"/>
                </a:solidFill>
              </a:rPr>
              <a:t>便不至在外人眼中被辱 </a:t>
            </a:r>
            <a:r>
              <a:rPr lang="en-US" sz="3600" dirty="0">
                <a:solidFill>
                  <a:srgbClr val="FFFFFF"/>
                </a:solidFill>
              </a:rPr>
              <a:t>(6:7)</a:t>
            </a:r>
          </a:p>
          <a:p>
            <a:pPr marL="609197" indent="-609197" algn="l">
              <a:spcBef>
                <a:spcPct val="20000"/>
              </a:spcBef>
            </a:pPr>
            <a:endParaRPr lang="en-US" sz="3600" dirty="0">
              <a:solidFill>
                <a:srgbClr val="FFFFFF"/>
              </a:solidFill>
            </a:endParaRPr>
          </a:p>
          <a:p>
            <a:pPr marL="609197" indent="-609197" algn="l">
              <a:spcBef>
                <a:spcPct val="20000"/>
              </a:spcBef>
            </a:pPr>
            <a:r>
              <a:rPr lang="en-US" sz="3600" dirty="0">
                <a:solidFill>
                  <a:srgbClr val="FFFFFF"/>
                </a:solidFill>
              </a:rPr>
              <a:t>B.	</a:t>
            </a:r>
            <a:r>
              <a:rPr lang="zh-CN" altLang="en-US" sz="3600" dirty="0">
                <a:solidFill>
                  <a:srgbClr val="FFFFFF"/>
                </a:solidFill>
              </a:rPr>
              <a:t>在</a:t>
            </a:r>
            <a:r>
              <a:rPr lang="zh-CN" altLang="en-US" sz="3600" u="sng" dirty="0">
                <a:solidFill>
                  <a:srgbClr val="FFFFFF"/>
                </a:solidFill>
              </a:rPr>
              <a:t>钱财</a:t>
            </a:r>
            <a:r>
              <a:rPr lang="zh-CN" altLang="en-US" sz="3600" dirty="0">
                <a:solidFill>
                  <a:srgbClr val="FFFFFF"/>
                </a:solidFill>
              </a:rPr>
              <a:t>上甘心受损失，在</a:t>
            </a:r>
            <a:r>
              <a:rPr lang="zh-CN" altLang="en-US" sz="3600" u="sng" dirty="0">
                <a:solidFill>
                  <a:srgbClr val="FFFFFF"/>
                </a:solidFill>
              </a:rPr>
              <a:t>事工</a:t>
            </a:r>
            <a:r>
              <a:rPr lang="zh-CN" altLang="en-US" sz="3600" dirty="0">
                <a:solidFill>
                  <a:srgbClr val="FFFFFF"/>
                </a:solidFill>
              </a:rPr>
              <a:t>上便不至失去向外人做见证的机会  </a:t>
            </a:r>
            <a:r>
              <a:rPr lang="en-US" sz="3600" dirty="0">
                <a:solidFill>
                  <a:srgbClr val="FFFFFF"/>
                </a:solidFill>
              </a:rPr>
              <a:t>(6:8)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2"/>
            <a:ext cx="7772400" cy="1503363"/>
          </a:xfrm>
        </p:spPr>
        <p:txBody>
          <a:bodyPr/>
          <a:lstStyle/>
          <a:p>
            <a:pPr eaLnBrk="1" hangingPunct="1">
              <a:defRPr/>
            </a:pPr>
            <a:r>
              <a:rPr lang="zh-CN" altLang="en-US" sz="5400" b="1" dirty="0">
                <a:solidFill>
                  <a:schemeClr val="bg1"/>
                </a:solidFill>
                <a:latin typeface="Arial"/>
                <a:cs typeface="Arial"/>
              </a:rPr>
              <a:t>关于满足的直白话语</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33" y="5373216"/>
            <a:ext cx="5076825" cy="719733"/>
          </a:xfrm>
          <a:prstGeom prst="rect">
            <a:avLst/>
          </a:prstGeom>
          <a:noFill/>
          <a:ln>
            <a:noFill/>
          </a:ln>
        </p:spPr>
        <p:txBody>
          <a:bodyPr lIns="91378" tIns="45690" rIns="91378" bIns="4569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3600" i="1" kern="0" dirty="0">
                <a:solidFill>
                  <a:srgbClr val="FFFFFF"/>
                </a:solidFill>
                <a:effectLst>
                  <a:glow rad="254000">
                    <a:srgbClr val="000000">
                      <a:alpha val="75000"/>
                    </a:srgbClr>
                  </a:glow>
                </a:effectLst>
                <a:latin typeface="Arial"/>
                <a:ea typeface="Osaka" charset="0"/>
                <a:cs typeface="Osaka" charset="0"/>
              </a:rPr>
              <a:t>哥林多前书 </a:t>
            </a:r>
            <a:r>
              <a:rPr lang="en-US" altLang="zh-CN" sz="3600" i="1" kern="0" dirty="0">
                <a:solidFill>
                  <a:srgbClr val="FFFFFF"/>
                </a:solidFill>
                <a:effectLst>
                  <a:glow rad="254000">
                    <a:srgbClr val="000000">
                      <a:alpha val="75000"/>
                    </a:srgbClr>
                  </a:glow>
                </a:effectLst>
                <a:latin typeface="Arial"/>
                <a:ea typeface="Osaka" charset="0"/>
                <a:cs typeface="Osaka" charset="0"/>
              </a:rPr>
              <a:t>7:1-24</a:t>
            </a: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6" y="1"/>
            <a:ext cx="51133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
            <a:ext cx="45354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143000"/>
            <a:ext cx="33528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a:t>
            </a:r>
            <a:r>
              <a:rPr lang="zh-CN" altLang="en-US" sz="4000" b="1" dirty="0">
                <a:effectLst>
                  <a:glow rad="304800">
                    <a:srgbClr val="FFFFFF">
                      <a:alpha val="94000"/>
                    </a:srgbClr>
                  </a:glow>
                </a:effectLst>
                <a:latin typeface="Creampuff" charset="0"/>
                <a:ea typeface="ＭＳ Ｐゴシック" charset="0"/>
                <a:cs typeface="ＭＳ Ｐゴシック" charset="0"/>
              </a:rPr>
              <a:t>不结婚便无法了解何为</a:t>
            </a:r>
            <a:br>
              <a:rPr lang="zh-CN" altLang="en-US" sz="4000" b="1" dirty="0">
                <a:effectLst>
                  <a:glow rad="304800">
                    <a:srgbClr val="FFFFFF">
                      <a:alpha val="94000"/>
                    </a:srgbClr>
                  </a:glow>
                </a:effectLst>
                <a:latin typeface="Creampuff" charset="0"/>
                <a:ea typeface="ＭＳ Ｐゴシック" charset="0"/>
                <a:cs typeface="ＭＳ Ｐゴシック" charset="0"/>
              </a:rPr>
            </a:br>
            <a:r>
              <a:rPr lang="zh-CN" altLang="en-US" sz="4000" b="1" dirty="0">
                <a:effectLst>
                  <a:glow rad="304800">
                    <a:srgbClr val="FFFFFF">
                      <a:alpha val="94000"/>
                    </a:srgbClr>
                  </a:glow>
                </a:effectLst>
                <a:latin typeface="Creampuff" charset="0"/>
                <a:ea typeface="ＭＳ Ｐゴシック" charset="0"/>
                <a:cs typeface="ＭＳ Ｐゴシック" charset="0"/>
              </a:rPr>
              <a:t>真的幸福</a:t>
            </a:r>
            <a:r>
              <a:rPr lang="en-US" altLang="ja-JP" sz="4000" b="1" dirty="0">
                <a:effectLst>
                  <a:glow rad="304800">
                    <a:srgbClr val="FFFFFF">
                      <a:alpha val="94000"/>
                    </a:srgbClr>
                  </a:glow>
                </a:effectLst>
                <a:latin typeface="Creampuff" charset="0"/>
                <a:ea typeface="ＭＳ Ｐゴシック" charset="0"/>
                <a:cs typeface="ＭＳ Ｐゴシック" charset="0"/>
              </a:rPr>
              <a:t>…"</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en-US" altLang="ja-JP" sz="3600" dirty="0">
                <a:solidFill>
                  <a:srgbClr val="000000"/>
                </a:solidFill>
                <a:effectLst>
                  <a:glow rad="304800">
                    <a:srgbClr val="FFFFFF">
                      <a:alpha val="94000"/>
                    </a:srgbClr>
                  </a:glow>
                </a:effectLst>
                <a:latin typeface="Creampuff" charset="0"/>
              </a:rPr>
              <a:t>"… </a:t>
            </a:r>
            <a:r>
              <a:rPr lang="zh-CN" altLang="en-US" sz="3600" dirty="0">
                <a:solidFill>
                  <a:srgbClr val="000000"/>
                </a:solidFill>
                <a:effectLst>
                  <a:glow rad="304800">
                    <a:srgbClr val="FFFFFF">
                      <a:alpha val="94000"/>
                    </a:srgbClr>
                  </a:glow>
                </a:effectLst>
                <a:latin typeface="Creampuff" charset="0"/>
              </a:rPr>
              <a:t>只是那一刻为时已晚</a:t>
            </a:r>
            <a:r>
              <a:rPr lang="en-US" altLang="ja-JP" sz="3600" dirty="0">
                <a:solidFill>
                  <a:srgbClr val="000000"/>
                </a:solidFill>
                <a:effectLst>
                  <a:glow rad="304800">
                    <a:srgbClr val="FFFFFF">
                      <a:alpha val="94000"/>
                    </a:srgbClr>
                  </a:glow>
                </a:effectLst>
                <a:latin typeface="Creampuff" charset="0"/>
              </a:rPr>
              <a:t>!"</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352028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哥林多前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490" indent="-715490" eaLnBrk="1" hangingPunct="1"/>
            <a:r>
              <a:rPr lang="en-US" sz="4800" b="1" dirty="0">
                <a:latin typeface="Helvetica" charset="0"/>
                <a:ea typeface="ＭＳ Ｐゴシック" charset="0"/>
                <a:cs typeface="ＭＳ Ｐゴシック" charset="0"/>
              </a:rPr>
              <a:t>I.	</a:t>
            </a:r>
            <a:r>
              <a:rPr lang="zh-CN" altLang="en-US" sz="4800" b="1" dirty="0">
                <a:solidFill>
                  <a:srgbClr val="FFFF00"/>
                </a:solidFill>
                <a:latin typeface="Helvetica" charset="0"/>
                <a:ea typeface="ＭＳ Ｐゴシック" charset="0"/>
                <a:cs typeface="ＭＳ Ｐゴシック" charset="0"/>
              </a:rPr>
              <a:t>已婚的</a:t>
            </a:r>
            <a:r>
              <a:rPr lang="zh-CN" altLang="en-US" sz="4800" b="1" dirty="0">
                <a:latin typeface="Helvetica" charset="0"/>
                <a:ea typeface="ＭＳ Ｐゴシック" charset="0"/>
                <a:cs typeface="ＭＳ Ｐゴシック" charset="0"/>
              </a:rPr>
              <a:t>可以在婚约中正当地满足彼此的性需求 </a:t>
            </a:r>
            <a:r>
              <a:rPr lang="en-US" sz="4800" b="1" dirty="0">
                <a:latin typeface="Helvetica" charset="0"/>
                <a:ea typeface="ＭＳ Ｐゴシック" charset="0"/>
                <a:cs typeface="ＭＳ Ｐゴシック" charset="0"/>
              </a:rPr>
              <a:t>(7:1-7)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13" y="3505200"/>
            <a:ext cx="43084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zh-CN" altLang="en-US" sz="4800" b="1" dirty="0">
                <a:latin typeface="Helvetica" charset="0"/>
                <a:ea typeface="ＭＳ Ｐゴシック" charset="0"/>
                <a:cs typeface="ＭＳ Ｐゴシック" charset="0"/>
              </a:rPr>
              <a:t>不能在性需求上自制的</a:t>
            </a:r>
            <a:r>
              <a:rPr lang="zh-CN" altLang="en-US" sz="4800" b="1" dirty="0">
                <a:solidFill>
                  <a:srgbClr val="FFFF00"/>
                </a:solidFill>
                <a:latin typeface="Helvetica" charset="0"/>
                <a:ea typeface="ＭＳ Ｐゴシック" charset="0"/>
                <a:cs typeface="ＭＳ Ｐゴシック" charset="0"/>
              </a:rPr>
              <a:t>鳏夫寡妇</a:t>
            </a:r>
            <a:r>
              <a:rPr lang="zh-CN" altLang="en-US" sz="4800" b="1" dirty="0">
                <a:latin typeface="Helvetica" charset="0"/>
                <a:ea typeface="ＭＳ Ｐゴシック" charset="0"/>
                <a:cs typeface="ＭＳ Ｐゴシック" charset="0"/>
              </a:rPr>
              <a:t>也可以选择再婚 </a:t>
            </a:r>
            <a:r>
              <a:rPr lang="en-US" sz="4800" b="1" dirty="0">
                <a:latin typeface="Helvetica" charset="0"/>
                <a:ea typeface="ＭＳ Ｐゴシック" charset="0"/>
                <a:cs typeface="ＭＳ Ｐゴシック" charset="0"/>
              </a:rPr>
              <a:t>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13" y="115888"/>
            <a:ext cx="3814763" cy="2747962"/>
          </a:xfrm>
        </p:spPr>
        <p:txBody>
          <a:bodyPr/>
          <a:lstStyle/>
          <a:p>
            <a:pPr eaLnBrk="1" hangingPunct="1"/>
            <a:r>
              <a:rPr lang="zh-CN" altLang="en-US" sz="5400" b="1" dirty="0">
                <a:solidFill>
                  <a:srgbClr val="FFFFFF"/>
                </a:solidFill>
                <a:latin typeface="Arial" charset="0"/>
                <a:ea typeface="ＭＳ Ｐゴシック" charset="0"/>
                <a:cs typeface="ＭＳ Ｐゴシック" charset="0"/>
              </a:rPr>
              <a:t>沃尔特</a:t>
            </a:r>
            <a:r>
              <a:rPr lang="en-US" altLang="zh-CN" sz="5400" b="1" dirty="0">
                <a:solidFill>
                  <a:srgbClr val="FFFFFF"/>
                </a:solidFill>
                <a:latin typeface="Arial" charset="0"/>
                <a:ea typeface="ＭＳ Ｐゴシック" charset="0"/>
                <a:cs typeface="ＭＳ Ｐゴシック" charset="0"/>
              </a:rPr>
              <a:t>·</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麦克康奈尔</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博士</a:t>
            </a:r>
            <a:endParaRPr lang="en-US" sz="5400" b="1" dirty="0">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9"/>
            <a:ext cx="9144000"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沃尔特和克莱尔 </a:t>
            </a:r>
            <a:r>
              <a:rPr lang="en-US" altLang="zh-CN" b="1" dirty="0">
                <a:solidFill>
                  <a:srgbClr val="FFFFFF"/>
                </a:solidFill>
              </a:rPr>
              <a:t>·</a:t>
            </a:r>
            <a:r>
              <a:rPr lang="zh-CN" altLang="en-US" b="1" dirty="0">
                <a:solidFill>
                  <a:srgbClr val="FFFFFF"/>
                </a:solidFill>
              </a:rPr>
              <a:t>麦克康奈尔</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4"/>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78" tIns="45690" rIns="91378" bIns="4569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a:t>
            </a:r>
            <a:r>
              <a:rPr lang="zh-CN" altLang="en-US" sz="3600" dirty="0">
                <a:solidFill>
                  <a:srgbClr val="000000"/>
                </a:solidFill>
              </a:rPr>
              <a:t>贾森，你是否自愿从今时今日起，甘心被卡琳不断用电邮电传，呼机手机查岗直到天长地久</a:t>
            </a:r>
            <a:r>
              <a:rPr lang="en-US" sz="3600" dirty="0">
                <a:solidFill>
                  <a:srgbClr val="000000"/>
                </a:solidFill>
              </a:rPr>
              <a:t>?"</a:t>
            </a:r>
          </a:p>
        </p:txBody>
      </p:sp>
    </p:spTree>
    <p:extLst>
      <p:ext uri="{BB962C8B-B14F-4D97-AF65-F5344CB8AC3E}">
        <p14:creationId xmlns:p14="http://schemas.microsoft.com/office/powerpoint/2010/main" val="31286483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zh-CN" altLang="en-US" sz="4800" b="1" dirty="0">
                <a:solidFill>
                  <a:srgbClr val="FFF614"/>
                </a:solidFill>
                <a:latin typeface="Arial" charset="0"/>
                <a:ea typeface="ＭＳ Ｐゴシック" charset="0"/>
                <a:cs typeface="ＭＳ Ｐゴシック" charset="0"/>
              </a:rPr>
              <a:t>已离婚的</a:t>
            </a:r>
            <a:r>
              <a:rPr lang="zh-CN" altLang="en-US" sz="4800" b="1" dirty="0">
                <a:solidFill>
                  <a:schemeClr val="bg1"/>
                </a:solidFill>
                <a:latin typeface="Arial" charset="0"/>
                <a:ea typeface="ＭＳ Ｐゴシック" charset="0"/>
                <a:cs typeface="ＭＳ Ｐゴシック" charset="0"/>
              </a:rPr>
              <a:t>不要急着再嫁娶，要等着和原来的配偶复合</a:t>
            </a:r>
            <a:r>
              <a:rPr lang="en-US" sz="4800" b="1" dirty="0">
                <a:solidFill>
                  <a:schemeClr val="bg1"/>
                </a:solidFill>
                <a:latin typeface="Arial" charset="0"/>
                <a:ea typeface="ＭＳ Ｐゴシック" charset="0"/>
                <a:cs typeface="ＭＳ Ｐゴシック" charset="0"/>
              </a:rPr>
              <a:t>(7:10-11)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13" y="4724400"/>
            <a:ext cx="2455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13" y="304800"/>
            <a:ext cx="3300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zh-CN" altLang="en-US" sz="4000" b="1" dirty="0">
                <a:solidFill>
                  <a:schemeClr val="bg1"/>
                </a:solidFill>
                <a:latin typeface="Arial" charset="0"/>
                <a:ea typeface="ＭＳ Ｐゴシック" charset="0"/>
                <a:cs typeface="ＭＳ Ｐゴシック" charset="0"/>
              </a:rPr>
              <a:t>四中观点</a:t>
            </a:r>
            <a:r>
              <a:rPr lang="en-US" sz="4000" b="1" dirty="0">
                <a:solidFill>
                  <a:schemeClr val="bg1"/>
                </a:solidFill>
                <a:latin typeface="Arial" charset="0"/>
                <a:ea typeface="ＭＳ Ｐゴシック" charset="0"/>
                <a:cs typeface="ＭＳ Ｐゴシック" charset="0"/>
              </a:rPr>
              <a:t>…</a:t>
            </a:r>
            <a:endParaRPr lang="en-US" sz="4000" dirty="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1"/>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1.	</a:t>
            </a:r>
            <a:r>
              <a:rPr lang="zh-CN" altLang="en-US" sz="2800" dirty="0">
                <a:solidFill>
                  <a:srgbClr val="FFFFFF"/>
                </a:solidFill>
              </a:rPr>
              <a:t>既不可离婚，也不可再婚</a:t>
            </a:r>
            <a:endParaRPr lang="en-US" sz="2800" dirty="0">
              <a:solidFill>
                <a:srgbClr val="FFFFFF"/>
              </a:solidFill>
            </a:endParaRP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2.	</a:t>
            </a:r>
            <a:r>
              <a:rPr lang="zh-CN" altLang="en-US" sz="2800" dirty="0">
                <a:solidFill>
                  <a:srgbClr val="FFFFFF"/>
                </a:solidFill>
              </a:rPr>
              <a:t>可以离婚，但不可再婚</a:t>
            </a:r>
            <a:endParaRPr lang="en-US" sz="2800" dirty="0">
              <a:solidFill>
                <a:srgbClr val="FFFFFF"/>
              </a:solidFill>
            </a:endParaRPr>
          </a:p>
        </p:txBody>
      </p:sp>
      <p:sp>
        <p:nvSpPr>
          <p:cNvPr id="2980872" name="Rectangle 8"/>
          <p:cNvSpPr>
            <a:spLocks noChangeArrowheads="1"/>
          </p:cNvSpPr>
          <p:nvPr/>
        </p:nvSpPr>
        <p:spPr bwMode="auto">
          <a:xfrm>
            <a:off x="3733800" y="3352801"/>
            <a:ext cx="548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3.	</a:t>
            </a:r>
            <a:r>
              <a:rPr lang="zh-CN" altLang="en-US" sz="2800" dirty="0">
                <a:solidFill>
                  <a:srgbClr val="FFFFFF"/>
                </a:solidFill>
              </a:rPr>
              <a:t>在两种前提下既可离婚又可再婚（犯奸淫或者被遗弃）</a:t>
            </a:r>
            <a:endParaRPr lang="en-US" sz="2800" dirty="0">
              <a:solidFill>
                <a:srgbClr val="FFFFFF"/>
              </a:solidFill>
            </a:endParaRPr>
          </a:p>
        </p:txBody>
      </p:sp>
      <p:sp>
        <p:nvSpPr>
          <p:cNvPr id="2980873" name="Rectangle 9"/>
          <p:cNvSpPr>
            <a:spLocks noChangeArrowheads="1"/>
          </p:cNvSpPr>
          <p:nvPr/>
        </p:nvSpPr>
        <p:spPr bwMode="auto">
          <a:xfrm>
            <a:off x="3733801" y="4572000"/>
            <a:ext cx="556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4.	</a:t>
            </a:r>
            <a:r>
              <a:rPr lang="zh-CN" altLang="en-US" sz="2800" dirty="0">
                <a:solidFill>
                  <a:srgbClr val="FFFFFF"/>
                </a:solidFill>
              </a:rPr>
              <a:t>随时可以离婚或是再婚</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a:t>
            </a:r>
            <a:r>
              <a:rPr lang="zh-CN" altLang="en-US" sz="4800" b="1" dirty="0">
                <a:solidFill>
                  <a:srgbClr val="FFFF00"/>
                </a:solidFill>
                <a:latin typeface="Arial" charset="0"/>
                <a:ea typeface="ＭＳ Ｐゴシック" charset="0"/>
                <a:cs typeface="ＭＳ Ｐゴシック" charset="0"/>
              </a:rPr>
              <a:t>与不信的配偶结婚的信徒</a:t>
            </a:r>
            <a:r>
              <a:rPr lang="zh-CN" altLang="en-US" sz="4800" b="1" dirty="0">
                <a:solidFill>
                  <a:schemeClr val="tx1"/>
                </a:solidFill>
                <a:latin typeface="Arial" charset="0"/>
                <a:ea typeface="ＭＳ Ｐゴシック" charset="0"/>
                <a:cs typeface="ＭＳ Ｐゴシック" charset="0"/>
              </a:rPr>
              <a:t>不当离婚，因信的那一方，不信的配偶乃至整个家庭也成为圣洁了</a:t>
            </a:r>
            <a:r>
              <a:rPr lang="en-US" sz="4800" b="1" dirty="0">
                <a:solidFill>
                  <a:schemeClr val="tx1"/>
                </a:solidFill>
                <a:latin typeface="Arial" charset="0"/>
                <a:ea typeface="ＭＳ Ｐゴシック" charset="0"/>
                <a:cs typeface="ＭＳ Ｐゴシック" charset="0"/>
              </a:rPr>
              <a:t>(7:12-16)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1"/>
            <a:ext cx="8001000" cy="2895600"/>
          </a:xfrm>
          <a:noFill/>
        </p:spPr>
        <p:txBody>
          <a:bodyPr/>
          <a:lstStyle/>
          <a:p>
            <a:pPr eaLnBrk="1" hangingPunct="1"/>
            <a:r>
              <a:rPr lang="en-US" sz="4800" b="1" dirty="0">
                <a:latin typeface="Helvetica" charset="0"/>
                <a:ea typeface="ＭＳ Ｐゴシック" charset="0"/>
                <a:cs typeface="ＭＳ Ｐゴシック" charset="0"/>
              </a:rPr>
              <a:t>V. </a:t>
            </a:r>
            <a:r>
              <a:rPr lang="zh-CN" altLang="en-US" sz="4800" b="1" dirty="0">
                <a:solidFill>
                  <a:srgbClr val="FFF614"/>
                </a:solidFill>
                <a:latin typeface="Helvetica" charset="0"/>
                <a:ea typeface="ＭＳ Ｐゴシック" charset="0"/>
                <a:cs typeface="ＭＳ Ｐゴシック" charset="0"/>
              </a:rPr>
              <a:t>所有的人</a:t>
            </a:r>
            <a:r>
              <a:rPr lang="en-US" altLang="zh-CN" sz="4800" b="1" dirty="0">
                <a:solidFill>
                  <a:srgbClr val="FFF614"/>
                </a:solidFill>
                <a:latin typeface="Helvetica" charset="0"/>
                <a:ea typeface="ＭＳ Ｐゴシック" charset="0"/>
                <a:cs typeface="ＭＳ Ｐゴシック" charset="0"/>
              </a:rPr>
              <a:t>: </a:t>
            </a:r>
            <a:r>
              <a:rPr lang="zh-CN" altLang="en-US" sz="4800" b="1" dirty="0">
                <a:latin typeface="Helvetica" charset="0"/>
                <a:ea typeface="ＭＳ Ｐゴシック" charset="0"/>
                <a:cs typeface="ＭＳ Ｐゴシック" charset="0"/>
              </a:rPr>
              <a:t>对蒙召时的外貌和社会地位都应显出满足喜乐</a:t>
            </a:r>
            <a:r>
              <a:rPr lang="en-US" sz="4800" b="1" dirty="0">
                <a:latin typeface="Helvetica" charset="0"/>
                <a:ea typeface="ＭＳ Ｐゴシック" charset="0"/>
                <a:cs typeface="ＭＳ Ｐゴシック" charset="0"/>
              </a:rPr>
              <a:t>(7:17-24)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zh-CN" altLang="en-US" dirty="0">
                <a:solidFill>
                  <a:srgbClr val="FFFFFF"/>
                </a:solidFill>
                <a:latin typeface="Arial" charset="0"/>
                <a:ea typeface="ＭＳ Ｐゴシック" charset="0"/>
                <a:cs typeface="ＭＳ Ｐゴシック" charset="0"/>
              </a:rPr>
              <a:t>满足于现在的身体</a:t>
            </a:r>
            <a:r>
              <a:rPr lang="en-US" dirty="0">
                <a:solidFill>
                  <a:srgbClr val="FFFFFF"/>
                </a:solidFill>
                <a:latin typeface="Arial" charset="0"/>
                <a:ea typeface="ＭＳ Ｐゴシック" charset="0"/>
                <a:cs typeface="ＭＳ Ｐゴシック" charset="0"/>
              </a:rPr>
              <a:t> (7:17-19)</a:t>
            </a:r>
            <a:endParaRPr lang="en-US" dirty="0">
              <a:latin typeface="Arial"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zh-CN" altLang="en-US" sz="5400" b="1" dirty="0">
                <a:solidFill>
                  <a:srgbClr val="FFFFFF"/>
                </a:solidFill>
                <a:latin typeface="Galatia SIL Bold" charset="0"/>
              </a:rPr>
              <a:t>满足于现有的社会经济地位 </a:t>
            </a:r>
            <a:r>
              <a:rPr lang="en-US" sz="5400" b="1" dirty="0">
                <a:solidFill>
                  <a:srgbClr val="FFFFFF"/>
                </a:solidFill>
                <a:latin typeface="Galatia SIL Bold" charset="0"/>
              </a:rPr>
              <a:t>(7:20-23)</a:t>
            </a:r>
          </a:p>
        </p:txBody>
      </p:sp>
    </p:spTree>
    <p:extLst>
      <p:ext uri="{BB962C8B-B14F-4D97-AF65-F5344CB8AC3E}">
        <p14:creationId xmlns:p14="http://schemas.microsoft.com/office/powerpoint/2010/main" val="29884407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zh-CN" altLang="en-US" dirty="0">
                <a:latin typeface="Arial"/>
                <a:cs typeface="Arial"/>
              </a:rPr>
              <a:t>罗马社会的四个阶层</a:t>
            </a:r>
            <a:endParaRPr lang="en-US" dirty="0">
              <a:latin typeface="Arial"/>
              <a:cs typeface="Arial"/>
            </a:endParaRPr>
          </a:p>
        </p:txBody>
      </p:sp>
      <p:sp>
        <p:nvSpPr>
          <p:cNvPr id="2989059" name="Rectangle 3"/>
          <p:cNvSpPr>
            <a:spLocks noGrp="1" noChangeArrowheads="1"/>
          </p:cNvSpPr>
          <p:nvPr>
            <p:ph type="body" idx="1"/>
          </p:nvPr>
        </p:nvSpPr>
        <p:spPr>
          <a:xfrm>
            <a:off x="3276613" y="1905000"/>
            <a:ext cx="6048375" cy="609600"/>
          </a:xfrm>
        </p:spPr>
        <p:txBody>
          <a:bodyPr/>
          <a:lstStyle/>
          <a:p>
            <a:pPr eaLnBrk="1" hangingPunct="1">
              <a:lnSpc>
                <a:spcPct val="90000"/>
              </a:lnSpc>
              <a:defRPr/>
            </a:pPr>
            <a:r>
              <a:rPr lang="zh-CN" altLang="en-US" sz="3600" b="1" dirty="0">
                <a:latin typeface="Arial"/>
                <a:cs typeface="Arial"/>
              </a:rPr>
              <a:t>骑士（氏族贵族）</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1"/>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1"/>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1"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13" y="30734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议会贵族</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8" name="Rectangle 12"/>
          <p:cNvSpPr>
            <a:spLocks noChangeArrowheads="1"/>
          </p:cNvSpPr>
          <p:nvPr/>
        </p:nvSpPr>
        <p:spPr bwMode="auto">
          <a:xfrm>
            <a:off x="3276613" y="4241800"/>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普通人（自由人）</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9" name="Rectangle 13"/>
          <p:cNvSpPr>
            <a:spLocks noChangeArrowheads="1"/>
          </p:cNvSpPr>
          <p:nvPr/>
        </p:nvSpPr>
        <p:spPr bwMode="auto">
          <a:xfrm>
            <a:off x="3276613" y="54102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奴隶</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70" name="AutoShape 14"/>
          <p:cNvSpPr>
            <a:spLocks noChangeArrowheads="1"/>
          </p:cNvSpPr>
          <p:nvPr/>
        </p:nvSpPr>
        <p:spPr bwMode="auto">
          <a:xfrm rot="5400000">
            <a:off x="4069558" y="24836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8" y="36647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8" y="48458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3" name="Text Box 17"/>
          <p:cNvSpPr txBox="1">
            <a:spLocks noChangeArrowheads="1"/>
          </p:cNvSpPr>
          <p:nvPr/>
        </p:nvSpPr>
        <p:spPr bwMode="auto">
          <a:xfrm>
            <a:off x="8610613"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defRPr/>
            </a:pPr>
            <a:r>
              <a:rPr lang="en-US" b="1">
                <a:latin typeface="Arial"/>
                <a:cs typeface="Arial"/>
              </a:rPr>
              <a:t>98</a:t>
            </a:r>
            <a:endParaRPr lang="en-US" sz="1800">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林前</a:t>
            </a:r>
            <a:r>
              <a:rPr lang="en-US" altLang="zh-CN" sz="4400" dirty="0">
                <a:solidFill>
                  <a:srgbClr val="000000"/>
                </a:solidFill>
                <a:effectLst>
                  <a:glow rad="241300">
                    <a:srgbClr val="FFFFFF">
                      <a:alpha val="93000"/>
                    </a:srgbClr>
                  </a:glow>
                </a:effectLst>
                <a:ea typeface="宋体" charset="0"/>
                <a:cs typeface="宋体" charset="0"/>
              </a:rPr>
              <a:t>7:1-24</a:t>
            </a:r>
            <a:r>
              <a:rPr lang="zh-CN" altLang="en-US" sz="4400" dirty="0">
                <a:solidFill>
                  <a:srgbClr val="000000"/>
                </a:solidFill>
                <a:effectLst>
                  <a:glow rad="241300">
                    <a:srgbClr val="FFFFFF">
                      <a:alpha val="93000"/>
                    </a:srgbClr>
                  </a:glow>
                </a:effectLst>
                <a:ea typeface="宋体" charset="0"/>
                <a:cs typeface="宋体" charset="0"/>
              </a:rPr>
              <a:t>的中心思想</a:t>
            </a:r>
            <a:endParaRPr lang="en-US" altLang="zh-CN" sz="4400" dirty="0">
              <a:solidFill>
                <a:srgbClr val="000000"/>
              </a:solidFill>
              <a:effectLst>
                <a:glow rad="241300">
                  <a:srgbClr val="FFFFFF">
                    <a:alpha val="93000"/>
                  </a:srgbClr>
                </a:glow>
              </a:effectLst>
              <a:ea typeface="宋体" charset="0"/>
              <a:cs typeface="宋体" charset="0"/>
            </a:endParaRP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3"/>
            <a:ext cx="7452320" cy="2590800"/>
          </a:xfrm>
          <a:prstGeom prst="rect">
            <a:avLst/>
          </a:prstGeom>
          <a:noFill/>
          <a:ln>
            <a:noFill/>
          </a:ln>
          <a:effectLst/>
          <a:extLst>
            <a:ext uri="{909E8E84-426E-40DD-AFC4-6F175D3DCCD1}">
              <a14:hiddenFill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满足现有的婚姻、身体、工作状况，因为任何一种状况中都有 </a:t>
            </a:r>
            <a:r>
              <a:rPr lang="zh-CN" altLang="en-US" sz="4400" dirty="0">
                <a:solidFill>
                  <a:srgbClr val="00B0F0"/>
                </a:solidFill>
                <a:effectLst>
                  <a:glow rad="241300">
                    <a:srgbClr val="FFFFFF">
                      <a:alpha val="93000"/>
                    </a:srgbClr>
                  </a:glow>
                </a:effectLst>
                <a:ea typeface="宋体" charset="0"/>
                <a:cs typeface="宋体" charset="0"/>
              </a:rPr>
              <a:t>神的美意</a:t>
            </a:r>
          </a:p>
        </p:txBody>
      </p:sp>
    </p:spTree>
    <p:extLst>
      <p:ext uri="{BB962C8B-B14F-4D97-AF65-F5344CB8AC3E}">
        <p14:creationId xmlns:p14="http://schemas.microsoft.com/office/powerpoint/2010/main" val="13713349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1"/>
            <a:ext cx="6019800" cy="5607628"/>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spAutoFit/>
          </a:bodyPr>
          <a:lstStyle/>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婚姻</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亲密</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赌神</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事奉</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信与不信的结合</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宣教的禾场</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离异的夫妇</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彰显神的工作</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寻常的身体</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i="1" dirty="0">
                <a:solidFill>
                  <a:srgbClr val="000000"/>
                </a:solidFill>
                <a:effectLst>
                  <a:glow rad="254000">
                    <a:srgbClr val="FFFFFF">
                      <a:alpha val="93000"/>
                    </a:srgbClr>
                  </a:glow>
                </a:effectLst>
                <a:ea typeface="宋体" charset="0"/>
                <a:cs typeface="宋体" charset="0"/>
              </a:rPr>
              <a:t>顺服</a:t>
            </a:r>
            <a:endParaRPr lang="en-US" altLang="zh-CN" sz="3200" i="1"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较少的钱财</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基督里的自由</a:t>
            </a:r>
            <a:endParaRPr lang="en-US" altLang="zh-CN" sz="3200" i="1"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zh-CN" altLang="en-US" b="1" dirty="0">
                <a:effectLst>
                  <a:glow rad="254000">
                    <a:schemeClr val="bg1">
                      <a:alpha val="93000"/>
                    </a:schemeClr>
                  </a:glow>
                </a:effectLst>
                <a:cs typeface="+mj-cs"/>
              </a:rPr>
              <a:t>神的美意</a:t>
            </a:r>
            <a:endParaRPr lang="en-US" b="1" dirty="0">
              <a:effectLst>
                <a:glow rad="254000">
                  <a:schemeClr val="bg1">
                    <a:alpha val="93000"/>
                  </a:schemeClr>
                </a:glow>
              </a:effectLst>
              <a:cs typeface="+mj-cs"/>
            </a:endParaRP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04"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zh-CN" altLang="en-US" b="1" dirty="0">
                <a:solidFill>
                  <a:schemeClr val="bg1"/>
                </a:solidFill>
                <a:latin typeface="Arial" charset="0"/>
                <a:ea typeface="ＭＳ Ｐゴシック" charset="0"/>
                <a:cs typeface="ＭＳ Ｐゴシック" charset="0"/>
              </a:rPr>
              <a:t>满足</a:t>
            </a:r>
            <a:endParaRPr lang="en-US" b="1" dirty="0">
              <a:solidFill>
                <a:schemeClr val="bg1"/>
              </a:solidFill>
              <a:latin typeface="Arial" charset="0"/>
              <a:ea typeface="ＭＳ Ｐゴシック" charset="0"/>
              <a:cs typeface="ＭＳ Ｐゴシック" charset="0"/>
            </a:endParaRPr>
          </a:p>
        </p:txBody>
      </p:sp>
      <p:sp>
        <p:nvSpPr>
          <p:cNvPr id="2964484" name="Text Box 4"/>
          <p:cNvSpPr txBox="1">
            <a:spLocks noChangeArrowheads="1"/>
          </p:cNvSpPr>
          <p:nvPr/>
        </p:nvSpPr>
        <p:spPr bwMode="auto">
          <a:xfrm>
            <a:off x="0" y="980741"/>
            <a:ext cx="9159552" cy="132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a:t>
            </a:r>
            <a:r>
              <a:rPr lang="zh-CN" altLang="en-US" sz="4000" dirty="0">
                <a:solidFill>
                  <a:srgbClr val="FFFFFF"/>
                </a:solidFill>
                <a:effectLst>
                  <a:glow rad="228600">
                    <a:srgbClr val="000000"/>
                  </a:glow>
                </a:effectLst>
              </a:rPr>
              <a:t>不是</a:t>
            </a:r>
            <a:r>
              <a:rPr lang="zh-CN" altLang="en-US" sz="4000" dirty="0">
                <a:solidFill>
                  <a:srgbClr val="FFFF00"/>
                </a:solidFill>
                <a:effectLst>
                  <a:glow rad="228600">
                    <a:srgbClr val="000000"/>
                  </a:glow>
                </a:effectLst>
              </a:rPr>
              <a:t>实现</a:t>
            </a:r>
            <a:r>
              <a:rPr lang="zh-CN" altLang="en-US" sz="4000" dirty="0">
                <a:solidFill>
                  <a:srgbClr val="FFFFFF"/>
                </a:solidFill>
                <a:effectLst>
                  <a:glow rad="228600">
                    <a:srgbClr val="000000"/>
                  </a:glow>
                </a:effectLst>
              </a:rPr>
              <a:t>你</a:t>
            </a:r>
            <a:r>
              <a:rPr lang="zh-CN" altLang="en-US" sz="4000" dirty="0">
                <a:solidFill>
                  <a:srgbClr val="FFFF00"/>
                </a:solidFill>
                <a:effectLst>
                  <a:glow rad="228600">
                    <a:srgbClr val="000000"/>
                  </a:glow>
                </a:effectLst>
              </a:rPr>
              <a:t>想要</a:t>
            </a:r>
            <a:r>
              <a:rPr lang="zh-CN" altLang="en-US" sz="4000" dirty="0">
                <a:solidFill>
                  <a:srgbClr val="FFFFFF"/>
                </a:solidFill>
                <a:effectLst>
                  <a:glow rad="228600">
                    <a:srgbClr val="000000"/>
                  </a:glow>
                </a:effectLst>
              </a:rPr>
              <a:t>的，</a:t>
            </a:r>
            <a:br>
              <a:rPr lang="zh-CN" altLang="en-US" sz="4000" dirty="0">
                <a:solidFill>
                  <a:srgbClr val="FFFFFF"/>
                </a:solidFill>
                <a:effectLst>
                  <a:glow rad="228600">
                    <a:srgbClr val="000000"/>
                  </a:glow>
                </a:effectLst>
              </a:rPr>
            </a:br>
            <a:r>
              <a:rPr lang="zh-CN" altLang="en-US" sz="4000" dirty="0">
                <a:solidFill>
                  <a:srgbClr val="FFFFFF"/>
                </a:solidFill>
                <a:effectLst>
                  <a:glow rad="228600">
                    <a:srgbClr val="000000"/>
                  </a:glow>
                </a:effectLst>
              </a:rPr>
              <a:t>而是</a:t>
            </a:r>
            <a:r>
              <a:rPr lang="zh-CN" altLang="en-US" sz="4000" dirty="0">
                <a:solidFill>
                  <a:srgbClr val="FFFF00"/>
                </a:solidFill>
                <a:effectLst>
                  <a:glow rad="228600">
                    <a:srgbClr val="000000"/>
                  </a:glow>
                </a:effectLst>
              </a:rPr>
              <a:t>觉悟</a:t>
            </a:r>
            <a:r>
              <a:rPr lang="zh-CN" altLang="en-US" sz="4000" dirty="0">
                <a:solidFill>
                  <a:srgbClr val="FFFFFF"/>
                </a:solidFill>
                <a:effectLst>
                  <a:glow rad="228600">
                    <a:srgbClr val="000000"/>
                  </a:glow>
                </a:effectLst>
              </a:rPr>
              <a:t>到你已所</a:t>
            </a:r>
            <a:r>
              <a:rPr lang="zh-CN" altLang="en-US" sz="4000" dirty="0">
                <a:solidFill>
                  <a:srgbClr val="FFFF00"/>
                </a:solidFill>
                <a:effectLst>
                  <a:glow rad="228600">
                    <a:srgbClr val="000000"/>
                  </a:glow>
                </a:effectLst>
              </a:rPr>
              <a:t>拥有</a:t>
            </a:r>
            <a:r>
              <a:rPr lang="zh-CN" altLang="en-US" sz="4000" dirty="0">
                <a:solidFill>
                  <a:srgbClr val="FFFFFF"/>
                </a:solidFill>
                <a:effectLst>
                  <a:glow rad="228600">
                    <a:srgbClr val="000000"/>
                  </a:glow>
                </a:effectLst>
              </a:rPr>
              <a:t>的</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zh-CN" altLang="en-US" sz="5400" b="1" dirty="0">
                <a:solidFill>
                  <a:schemeClr val="tx1"/>
                </a:solidFill>
                <a:latin typeface="Arial" charset="0"/>
                <a:ea typeface="ＭＳ Ｐゴシック" charset="0"/>
                <a:cs typeface="ＭＳ Ｐゴシック" charset="0"/>
              </a:rPr>
              <a:t>为何保持</a:t>
            </a:r>
            <a:r>
              <a:rPr lang="en-US" sz="5400" b="1" dirty="0">
                <a:solidFill>
                  <a:schemeClr val="tx1"/>
                </a:solidFill>
                <a:latin typeface="Arial" charset="0"/>
                <a:ea typeface="ＭＳ Ｐゴシック" charset="0"/>
                <a:cs typeface="ＭＳ Ｐゴシック" charset="0"/>
              </a:rPr>
              <a:t>…</a:t>
            </a:r>
            <a:endParaRPr lang="en-US" sz="5400" b="1" dirty="0">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49" y="5355704"/>
            <a:ext cx="3355777" cy="1502296"/>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独身</a:t>
            </a:r>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5" name="Rectangle 4"/>
          <p:cNvSpPr>
            <a:spLocks noChangeArrowheads="1"/>
          </p:cNvSpPr>
          <p:nvPr/>
        </p:nvSpPr>
        <p:spPr bwMode="auto">
          <a:xfrm rot="21566660">
            <a:off x="3135322" y="135133"/>
            <a:ext cx="6008149" cy="744470"/>
          </a:xfrm>
          <a:prstGeom prst="rect">
            <a:avLst/>
          </a:prstGeom>
          <a:noFill/>
          <a:ln w="9525">
            <a:noFill/>
            <a:miter lim="800000"/>
            <a:headEnd/>
            <a:tailEnd/>
          </a:ln>
          <a:effectLst/>
        </p:spPr>
        <p:txBody>
          <a:bodyPr lIns="91378" tIns="45690" rIns="91378" bIns="45690"/>
          <a:lstStyle/>
          <a:p>
            <a:pPr>
              <a:spcBef>
                <a:spcPct val="20000"/>
              </a:spcBef>
              <a:buSzPct val="90000"/>
              <a:defRPr/>
            </a:pPr>
            <a:r>
              <a:rPr lang="zh-CN" altLang="en-US" sz="4000" dirty="0">
                <a:solidFill>
                  <a:srgbClr val="000000"/>
                </a:solidFill>
                <a:latin typeface="Helvetica" charset="0"/>
                <a:ea typeface="ＭＳ Ｐゴシック" charset="-128"/>
                <a:cs typeface="ＭＳ Ｐゴシック" charset="-128"/>
              </a:rPr>
              <a:t>林前 </a:t>
            </a:r>
            <a:r>
              <a:rPr lang="en-US" sz="4000" dirty="0">
                <a:solidFill>
                  <a:srgbClr val="000000"/>
                </a:solidFill>
                <a:latin typeface="Helvetica" charset="0"/>
                <a:ea typeface="ＭＳ Ｐゴシック" charset="-128"/>
                <a:cs typeface="ＭＳ Ｐゴシック" charset="-128"/>
              </a:rPr>
              <a:t>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12"/>
            <a:ext cx="28956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哥林多</a:t>
            </a:r>
            <a:endParaRPr lang="en-US" sz="4000" dirty="0">
              <a:solidFill>
                <a:srgbClr val="FFFFFF"/>
              </a:solidFill>
              <a:latin typeface="Times New Roman" charset="0"/>
              <a:ea typeface="ＭＳ Ｐゴシック" charset="-128"/>
              <a:cs typeface="ＭＳ Ｐゴシック" charset="-128"/>
            </a:endParaRPr>
          </a:p>
        </p:txBody>
      </p:sp>
      <p:sp>
        <p:nvSpPr>
          <p:cNvPr id="87045" name="Oval 5"/>
          <p:cNvSpPr>
            <a:spLocks noChangeArrowheads="1"/>
          </p:cNvSpPr>
          <p:nvPr/>
        </p:nvSpPr>
        <p:spPr bwMode="auto">
          <a:xfrm>
            <a:off x="1728789"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38"/>
            <a:ext cx="64008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spcBef>
                <a:spcPct val="50000"/>
              </a:spcBef>
              <a:defRPr/>
            </a:pPr>
            <a:r>
              <a:rPr lang="zh-CN" altLang="en-US" sz="4000" dirty="0">
                <a:solidFill>
                  <a:srgbClr val="FFFFFF"/>
                </a:solidFill>
                <a:latin typeface="Times New Roman" charset="0"/>
                <a:ea typeface="ＭＳ Ｐゴシック" charset="-128"/>
                <a:cs typeface="ＭＳ Ｐゴシック" charset="-128"/>
              </a:rPr>
              <a:t>第三次宣教之旅</a:t>
            </a:r>
          </a:p>
        </p:txBody>
      </p:sp>
      <p:sp>
        <p:nvSpPr>
          <p:cNvPr id="87047" name="Text Box 7"/>
          <p:cNvSpPr txBox="1">
            <a:spLocks noChangeArrowheads="1"/>
          </p:cNvSpPr>
          <p:nvPr/>
        </p:nvSpPr>
        <p:spPr bwMode="auto">
          <a:xfrm>
            <a:off x="152400" y="533400"/>
            <a:ext cx="5562600" cy="1325842"/>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哥林多“目前的困难”</a:t>
            </a:r>
            <a:r>
              <a:rPr lang="en-US" sz="4000" dirty="0">
                <a:solidFill>
                  <a:srgbClr val="FFFFFF"/>
                </a:solidFill>
                <a:latin typeface="Times New Roman" charset="0"/>
                <a:ea typeface="ＭＳ Ｐゴシック" charset="-128"/>
                <a:cs typeface="ＭＳ Ｐゴシック" charset="-128"/>
              </a:rPr>
              <a:t>(7:26)</a:t>
            </a:r>
          </a:p>
        </p:txBody>
      </p:sp>
      <p:sp>
        <p:nvSpPr>
          <p:cNvPr id="87048" name="Text Box 8"/>
          <p:cNvSpPr txBox="1">
            <a:spLocks noChangeArrowheads="1"/>
          </p:cNvSpPr>
          <p:nvPr/>
        </p:nvSpPr>
        <p:spPr bwMode="auto">
          <a:xfrm>
            <a:off x="2971800" y="6156338"/>
            <a:ext cx="3256384" cy="707826"/>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主后 </a:t>
            </a:r>
            <a:r>
              <a:rPr lang="en-US" altLang="zh-CN" sz="4000" dirty="0">
                <a:solidFill>
                  <a:srgbClr val="FFFFFF"/>
                </a:solidFill>
                <a:latin typeface="Times New Roman" charset="0"/>
                <a:ea typeface="ＭＳ Ｐゴシック" charset="-128"/>
                <a:cs typeface="ＭＳ Ｐゴシック" charset="-128"/>
              </a:rPr>
              <a:t>53-57</a:t>
            </a:r>
            <a:r>
              <a:rPr lang="zh-CN" altLang="en-US" sz="4000" dirty="0">
                <a:solidFill>
                  <a:srgbClr val="FFFFFF"/>
                </a:solidFill>
                <a:latin typeface="Times New Roman" charset="0"/>
                <a:ea typeface="ＭＳ Ｐゴシック" charset="-128"/>
                <a:cs typeface="ＭＳ Ｐゴシック" charset="-128"/>
              </a:rPr>
              <a:t>年</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1" y="-228600"/>
            <a:ext cx="8991600" cy="1447800"/>
          </a:xfrm>
        </p:spPr>
        <p:txBody>
          <a:bodyPr/>
          <a:lstStyle/>
          <a:p>
            <a:pPr eaLnBrk="1" hangingPunct="1"/>
            <a:r>
              <a:rPr kumimoji="0" lang="zh-CN" altLang="en-US" dirty="0">
                <a:latin typeface="Helvetica" charset="0"/>
                <a:ea typeface="ＭＳ Ｐゴシック" charset="0"/>
                <a:cs typeface="ＭＳ Ｐゴシック" charset="0"/>
              </a:rPr>
              <a:t>林前</a:t>
            </a:r>
            <a:r>
              <a:rPr kumimoji="0" lang="en-US" dirty="0">
                <a:latin typeface="Helvetica" charset="0"/>
                <a:ea typeface="ＭＳ Ｐゴシック" charset="0"/>
                <a:cs typeface="ＭＳ Ｐゴシック" charset="0"/>
              </a:rPr>
              <a:t>7 </a:t>
            </a:r>
            <a:r>
              <a:rPr kumimoji="0" lang="zh-CN" altLang="en-US" dirty="0">
                <a:latin typeface="Helvetica" charset="0"/>
                <a:ea typeface="ＭＳ Ｐゴシック" charset="0"/>
                <a:cs typeface="ＭＳ Ｐゴシック" charset="0"/>
              </a:rPr>
              <a:t>概述</a:t>
            </a:r>
            <a:endParaRPr kumimoji="0" lang="en-US" dirty="0">
              <a:latin typeface="Helvetica" charset="0"/>
              <a:ea typeface="ＭＳ Ｐゴシック" charset="0"/>
              <a:cs typeface="ＭＳ Ｐゴシック" charset="0"/>
            </a:endParaRPr>
          </a:p>
        </p:txBody>
      </p:sp>
      <p:sp>
        <p:nvSpPr>
          <p:cNvPr id="21508" name="Rectangle 4"/>
          <p:cNvSpPr>
            <a:spLocks noChangeArrowheads="1"/>
          </p:cNvSpPr>
          <p:nvPr/>
        </p:nvSpPr>
        <p:spPr bwMode="auto">
          <a:xfrm>
            <a:off x="1981201"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结婚</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独身</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a:outerShdw blurRad="63500" dist="35921" dir="2700000" algn="ctr" rotWithShape="0">
              <a:srgbClr val="040406">
                <a:alpha val="74998"/>
              </a:srgbClr>
            </a:outerShdw>
          </a:effectLst>
        </p:spPr>
        <p:txBody>
          <a:bodyPr lIns="91378" tIns="45690" rIns="91378" bIns="45690"/>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a:t>
            </a:r>
            <a:r>
              <a:rPr lang="zh-CN" altLang="en-US" sz="3600" dirty="0">
                <a:solidFill>
                  <a:srgbClr val="FFFFFF"/>
                </a:solidFill>
                <a:latin typeface="Helvetica" charset="0"/>
                <a:ea typeface="ＭＳ Ｐゴシック" charset="-128"/>
                <a:cs typeface="ＭＳ Ｐゴシック" charset="-128"/>
              </a:rPr>
              <a:t>保持</a:t>
            </a:r>
            <a:r>
              <a:rPr lang="en-US" sz="3600" dirty="0">
                <a:solidFill>
                  <a:srgbClr val="FFFFFF"/>
                </a:solidFill>
                <a:latin typeface="Helvetica" charset="0"/>
                <a:ea typeface="ＭＳ Ｐゴシック" charset="-128"/>
                <a:cs typeface="ＭＳ Ｐゴシック" charset="-128"/>
              </a:rPr>
              <a:t>"</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a:t>
            </a:r>
            <a:r>
              <a:rPr lang="zh-CN" altLang="en-US" sz="5400" b="1" dirty="0">
                <a:solidFill>
                  <a:schemeClr val="bg1"/>
                </a:solidFill>
                <a:latin typeface="Arial" charset="0"/>
                <a:ea typeface="ＭＳ Ｐゴシック" charset="0"/>
                <a:cs typeface="ＭＳ Ｐゴシック" charset="0"/>
              </a:rPr>
              <a:t>独身的</a:t>
            </a:r>
            <a:r>
              <a:rPr lang="zh-CN" altLang="en-US" sz="5400" b="1" dirty="0">
                <a:solidFill>
                  <a:srgbClr val="FFFF00"/>
                </a:solidFill>
                <a:latin typeface="Arial" charset="0"/>
                <a:ea typeface="ＭＳ Ｐゴシック" charset="0"/>
                <a:cs typeface="ＭＳ Ｐゴシック" charset="0"/>
              </a:rPr>
              <a:t>优势 </a:t>
            </a:r>
            <a:r>
              <a:rPr lang="en-US" sz="5400" b="1" dirty="0">
                <a:solidFill>
                  <a:schemeClr val="bg1"/>
                </a:solidFill>
                <a:latin typeface="Arial" charset="0"/>
                <a:ea typeface="ＭＳ Ｐゴシック" charset="0"/>
                <a:cs typeface="ＭＳ Ｐゴシック" charset="0"/>
              </a:rPr>
              <a:t>(7:28b-35).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13"/>
            <a:ext cx="37258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199" y="838201"/>
            <a:ext cx="4648213"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F00"/>
                </a:solidFill>
                <a:latin typeface="Arial" charset="0"/>
                <a:ea typeface="ＭＳ Ｐゴシック" charset="0"/>
                <a:cs typeface="ＭＳ Ｐゴシック" charset="0"/>
              </a:rPr>
              <a:t>肉体上的苦难</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独身的比结婚的要少受肉体上的苦难 </a:t>
            </a:r>
            <a:r>
              <a:rPr lang="en-US" b="1" dirty="0">
                <a:solidFill>
                  <a:schemeClr val="bg1"/>
                </a:solidFill>
                <a:latin typeface="Arial" charset="0"/>
                <a:ea typeface="ＭＳ Ｐゴシック" charset="0"/>
                <a:cs typeface="ＭＳ Ｐゴシック" charset="0"/>
              </a:rPr>
              <a:t>(7:28b).</a:t>
            </a:r>
            <a:endParaRPr lang="en-US" sz="3600" b="1" dirty="0">
              <a:latin typeface="Arial" charset="0"/>
              <a:ea typeface="ＭＳ Ｐゴシック" charset="0"/>
              <a:cs typeface="ＭＳ Ｐゴシック" charset="0"/>
            </a:endParaRPr>
          </a:p>
        </p:txBody>
      </p:sp>
      <p:sp>
        <p:nvSpPr>
          <p:cNvPr id="33689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13" y="2133601"/>
            <a:ext cx="358616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1" y="228600"/>
            <a:ext cx="57912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296320" y="5983768"/>
            <a:ext cx="4551361" cy="650874"/>
          </a:xfrm>
          <a:prstGeom prst="rect">
            <a:avLst/>
          </a:prstGeom>
        </p:spPr>
        <p:txBody>
          <a:bodyPr wrap="none" lIns="91420" tIns="45710" rIns="91420" bIns="45710" fromWordArt="1">
            <a:prstTxWarp prst="textPlain">
              <a:avLst>
                <a:gd name="adj" fmla="val 50000"/>
              </a:avLst>
            </a:prstTxWarp>
          </a:bodyPr>
          <a:lstStyle/>
          <a:p>
            <a:r>
              <a:rPr lang="zh-TW"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rPr>
              <a:t>牧场主压力测试</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zh-CN" altLang="en-US" sz="6600" b="1" dirty="0">
                <a:solidFill>
                  <a:schemeClr val="bg1"/>
                </a:solidFill>
                <a:latin typeface="Arial" charset="0"/>
                <a:ea typeface="ＭＳ Ｐゴシック" charset="0"/>
                <a:cs typeface="ＭＳ Ｐゴシック" charset="0"/>
              </a:rPr>
              <a:t>压力</a:t>
            </a:r>
            <a:r>
              <a:rPr lang="zh-CN" altLang="en-US" dirty="0">
                <a:solidFill>
                  <a:schemeClr val="bg1"/>
                </a:solidFill>
                <a:latin typeface="Arial" charset="0"/>
                <a:ea typeface="ＭＳ Ｐゴシック" charset="0"/>
                <a:cs typeface="ＭＳ Ｐゴシック" charset="0"/>
              </a:rPr>
              <a:t>水平尺度</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40" y="13407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丧偶</a:t>
            </a:r>
          </a:p>
        </p:txBody>
      </p:sp>
      <p:sp>
        <p:nvSpPr>
          <p:cNvPr id="343044" name="Text Box 4"/>
          <p:cNvSpPr txBox="1">
            <a:spLocks noChangeArrowheads="1"/>
          </p:cNvSpPr>
          <p:nvPr/>
        </p:nvSpPr>
        <p:spPr bwMode="auto">
          <a:xfrm>
            <a:off x="2985839" y="192179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离异</a:t>
            </a:r>
            <a:endParaRPr lang="en-US" sz="3200" b="0" dirty="0">
              <a:solidFill>
                <a:srgbClr val="FFFFFF"/>
              </a:solidFill>
            </a:endParaRPr>
          </a:p>
        </p:txBody>
      </p:sp>
      <p:sp>
        <p:nvSpPr>
          <p:cNvPr id="343045" name="Text Box 5"/>
          <p:cNvSpPr txBox="1">
            <a:spLocks noChangeArrowheads="1"/>
          </p:cNvSpPr>
          <p:nvPr/>
        </p:nvSpPr>
        <p:spPr bwMode="auto">
          <a:xfrm>
            <a:off x="2985841"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分居</a:t>
            </a:r>
            <a:endParaRPr lang="en-US" sz="3200" b="0" dirty="0">
              <a:solidFill>
                <a:srgbClr val="FFFFFF"/>
              </a:solidFill>
            </a:endParaRPr>
          </a:p>
        </p:txBody>
      </p:sp>
      <p:sp>
        <p:nvSpPr>
          <p:cNvPr id="343046" name="Text Box 6"/>
          <p:cNvSpPr txBox="1">
            <a:spLocks noChangeArrowheads="1"/>
          </p:cNvSpPr>
          <p:nvPr/>
        </p:nvSpPr>
        <p:spPr bwMode="auto">
          <a:xfrm>
            <a:off x="2973139"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结婚</a:t>
            </a:r>
            <a:endParaRPr lang="en-US" sz="3200" b="0" dirty="0">
              <a:solidFill>
                <a:srgbClr val="FFFFFF"/>
              </a:solidFill>
            </a:endParaRPr>
          </a:p>
        </p:txBody>
      </p:sp>
      <p:sp>
        <p:nvSpPr>
          <p:cNvPr id="343047" name="Text Box 7"/>
          <p:cNvSpPr txBox="1">
            <a:spLocks noChangeArrowheads="1"/>
          </p:cNvSpPr>
          <p:nvPr/>
        </p:nvSpPr>
        <p:spPr bwMode="auto">
          <a:xfrm>
            <a:off x="2985840" y="36648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下狱</a:t>
            </a:r>
          </a:p>
        </p:txBody>
      </p:sp>
      <p:sp>
        <p:nvSpPr>
          <p:cNvPr id="343048" name="Text Box 8"/>
          <p:cNvSpPr txBox="1">
            <a:spLocks noChangeArrowheads="1"/>
          </p:cNvSpPr>
          <p:nvPr/>
        </p:nvSpPr>
        <p:spPr bwMode="auto">
          <a:xfrm>
            <a:off x="2985839" y="4245894"/>
            <a:ext cx="276056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受伤</a:t>
            </a:r>
            <a:r>
              <a:rPr lang="en-US" altLang="zh-CN" sz="3200" b="0" dirty="0">
                <a:solidFill>
                  <a:srgbClr val="FFFFFF"/>
                </a:solidFill>
              </a:rPr>
              <a:t>/</a:t>
            </a:r>
            <a:r>
              <a:rPr lang="zh-CN" altLang="en-US" sz="3200" b="0" dirty="0">
                <a:solidFill>
                  <a:srgbClr val="FFFFFF"/>
                </a:solidFill>
              </a:rPr>
              <a:t>疾病缠身</a:t>
            </a:r>
          </a:p>
        </p:txBody>
      </p:sp>
      <p:sp>
        <p:nvSpPr>
          <p:cNvPr id="57353" name="Text Box 9"/>
          <p:cNvSpPr txBox="1">
            <a:spLocks noChangeArrowheads="1"/>
          </p:cNvSpPr>
          <p:nvPr/>
        </p:nvSpPr>
        <p:spPr bwMode="auto">
          <a:xfrm>
            <a:off x="1903228"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199373"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199373"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199373"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199373" y="367439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199373" y="425224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5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latin typeface="Helvetica" charset="0"/>
              </a:rPr>
              <a:t>社会再适应尺度 </a:t>
            </a:r>
            <a:r>
              <a:rPr lang="en-US" altLang="zh-CN" sz="1600" b="0" dirty="0">
                <a:solidFill>
                  <a:srgbClr val="FFFFFF"/>
                </a:solidFill>
                <a:latin typeface="Helvetica" charset="0"/>
              </a:rPr>
              <a:t>(SRRS)</a:t>
            </a:r>
            <a:br>
              <a:rPr lang="en-US" altLang="zh-CN" sz="1600" b="0" dirty="0">
                <a:solidFill>
                  <a:srgbClr val="FFFFFF"/>
                </a:solidFill>
                <a:latin typeface="Helvetica" charset="0"/>
              </a:rPr>
            </a:br>
            <a:r>
              <a:rPr lang="zh-CN" altLang="en-US" sz="1600" b="0" dirty="0">
                <a:solidFill>
                  <a:srgbClr val="FFFFFF"/>
                </a:solidFill>
                <a:latin typeface="Helvetica" charset="0"/>
              </a:rPr>
              <a:t>托马斯</a:t>
            </a:r>
            <a:r>
              <a:rPr lang="en-US" altLang="zh-CN" sz="1600" b="0" dirty="0">
                <a:solidFill>
                  <a:srgbClr val="FFFFFF"/>
                </a:solidFill>
                <a:latin typeface="Helvetica" charset="0"/>
              </a:rPr>
              <a:t>·</a:t>
            </a:r>
            <a:r>
              <a:rPr lang="zh-CN" altLang="en-US" sz="1600" b="0" dirty="0">
                <a:solidFill>
                  <a:srgbClr val="FFFFFF"/>
                </a:solidFill>
                <a:latin typeface="Helvetica" charset="0"/>
              </a:rPr>
              <a:t>福尔摩斯</a:t>
            </a:r>
            <a:r>
              <a:rPr lang="en-US" altLang="zh-CN" sz="1600" b="0" dirty="0">
                <a:solidFill>
                  <a:srgbClr val="FFFFFF"/>
                </a:solidFill>
                <a:latin typeface="Helvetica" charset="0"/>
              </a:rPr>
              <a:t>&amp;</a:t>
            </a:r>
            <a:r>
              <a:rPr lang="zh-CN" altLang="en-US" sz="1600" b="0" dirty="0">
                <a:solidFill>
                  <a:srgbClr val="FFFFFF"/>
                </a:solidFill>
                <a:latin typeface="Helvetica" charset="0"/>
              </a:rPr>
              <a:t>理查</a:t>
            </a:r>
            <a:r>
              <a:rPr lang="en-US" altLang="zh-CN" sz="1600" b="0" dirty="0">
                <a:solidFill>
                  <a:srgbClr val="FFFFFF"/>
                </a:solidFill>
                <a:latin typeface="Helvetica" charset="0"/>
              </a:rPr>
              <a:t>·</a:t>
            </a:r>
            <a:r>
              <a:rPr lang="zh-CN" altLang="en-US" sz="1600" b="0" dirty="0">
                <a:solidFill>
                  <a:srgbClr val="FFFFFF"/>
                </a:solidFill>
                <a:latin typeface="Helvetica" charset="0"/>
              </a:rPr>
              <a:t>拉赫</a:t>
            </a:r>
            <a:r>
              <a:rPr lang="en-US" altLang="zh-CN"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丧亲</a:t>
            </a:r>
          </a:p>
        </p:txBody>
      </p:sp>
      <p:sp>
        <p:nvSpPr>
          <p:cNvPr id="57361" name="Text Box 17"/>
          <p:cNvSpPr txBox="1">
            <a:spLocks noChangeArrowheads="1"/>
          </p:cNvSpPr>
          <p:nvPr/>
        </p:nvSpPr>
        <p:spPr bwMode="auto">
          <a:xfrm>
            <a:off x="2199373" y="309495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7" y="5407944"/>
            <a:ext cx="141564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被解雇</a:t>
            </a:r>
          </a:p>
        </p:txBody>
      </p:sp>
      <p:sp>
        <p:nvSpPr>
          <p:cNvPr id="57363" name="Text Box 19"/>
          <p:cNvSpPr txBox="1">
            <a:spLocks noChangeArrowheads="1"/>
          </p:cNvSpPr>
          <p:nvPr/>
        </p:nvSpPr>
        <p:spPr bwMode="auto">
          <a:xfrm>
            <a:off x="2199373" y="540953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婚姻调解</a:t>
            </a:r>
          </a:p>
        </p:txBody>
      </p:sp>
      <p:sp>
        <p:nvSpPr>
          <p:cNvPr id="57365" name="Text Box 21"/>
          <p:cNvSpPr txBox="1">
            <a:spLocks noChangeArrowheads="1"/>
          </p:cNvSpPr>
          <p:nvPr/>
        </p:nvSpPr>
        <p:spPr bwMode="auto">
          <a:xfrm>
            <a:off x="2199373"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85841" y="1331195"/>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丧偶</a:t>
            </a:r>
          </a:p>
        </p:txBody>
      </p:sp>
      <p:sp>
        <p:nvSpPr>
          <p:cNvPr id="57367" name="Text Box 23"/>
          <p:cNvSpPr txBox="1">
            <a:spLocks noChangeArrowheads="1"/>
          </p:cNvSpPr>
          <p:nvPr/>
        </p:nvSpPr>
        <p:spPr bwMode="auto">
          <a:xfrm>
            <a:off x="2955677" y="191260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离异</a:t>
            </a:r>
            <a:endParaRPr lang="en-US" sz="3200" b="0" dirty="0">
              <a:solidFill>
                <a:srgbClr val="FFFA13"/>
              </a:solidFill>
            </a:endParaRPr>
          </a:p>
        </p:txBody>
      </p:sp>
      <p:sp>
        <p:nvSpPr>
          <p:cNvPr id="57368" name="Text Box 24"/>
          <p:cNvSpPr txBox="1">
            <a:spLocks noChangeArrowheads="1"/>
          </p:cNvSpPr>
          <p:nvPr/>
        </p:nvSpPr>
        <p:spPr bwMode="auto">
          <a:xfrm>
            <a:off x="2977903"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分居</a:t>
            </a:r>
            <a:endParaRPr lang="en-US" sz="3200" b="0" dirty="0">
              <a:solidFill>
                <a:srgbClr val="FFFA13"/>
              </a:solidFill>
            </a:endParaRPr>
          </a:p>
        </p:txBody>
      </p:sp>
      <p:sp>
        <p:nvSpPr>
          <p:cNvPr id="57369" name="Text Box 25"/>
          <p:cNvSpPr txBox="1">
            <a:spLocks noChangeArrowheads="1"/>
          </p:cNvSpPr>
          <p:nvPr/>
        </p:nvSpPr>
        <p:spPr bwMode="auto">
          <a:xfrm>
            <a:off x="2965202"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结婚</a:t>
            </a:r>
            <a:endParaRPr lang="en-US" sz="3200" b="0" dirty="0">
              <a:solidFill>
                <a:srgbClr val="FFFA13"/>
              </a:solidFill>
            </a:endParaRPr>
          </a:p>
        </p:txBody>
      </p:sp>
      <p:sp>
        <p:nvSpPr>
          <p:cNvPr id="57370" name="Text Box 26"/>
          <p:cNvSpPr txBox="1">
            <a:spLocks noChangeArrowheads="1"/>
          </p:cNvSpPr>
          <p:nvPr/>
        </p:nvSpPr>
        <p:spPr bwMode="auto">
          <a:xfrm>
            <a:off x="1895290"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00961"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00961"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00961"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婚姻调解</a:t>
            </a:r>
          </a:p>
        </p:txBody>
      </p:sp>
      <p:sp>
        <p:nvSpPr>
          <p:cNvPr id="57375" name="Text Box 31"/>
          <p:cNvSpPr txBox="1">
            <a:spLocks noChangeArrowheads="1"/>
          </p:cNvSpPr>
          <p:nvPr/>
        </p:nvSpPr>
        <p:spPr bwMode="auto">
          <a:xfrm>
            <a:off x="2200961"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5" y="-76200"/>
            <a:ext cx="49545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zh-CN" altLang="en-US" sz="6000" b="1" dirty="0">
                <a:solidFill>
                  <a:schemeClr val="bg1"/>
                </a:solidFill>
                <a:latin typeface="Arial" charset="0"/>
                <a:ea typeface="ＭＳ Ｐゴシック" charset="0"/>
                <a:cs typeface="ＭＳ Ｐゴシック" charset="0"/>
              </a:rPr>
              <a:t>减压球</a:t>
            </a:r>
            <a:endParaRPr lang="en-US" sz="6000" b="1" dirty="0">
              <a:latin typeface="Arial" charset="0"/>
              <a:ea typeface="ＭＳ Ｐゴシック" charset="0"/>
              <a:cs typeface="ＭＳ Ｐゴシック"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B.  </a:t>
            </a:r>
            <a:r>
              <a:rPr lang="zh-CN" altLang="en-US" b="1" dirty="0">
                <a:solidFill>
                  <a:srgbClr val="FFFF00"/>
                </a:solidFill>
                <a:latin typeface="Arial" charset="0"/>
                <a:ea typeface="ＭＳ Ｐゴシック" charset="0"/>
                <a:cs typeface="ＭＳ Ｐゴシック" charset="0"/>
              </a:rPr>
              <a:t>时间</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独身的在永恒之事上可以投入更多的时间</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sp>
        <p:nvSpPr>
          <p:cNvPr id="34713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1" y="838201"/>
            <a:ext cx="39258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zh-CN" altLang="en-US" sz="5400" dirty="0">
                <a:solidFill>
                  <a:schemeClr val="bg1"/>
                </a:solidFill>
                <a:latin typeface="Arial" charset="0"/>
                <a:ea typeface="ＭＳ Ｐゴシック" charset="0"/>
                <a:cs typeface="ＭＳ Ｐゴシック" charset="0"/>
              </a:rPr>
              <a:t>新加坡神学院的女教员们</a:t>
            </a:r>
            <a:endParaRPr lang="en-US" sz="5400" dirty="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6" y="1676400"/>
            <a:ext cx="1184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1" y="26670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1" y="3581400"/>
            <a:ext cx="1116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1" y="35814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1" y="1676400"/>
            <a:ext cx="1092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13" y="1676400"/>
            <a:ext cx="1141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zh-CN" altLang="en-US" sz="4800" b="1" dirty="0">
                <a:latin typeface="Arial" charset="0"/>
                <a:ea typeface="ＭＳ Ｐゴシック" charset="0"/>
                <a:cs typeface="ＭＳ Ｐゴシック" charset="0"/>
              </a:rPr>
              <a:t>儿童作家</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1" y="1953022"/>
            <a:ext cx="33115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13" y="1371613"/>
            <a:ext cx="33702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1"/>
            <a:ext cx="26892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5" y="69269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zh-CN" altLang="en-US" dirty="0">
                <a:solidFill>
                  <a:schemeClr val="bg1"/>
                </a:solidFill>
                <a:latin typeface="Arial" charset="0"/>
                <a:ea typeface="ＭＳ Ｐゴシック" charset="0"/>
                <a:cs typeface="ＭＳ Ｐゴシック" charset="0"/>
              </a:rPr>
              <a:t>其他独身者</a:t>
            </a:r>
            <a:endParaRPr lang="en-US" dirty="0">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1"/>
            <a:ext cx="5162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1" y="57150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约翰</a:t>
            </a:r>
            <a:r>
              <a:rPr lang="en-US" altLang="zh-CN" sz="4400" b="0" dirty="0">
                <a:solidFill>
                  <a:srgbClr val="FFFFFF"/>
                </a:solidFill>
              </a:rPr>
              <a:t>·</a:t>
            </a:r>
            <a:r>
              <a:rPr lang="zh-CN" altLang="en-US" sz="4400" b="0" dirty="0">
                <a:solidFill>
                  <a:srgbClr val="FFFFFF"/>
                </a:solidFill>
              </a:rPr>
              <a:t>斯托得</a:t>
            </a: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dirty="0">
                <a:solidFill>
                  <a:srgbClr val="FFFFFF"/>
                </a:solidFill>
              </a:rPr>
              <a:t>J. D. </a:t>
            </a:r>
            <a:r>
              <a:rPr lang="zh-CN" altLang="en-US" sz="4400" b="0" dirty="0">
                <a:solidFill>
                  <a:srgbClr val="FFFFFF"/>
                </a:solidFill>
              </a:rPr>
              <a:t>道格拉斯</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贝多芬</a:t>
            </a: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米开朗基罗</a:t>
            </a: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伏尔泰</a:t>
            </a: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安徒生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C.  </a:t>
            </a:r>
            <a:r>
              <a:rPr lang="zh-CN" altLang="en-US" b="1" dirty="0">
                <a:solidFill>
                  <a:srgbClr val="FFFF00"/>
                </a:solidFill>
                <a:latin typeface="Arial" charset="0"/>
                <a:ea typeface="ＭＳ Ｐゴシック" charset="0"/>
                <a:cs typeface="ＭＳ Ｐゴシック" charset="0"/>
              </a:rPr>
              <a:t>分心</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已婚的在事奉上更易分心</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sp>
        <p:nvSpPr>
          <p:cNvPr id="355331"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447800"/>
            <a:ext cx="3751263"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zh-CN" alt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十字路乐团</a:t>
            </a:r>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1"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zh-CN" altLang="en-US" sz="4000" dirty="0">
                <a:latin typeface="Arial" charset="0"/>
                <a:ea typeface="ＭＳ Ｐゴシック" charset="0"/>
                <a:cs typeface="ＭＳ Ｐゴシック" charset="0"/>
              </a:rPr>
              <a:t>十字路口音乐事工</a:t>
            </a:r>
            <a:endParaRPr lang="en-US" sz="4000" dirty="0">
              <a:latin typeface="Arial" charset="0"/>
              <a:ea typeface="ＭＳ Ｐゴシック" charset="0"/>
              <a:cs typeface="ＭＳ Ｐゴシック" charset="0"/>
            </a:endParaRPr>
          </a:p>
        </p:txBody>
      </p:sp>
      <p:sp>
        <p:nvSpPr>
          <p:cNvPr id="75780" name="Text Box 4"/>
          <p:cNvSpPr txBox="1">
            <a:spLocks noChangeArrowheads="1"/>
          </p:cNvSpPr>
          <p:nvPr/>
        </p:nvSpPr>
        <p:spPr bwMode="auto">
          <a:xfrm>
            <a:off x="5181600" y="5257801"/>
            <a:ext cx="2057400" cy="52514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印尼</a:t>
            </a:r>
            <a:endParaRPr lang="en-US" sz="2800" dirty="0">
              <a:solidFill>
                <a:srgbClr val="FFFFFF"/>
              </a:solidFill>
              <a:ea typeface="ＭＳ Ｐゴシック" charset="-128"/>
              <a:cs typeface="ＭＳ Ｐゴシック" charset="-128"/>
            </a:endParaRPr>
          </a:p>
        </p:txBody>
      </p:sp>
      <p:sp>
        <p:nvSpPr>
          <p:cNvPr id="359429" name="Text Box 5"/>
          <p:cNvSpPr txBox="1">
            <a:spLocks noChangeArrowheads="1"/>
          </p:cNvSpPr>
          <p:nvPr/>
        </p:nvSpPr>
        <p:spPr bwMode="auto">
          <a:xfrm>
            <a:off x="5638800" y="3276602"/>
            <a:ext cx="2286000" cy="525142"/>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菲律宾</a:t>
            </a:r>
            <a:endParaRPr lang="en-US" sz="2800" dirty="0">
              <a:solidFill>
                <a:srgbClr val="FFFFFF"/>
              </a:solidFill>
            </a:endParaRPr>
          </a:p>
        </p:txBody>
      </p:sp>
      <p:sp>
        <p:nvSpPr>
          <p:cNvPr id="75782" name="Text Box 6"/>
          <p:cNvSpPr txBox="1">
            <a:spLocks noChangeArrowheads="1"/>
          </p:cNvSpPr>
          <p:nvPr/>
        </p:nvSpPr>
        <p:spPr bwMode="auto">
          <a:xfrm>
            <a:off x="3352813" y="533402"/>
            <a:ext cx="1497013" cy="52514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中国</a:t>
            </a:r>
            <a:endParaRPr lang="en-US" sz="2800" dirty="0">
              <a:solidFill>
                <a:srgbClr val="FFFFFF"/>
              </a:solidFill>
              <a:ea typeface="ＭＳ Ｐゴシック" charset="-128"/>
              <a:cs typeface="ＭＳ Ｐゴシック" charset="-128"/>
            </a:endParaRPr>
          </a:p>
        </p:txBody>
      </p:sp>
      <p:sp>
        <p:nvSpPr>
          <p:cNvPr id="75783" name="Text Box 7"/>
          <p:cNvSpPr txBox="1">
            <a:spLocks noChangeArrowheads="1"/>
          </p:cNvSpPr>
          <p:nvPr/>
        </p:nvSpPr>
        <p:spPr bwMode="auto">
          <a:xfrm>
            <a:off x="1447800" y="4114801"/>
            <a:ext cx="2057400" cy="525142"/>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马来西亚</a:t>
            </a:r>
            <a:endParaRPr lang="en-US" sz="2800" dirty="0">
              <a:solidFill>
                <a:srgbClr val="FFFFFF"/>
              </a:solidFill>
            </a:endParaRPr>
          </a:p>
        </p:txBody>
      </p:sp>
      <p:sp>
        <p:nvSpPr>
          <p:cNvPr id="75784" name="Text Box 8"/>
          <p:cNvSpPr txBox="1">
            <a:spLocks noChangeArrowheads="1"/>
          </p:cNvSpPr>
          <p:nvPr/>
        </p:nvSpPr>
        <p:spPr bwMode="auto">
          <a:xfrm>
            <a:off x="2819400" y="4724401"/>
            <a:ext cx="2057400"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新加坡</a:t>
            </a:r>
            <a:endParaRPr lang="en-US" sz="2800" dirty="0">
              <a:solidFill>
                <a:srgbClr val="FFFFFF"/>
              </a:solidFill>
            </a:endParaRPr>
          </a:p>
        </p:txBody>
      </p:sp>
      <p:sp>
        <p:nvSpPr>
          <p:cNvPr id="75785" name="Text Box 9"/>
          <p:cNvSpPr txBox="1">
            <a:spLocks noChangeArrowheads="1"/>
          </p:cNvSpPr>
          <p:nvPr/>
        </p:nvSpPr>
        <p:spPr bwMode="auto">
          <a:xfrm>
            <a:off x="1752600" y="2819402"/>
            <a:ext cx="2057400" cy="525142"/>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泰国</a:t>
            </a:r>
            <a:endParaRPr lang="en-US" sz="2800" dirty="0">
              <a:solidFill>
                <a:srgbClr val="FFFFFF"/>
              </a:solidFill>
            </a:endParaRPr>
          </a:p>
        </p:txBody>
      </p:sp>
      <p:sp>
        <p:nvSpPr>
          <p:cNvPr id="75786" name="Text Box 10"/>
          <p:cNvSpPr txBox="1">
            <a:spLocks noChangeArrowheads="1"/>
          </p:cNvSpPr>
          <p:nvPr/>
        </p:nvSpPr>
        <p:spPr bwMode="auto">
          <a:xfrm>
            <a:off x="3124200" y="1600201"/>
            <a:ext cx="2286000" cy="525142"/>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香港</a:t>
            </a:r>
            <a:endParaRPr lang="en-US" sz="2800" dirty="0">
              <a:solidFill>
                <a:srgbClr val="FFFFFF"/>
              </a:solidFill>
            </a:endParaRPr>
          </a:p>
        </p:txBody>
      </p:sp>
      <p:sp>
        <p:nvSpPr>
          <p:cNvPr id="75787" name="Text Box 11"/>
          <p:cNvSpPr txBox="1">
            <a:spLocks noChangeArrowheads="1"/>
          </p:cNvSpPr>
          <p:nvPr/>
        </p:nvSpPr>
        <p:spPr bwMode="auto">
          <a:xfrm>
            <a:off x="3124201" y="2133602"/>
            <a:ext cx="1524000" cy="525142"/>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澳门</a:t>
            </a:r>
            <a:endParaRPr lang="en-US" sz="2800" dirty="0">
              <a:solidFill>
                <a:srgbClr val="FFFFFF"/>
              </a:solidFill>
            </a:endParaRPr>
          </a:p>
        </p:txBody>
      </p:sp>
      <p:sp>
        <p:nvSpPr>
          <p:cNvPr id="75788" name="Text Box 12"/>
          <p:cNvSpPr txBox="1">
            <a:spLocks noChangeArrowheads="1"/>
          </p:cNvSpPr>
          <p:nvPr/>
        </p:nvSpPr>
        <p:spPr bwMode="auto">
          <a:xfrm>
            <a:off x="5334013" y="1"/>
            <a:ext cx="1497013" cy="525142"/>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韩国</a:t>
            </a:r>
            <a:endParaRPr lang="en-US" sz="2800" dirty="0">
              <a:solidFill>
                <a:srgbClr val="FFFFFF"/>
              </a:solidFill>
            </a:endParaRPr>
          </a:p>
        </p:txBody>
      </p:sp>
      <p:sp>
        <p:nvSpPr>
          <p:cNvPr id="75789" name="Text Box 13"/>
          <p:cNvSpPr txBox="1">
            <a:spLocks noChangeArrowheads="1"/>
          </p:cNvSpPr>
          <p:nvPr/>
        </p:nvSpPr>
        <p:spPr bwMode="auto">
          <a:xfrm>
            <a:off x="7086613" y="533402"/>
            <a:ext cx="1497013"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日本</a:t>
            </a:r>
            <a:endParaRPr lang="en-US" sz="2800" dirty="0">
              <a:solidFill>
                <a:srgbClr val="FFFFFF"/>
              </a:solidFill>
            </a:endParaRPr>
          </a:p>
        </p:txBody>
      </p:sp>
      <p:sp>
        <p:nvSpPr>
          <p:cNvPr id="75790" name="Text Box 14"/>
          <p:cNvSpPr txBox="1">
            <a:spLocks noChangeArrowheads="1"/>
          </p:cNvSpPr>
          <p:nvPr/>
        </p:nvSpPr>
        <p:spPr bwMode="auto">
          <a:xfrm>
            <a:off x="5486400" y="1676402"/>
            <a:ext cx="1524000" cy="525142"/>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台湾</a:t>
            </a:r>
            <a:endParaRPr lang="en-US" sz="2800" dirty="0">
              <a:solidFill>
                <a:srgbClr val="FFFFFF"/>
              </a:solidFill>
              <a:ea typeface="ＭＳ Ｐゴシック" charset="-128"/>
              <a:cs typeface="ＭＳ Ｐゴシック" charset="-128"/>
            </a:endParaRPr>
          </a:p>
        </p:txBody>
      </p:sp>
      <p:sp>
        <p:nvSpPr>
          <p:cNvPr id="75791" name="Line 15"/>
          <p:cNvSpPr>
            <a:spLocks noChangeShapeType="1"/>
          </p:cNvSpPr>
          <p:nvPr/>
        </p:nvSpPr>
        <p:spPr bwMode="auto">
          <a:xfrm flipH="1" flipV="1">
            <a:off x="5562601" y="2438401"/>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1"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1"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zh-CN" altLang="en-US" sz="4800" b="1" i="1" dirty="0">
                <a:latin typeface="Times New Roman" charset="0"/>
                <a:ea typeface="ＭＳ Ｐゴシック" charset="0"/>
                <a:cs typeface="ＭＳ Ｐゴシック" charset="0"/>
              </a:rPr>
              <a:t>中国</a:t>
            </a:r>
            <a:r>
              <a:rPr lang="en-US" sz="4800" b="1" i="1" dirty="0">
                <a:latin typeface="Times New Roman" charset="0"/>
                <a:ea typeface="ＭＳ Ｐゴシック" charset="0"/>
                <a:cs typeface="ＭＳ Ｐゴシック" charset="0"/>
              </a:rPr>
              <a:t>,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zh-CN" altLang="en-US" sz="4000" i="1" dirty="0">
                <a:latin typeface="Arial" charset="0"/>
                <a:ea typeface="ＭＳ Ｐゴシック" charset="0"/>
                <a:cs typeface="ＭＳ Ｐゴシック" charset="0"/>
              </a:rPr>
              <a:t>苏姗和我</a:t>
            </a:r>
            <a:r>
              <a:rPr lang="en-US" sz="4000" i="1" dirty="0">
                <a:latin typeface="Arial" charset="0"/>
                <a:ea typeface="ＭＳ Ｐゴシック" charset="0"/>
                <a:cs typeface="ＭＳ Ｐゴシック" charset="0"/>
              </a:rPr>
              <a:t>, 1982</a:t>
            </a:r>
            <a:endParaRPr lang="en-US" b="1" i="1" dirty="0">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8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1"/>
            <a:ext cx="9144000" cy="1752600"/>
          </a:xfrm>
          <a:noFill/>
          <a:ln>
            <a:noFill/>
          </a:ln>
          <a:effectLst>
            <a:outerShdw blurRad="63500" dist="35921" dir="2700000" algn="ctr" rotWithShape="0">
              <a:srgbClr val="000000">
                <a:alpha val="74997"/>
              </a:srgbClr>
            </a:outerShdw>
          </a:effectLst>
        </p:spPr>
        <p:txBody>
          <a:bodyPr vert="horz" wrap="square" lIns="129653" tIns="64829" rIns="129653" bIns="64829" numCol="1" anchor="ctr" anchorCtr="0" compatLnSpc="1">
            <a:prstTxWarp prst="textNoShape">
              <a:avLst/>
            </a:prstTxWarp>
          </a:bodyPr>
          <a:lstStyle/>
          <a:p>
            <a:pPr marL="1115717" indent="-1115717" defTabSz="912853" eaLnBrk="1" hangingPunct="1">
              <a:buFontTx/>
              <a:buAutoNum type="romanUcPeriod" startAt="2"/>
            </a:pPr>
            <a:r>
              <a:rPr lang="zh-CN" altLang="en-US" sz="6000" b="1" dirty="0">
                <a:solidFill>
                  <a:schemeClr val="bg1"/>
                </a:solidFill>
                <a:effectLst>
                  <a:glow rad="254000">
                    <a:schemeClr val="tx1">
                      <a:alpha val="75000"/>
                    </a:schemeClr>
                  </a:glow>
                </a:effectLst>
              </a:rPr>
              <a:t>不是不可以</a:t>
            </a:r>
            <a:r>
              <a:rPr lang="zh-CN" altLang="en-US" sz="6000" b="1" dirty="0">
                <a:solidFill>
                  <a:srgbClr val="FFFF00"/>
                </a:solidFill>
                <a:effectLst>
                  <a:glow rad="254000">
                    <a:schemeClr val="tx1">
                      <a:alpha val="75000"/>
                    </a:schemeClr>
                  </a:glow>
                </a:effectLst>
              </a:rPr>
              <a:t>结婚</a:t>
            </a:r>
            <a:br>
              <a:rPr lang="en-US" altLang="zh-CN" sz="6000" b="1" dirty="0">
                <a:solidFill>
                  <a:schemeClr val="bg1"/>
                </a:solidFill>
                <a:effectLst>
                  <a:glow rad="254000">
                    <a:schemeClr val="tx1">
                      <a:alpha val="75000"/>
                    </a:schemeClr>
                  </a:glow>
                </a:effectLst>
              </a:rPr>
            </a:br>
            <a:r>
              <a:rPr lang="en-US" sz="6000" b="1" dirty="0">
                <a:solidFill>
                  <a:schemeClr val="bg1"/>
                </a:solidFill>
                <a:effectLst>
                  <a:glow rad="254000">
                    <a:schemeClr val="tx1">
                      <a:alpha val="75000"/>
                    </a:schemeClr>
                  </a:glow>
                </a:effectLst>
              </a:rPr>
              <a:t>(7:36-40).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lstStyle/>
          <a:p>
            <a:r>
              <a:rPr lang="en-US" sz="3200" b="0" dirty="0">
                <a:solidFill>
                  <a:srgbClr val="FFFFFF"/>
                </a:solidFill>
              </a:rPr>
              <a:t>1983</a:t>
            </a:r>
            <a:r>
              <a:rPr lang="zh-CN" altLang="en-US" sz="3200" b="0" dirty="0">
                <a:solidFill>
                  <a:srgbClr val="FFFFFF"/>
                </a:solidFill>
              </a:rPr>
              <a:t>年</a:t>
            </a:r>
            <a:r>
              <a:rPr lang="en-US" altLang="zh-CN" sz="3200" b="0" dirty="0">
                <a:solidFill>
                  <a:srgbClr val="FFFFFF"/>
                </a:solidFill>
              </a:rPr>
              <a:t>12</a:t>
            </a:r>
            <a:r>
              <a:rPr lang="zh-CN" altLang="en-US" sz="3200" b="0" dirty="0">
                <a:solidFill>
                  <a:srgbClr val="FFFFFF"/>
                </a:solidFill>
              </a:rPr>
              <a:t>月</a:t>
            </a:r>
            <a:r>
              <a:rPr lang="en-US" altLang="zh-CN" sz="3200" b="0" dirty="0">
                <a:solidFill>
                  <a:srgbClr val="FFFFFF"/>
                </a:solidFill>
              </a:rPr>
              <a:t>30</a:t>
            </a:r>
            <a:r>
              <a:rPr lang="zh-CN" altLang="en-US" sz="3200" b="0" dirty="0">
                <a:solidFill>
                  <a:srgbClr val="FFFFFF"/>
                </a:solidFill>
              </a:rPr>
              <a:t>日</a:t>
            </a:r>
            <a:endParaRPr lang="en-US" altLang="zh-CN" sz="3200" b="0" dirty="0">
              <a:solidFill>
                <a:srgbClr val="FFFFFF"/>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7" y="476672"/>
            <a:ext cx="9074968" cy="1828800"/>
          </a:xfrm>
        </p:spPr>
        <p:txBody>
          <a:bodyPr/>
          <a:lstStyle/>
          <a:p>
            <a:pPr marL="807501" indent="-807501"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A13"/>
                </a:solidFill>
                <a:latin typeface="Arial" charset="0"/>
                <a:ea typeface="ＭＳ Ｐゴシック" charset="0"/>
                <a:cs typeface="ＭＳ Ｐゴシック" charset="0"/>
              </a:rPr>
              <a:t>独身的</a:t>
            </a:r>
            <a:r>
              <a:rPr lang="zh-CN" altLang="en-US" b="1" dirty="0">
                <a:solidFill>
                  <a:schemeClr val="bg1"/>
                </a:solidFill>
                <a:latin typeface="Arial" charset="0"/>
                <a:ea typeface="ＭＳ Ｐゴシック" charset="0"/>
                <a:cs typeface="ＭＳ Ｐゴシック" charset="0"/>
              </a:rPr>
              <a:t>若是控制不了欲火，反倒是结婚的好</a:t>
            </a:r>
            <a:r>
              <a:rPr lang="en-US" b="1" dirty="0">
                <a:solidFill>
                  <a:schemeClr val="bg1"/>
                </a:solidFill>
                <a:latin typeface="Arial" charset="0"/>
                <a:ea typeface="ＭＳ Ｐゴシック" charset="0"/>
                <a:cs typeface="ＭＳ Ｐゴシック" charset="0"/>
              </a:rPr>
              <a:t>(7:36-38).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378" tIns="45690" rIns="91378" bIns="45690" numCol="1" anchor="ctr" anchorCtr="0" compatLnSpc="1">
            <a:prstTxWarp prst="textNoShape">
              <a:avLst/>
            </a:prstTxWarp>
          </a:bodyPr>
          <a:lstStyle/>
          <a:p>
            <a:pPr marL="807501" indent="-807501" algn="l" eaLnBrk="1" hangingPunct="1"/>
            <a:r>
              <a:rPr lang="en-US" sz="4800" b="1" dirty="0">
                <a:solidFill>
                  <a:schemeClr val="bg1"/>
                </a:solidFill>
                <a:latin typeface="Arial" charset="0"/>
                <a:ea typeface="ＭＳ Ｐゴシック" charset="0"/>
                <a:cs typeface="ＭＳ Ｐゴシック" charset="0"/>
              </a:rPr>
              <a:t>B. </a:t>
            </a:r>
            <a:r>
              <a:rPr lang="zh-CN" altLang="en-US" sz="4800" b="1" dirty="0">
                <a:solidFill>
                  <a:srgbClr val="FFFF00"/>
                </a:solidFill>
                <a:latin typeface="Arial" charset="0"/>
                <a:ea typeface="ＭＳ Ｐゴシック" charset="0"/>
                <a:cs typeface="ＭＳ Ｐゴシック" charset="0"/>
              </a:rPr>
              <a:t>寡居的</a:t>
            </a:r>
            <a:r>
              <a:rPr lang="zh-CN" altLang="en-US" sz="4800" b="1" dirty="0">
                <a:solidFill>
                  <a:schemeClr val="bg1"/>
                </a:solidFill>
                <a:latin typeface="Arial" charset="0"/>
                <a:ea typeface="ＭＳ Ｐゴシック" charset="0"/>
                <a:cs typeface="ＭＳ Ｐゴシック" charset="0"/>
              </a:rPr>
              <a:t>同样也可以结婚</a:t>
            </a:r>
            <a:r>
              <a:rPr lang="en-US" sz="4800" b="1" dirty="0">
                <a:solidFill>
                  <a:schemeClr val="bg1"/>
                </a:solidFill>
                <a:latin typeface="Arial" charset="0"/>
                <a:ea typeface="ＭＳ Ｐゴシック" charset="0"/>
                <a:cs typeface="ＭＳ Ｐゴシック" charset="0"/>
              </a:rPr>
              <a:t>(7:39-40).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2438401"/>
            <a:ext cx="3079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
            <a:ext cx="84582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zh-CN" altLang="en-US" sz="4000" b="1" dirty="0">
                <a:solidFill>
                  <a:schemeClr val="tx1"/>
                </a:solidFill>
                <a:latin typeface="Arial" charset="0"/>
                <a:ea typeface="ＭＳ Ｐゴシック" charset="0"/>
                <a:cs typeface="ＭＳ Ｐゴシック" charset="0"/>
              </a:rPr>
              <a:t>单亲爸爸几多愁～</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1628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276201"/>
            <a:ext cx="5410200" cy="1066800"/>
          </a:xfrm>
          <a:noFill/>
        </p:spPr>
        <p:txBody>
          <a:bodyPr/>
          <a:lstStyle/>
          <a:p>
            <a:pPr eaLnBrk="1" hangingPunct="1"/>
            <a:r>
              <a:rPr lang="zh-CN" altLang="en-US" sz="4000" b="1" u="sng" dirty="0">
                <a:solidFill>
                  <a:schemeClr val="bg1"/>
                </a:solidFill>
                <a:latin typeface="Arial" charset="0"/>
                <a:ea typeface="ＭＳ Ｐゴシック" charset="0"/>
                <a:cs typeface="ＭＳ Ｐゴシック" charset="0"/>
              </a:rPr>
              <a:t>林前 </a:t>
            </a:r>
            <a:r>
              <a:rPr lang="en-US" sz="4000" b="1" u="sng" dirty="0">
                <a:solidFill>
                  <a:schemeClr val="bg1"/>
                </a:solidFill>
                <a:latin typeface="Arial" charset="0"/>
                <a:ea typeface="ＭＳ Ｐゴシック" charset="0"/>
                <a:cs typeface="ＭＳ Ｐゴシック" charset="0"/>
              </a:rPr>
              <a:t>7:25-40</a:t>
            </a:r>
            <a:r>
              <a:rPr lang="zh-CN" altLang="en-US" sz="4000" b="1" u="sng" dirty="0">
                <a:solidFill>
                  <a:schemeClr val="bg1"/>
                </a:solidFill>
                <a:latin typeface="Arial" charset="0"/>
                <a:ea typeface="ＭＳ Ｐゴシック" charset="0"/>
                <a:cs typeface="ＭＳ Ｐゴシック" charset="0"/>
              </a:rPr>
              <a:t>的</a:t>
            </a:r>
            <a:br>
              <a:rPr lang="en-US" altLang="zh-CN" sz="4000" b="1" u="sng" dirty="0">
                <a:solidFill>
                  <a:schemeClr val="bg1"/>
                </a:solidFill>
                <a:latin typeface="Arial" charset="0"/>
                <a:ea typeface="ＭＳ Ｐゴシック" charset="0"/>
                <a:cs typeface="ＭＳ Ｐゴシック" charset="0"/>
              </a:rPr>
            </a:br>
            <a:r>
              <a:rPr lang="zh-CN" altLang="en-US" sz="4000" b="1" u="sng" dirty="0">
                <a:solidFill>
                  <a:schemeClr val="bg1"/>
                </a:solidFill>
                <a:latin typeface="Arial" charset="0"/>
                <a:ea typeface="ＭＳ Ｐゴシック" charset="0"/>
                <a:cs typeface="ＭＳ Ｐゴシック" charset="0"/>
              </a:rPr>
              <a:t>中心思想</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647801"/>
            <a:ext cx="5105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独身有独身的</a:t>
            </a:r>
            <a:r>
              <a:rPr lang="zh-CN" altLang="en-US" sz="4400" b="0" dirty="0">
                <a:solidFill>
                  <a:srgbClr val="FFFF00"/>
                </a:solidFill>
              </a:rPr>
              <a:t>好处</a:t>
            </a:r>
            <a:r>
              <a:rPr lang="zh-CN" altLang="en-US" sz="4400" b="0" dirty="0">
                <a:solidFill>
                  <a:srgbClr val="FFFFFF"/>
                </a:solidFill>
              </a:rPr>
              <a:t> </a:t>
            </a:r>
            <a:r>
              <a:rPr lang="en-US" altLang="zh-CN" sz="4400" b="0" dirty="0">
                <a:solidFill>
                  <a:srgbClr val="FFFFFF"/>
                </a:solidFill>
              </a:rPr>
              <a:t>(</a:t>
            </a:r>
            <a:r>
              <a:rPr lang="zh-CN" altLang="en-US" sz="4400" b="0" dirty="0">
                <a:solidFill>
                  <a:srgbClr val="FFFFFF"/>
                </a:solidFill>
              </a:rPr>
              <a:t>逆境中更是如此</a:t>
            </a:r>
            <a:r>
              <a:rPr lang="en-US" altLang="zh-CN" sz="4400" b="0" dirty="0">
                <a:solidFill>
                  <a:srgbClr val="FFFFFF"/>
                </a:solidFill>
              </a:rPr>
              <a:t>) </a:t>
            </a:r>
            <a:r>
              <a:rPr lang="zh-CN" altLang="en-US" sz="4400" b="0" dirty="0">
                <a:solidFill>
                  <a:srgbClr val="FFFFFF"/>
                </a:solidFill>
              </a:rPr>
              <a:t>结婚却也不</a:t>
            </a:r>
            <a:r>
              <a:rPr lang="zh-CN" altLang="en-US" sz="4400" b="0" dirty="0">
                <a:solidFill>
                  <a:srgbClr val="FFFF00"/>
                </a:solidFill>
              </a:rPr>
              <a:t>被禁止</a:t>
            </a:r>
            <a:r>
              <a:rPr lang="en-US" altLang="zh-CN" sz="4400" b="0" dirty="0">
                <a:solidFill>
                  <a:srgbClr val="FF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zh-CN" altLang="en-US" dirty="0">
                <a:solidFill>
                  <a:schemeClr val="bg1"/>
                </a:solidFill>
                <a:latin typeface="Arial" charset="0"/>
                <a:ea typeface="ＭＳ Ｐゴシック" charset="0"/>
                <a:cs typeface="ＭＳ Ｐゴシック" charset="0"/>
              </a:rPr>
              <a:t>独身又怎样</a:t>
            </a:r>
            <a:r>
              <a:rPr lang="en-US" dirty="0">
                <a:solidFill>
                  <a:schemeClr val="bg1"/>
                </a:solidFill>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381000"/>
            <a:ext cx="7772400" cy="1143000"/>
          </a:xfrm>
          <a:solidFill>
            <a:srgbClr val="FF0000"/>
          </a:solidFill>
        </p:spPr>
        <p:txBody>
          <a:bodyPr/>
          <a:lstStyle/>
          <a:p>
            <a:pPr eaLnBrk="1" hangingPunct="1"/>
            <a:r>
              <a:rPr lang="zh-CN" altLang="en-US" sz="5400" b="1" dirty="0">
                <a:solidFill>
                  <a:schemeClr val="bg1"/>
                </a:solidFill>
                <a:latin typeface="Arial" charset="0"/>
                <a:ea typeface="ＭＳ Ｐゴシック" charset="0"/>
                <a:cs typeface="ＭＳ Ｐゴシック" charset="0"/>
              </a:rPr>
              <a:t>哈里特</a:t>
            </a:r>
            <a:r>
              <a:rPr lang="en-US" altLang="zh-CN" sz="5400" b="1" dirty="0">
                <a:solidFill>
                  <a:schemeClr val="bg1"/>
                </a:solidFill>
                <a:latin typeface="Arial" charset="0"/>
                <a:ea typeface="ＭＳ Ｐゴシック" charset="0"/>
                <a:cs typeface="ＭＳ Ｐゴシック" charset="0"/>
              </a:rPr>
              <a:t>·</a:t>
            </a:r>
            <a:r>
              <a:rPr lang="zh-CN" altLang="en-US" sz="5400" b="1" dirty="0">
                <a:solidFill>
                  <a:schemeClr val="bg1"/>
                </a:solidFill>
                <a:latin typeface="Arial" charset="0"/>
                <a:ea typeface="ＭＳ Ｐゴシック" charset="0"/>
                <a:cs typeface="ＭＳ Ｐゴシック" charset="0"/>
              </a:rPr>
              <a:t>哈特妮</a:t>
            </a:r>
            <a:endParaRPr lang="en-US" dirty="0">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6"/>
            <a:ext cx="40338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2057400"/>
            <a:ext cx="754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400" b="0" dirty="0">
                <a:solidFill>
                  <a:srgbClr val="FFFFFF"/>
                </a:solidFill>
              </a:rPr>
              <a:t>"</a:t>
            </a:r>
            <a:r>
              <a:rPr lang="zh-CN" altLang="en-US" sz="4400" b="0" dirty="0">
                <a:solidFill>
                  <a:srgbClr val="FFFFFF"/>
                </a:solidFill>
              </a:rPr>
              <a:t>我不愿人在我的墓志铭上刻下‘某某（未婚）女士’（注：英文同“错失”解）的称谓，其实我所“错失”的并没有人们想象的那么多</a:t>
            </a:r>
            <a:r>
              <a:rPr lang="en-US" sz="4400" b="0" dirty="0">
                <a:solidFill>
                  <a:srgbClr val="FFFFFF"/>
                </a:solidFill>
              </a:rPr>
              <a:t>!</a:t>
            </a:r>
            <a:r>
              <a:rPr lang="en-US" altLang="ja-JP" sz="4400" b="0" dirty="0">
                <a:solidFill>
                  <a:srgbClr val="FFFFFF"/>
                </a:solidFill>
              </a:rPr>
              <a:t>"</a:t>
            </a:r>
            <a:r>
              <a:rPr lang="en-US" sz="4400" b="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13"/>
            <a:ext cx="403383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26" y="506414"/>
            <a:ext cx="5576887"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zh-CN" altLang="en-US" sz="4000" b="1" dirty="0">
                <a:latin typeface="Arial" charset="0"/>
                <a:ea typeface="ＭＳ Ｐゴシック" charset="0"/>
                <a:cs typeface="ＭＳ Ｐゴシック" charset="0"/>
              </a:rPr>
              <a:t>已婚又何妨</a:t>
            </a:r>
            <a:r>
              <a:rPr lang="en-US" altLang="zh-CN" sz="4000" b="1" dirty="0">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zh-CN" altLang="en-US" b="1" dirty="0">
                <a:solidFill>
                  <a:schemeClr val="bg1"/>
                </a:solidFill>
                <a:latin typeface="Arial" charset="0"/>
                <a:ea typeface="ＭＳ Ｐゴシック" charset="0"/>
                <a:cs typeface="ＭＳ Ｐゴシック" charset="0"/>
              </a:rPr>
              <a:t>新约中闪耀的王老五们</a:t>
            </a:r>
            <a:endParaRPr lang="en-US" dirty="0">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1"/>
            <a:ext cx="2357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1" y="2895606"/>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1" y="3429003"/>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1"/>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zh-CN" altLang="en-US" dirty="0">
                <a:solidFill>
                  <a:schemeClr val="bg1"/>
                </a:solidFill>
                <a:latin typeface="Arial" charset="0"/>
                <a:ea typeface="ＭＳ Ｐゴシック" charset="0"/>
                <a:cs typeface="ＭＳ Ｐゴシック" charset="0"/>
              </a:rPr>
              <a:t>露茜</a:t>
            </a:r>
            <a:r>
              <a:rPr lang="en-US" altLang="zh-CN" dirty="0">
                <a:solidFill>
                  <a:schemeClr val="bg1"/>
                </a:solidFill>
                <a:latin typeface="Arial" charset="0"/>
                <a:ea typeface="ＭＳ Ｐゴシック" charset="0"/>
                <a:cs typeface="ＭＳ Ｐゴシック" charset="0"/>
              </a:rPr>
              <a:t>·</a:t>
            </a:r>
            <a:r>
              <a:rPr lang="zh-CN" altLang="en-US" dirty="0">
                <a:solidFill>
                  <a:schemeClr val="bg1"/>
                </a:solidFill>
                <a:latin typeface="Arial" charset="0"/>
                <a:ea typeface="ＭＳ Ｐゴシック" charset="0"/>
                <a:cs typeface="ＭＳ Ｐゴシック" charset="0"/>
              </a:rPr>
              <a:t>斯文道尔</a:t>
            </a:r>
            <a:endParaRPr lang="en-US" dirty="0">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1"/>
            <a:ext cx="8610600" cy="26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zh-CN" altLang="en-US" sz="2800" b="0" dirty="0">
                <a:solidFill>
                  <a:srgbClr val="FFFFFF"/>
                </a:solidFill>
                <a:latin typeface="Arial Narrow" charset="0"/>
              </a:rPr>
              <a:t>打小我就想往独身。其实我压根就没动过结婚的念头，因为我的志向在别处</a:t>
            </a:r>
            <a:r>
              <a:rPr lang="en-US" altLang="zh-CN" sz="2800" b="0" dirty="0">
                <a:solidFill>
                  <a:srgbClr val="FFFFFF"/>
                </a:solidFill>
                <a:latin typeface="Arial Narrow" charset="0"/>
              </a:rPr>
              <a:t>---</a:t>
            </a:r>
            <a:r>
              <a:rPr lang="zh-CN" altLang="en-US" sz="2800" b="0" dirty="0">
                <a:solidFill>
                  <a:srgbClr val="FFFFFF"/>
                </a:solidFill>
                <a:latin typeface="Arial Narrow" charset="0"/>
              </a:rPr>
              <a:t>我想当一名职业歌手，过着漂泊的生活。我很清楚婚姻就意味着我要和这些理想挥别。再说我的性格趋向独立，似乎不太适合婚姻和家庭的约束。估计我是一个很难和我的另一半相处的女人。所以很早的时候神就对我说过，‘你最好独身’。</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sz="3600" b="1" dirty="0">
                <a:solidFill>
                  <a:schemeClr val="bg1"/>
                </a:solidFill>
                <a:latin typeface="Arial"/>
                <a:cs typeface="Arial"/>
              </a:rPr>
              <a:t>确信源自</a:t>
            </a:r>
            <a:r>
              <a:rPr lang="en-US" sz="3600" b="1" dirty="0">
                <a:solidFill>
                  <a:schemeClr val="bg1"/>
                </a:solidFill>
                <a:latin typeface="Arial"/>
                <a:cs typeface="Arial"/>
              </a:rPr>
              <a:t>…</a:t>
            </a:r>
            <a:endParaRPr lang="en-US" b="1" dirty="0">
              <a:solidFill>
                <a:schemeClr val="bg1"/>
              </a:solidFill>
              <a:latin typeface="Arial"/>
              <a:cs typeface="Arial"/>
            </a:endParaRPr>
          </a:p>
        </p:txBody>
      </p:sp>
      <p:sp>
        <p:nvSpPr>
          <p:cNvPr id="83972" name="Rectangle 4"/>
          <p:cNvSpPr>
            <a:spLocks noChangeArrowheads="1"/>
          </p:cNvSpPr>
          <p:nvPr/>
        </p:nvSpPr>
        <p:spPr bwMode="auto">
          <a:xfrm>
            <a:off x="304800" y="6096001"/>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2800" dirty="0">
                <a:solidFill>
                  <a:srgbClr val="FFFFFF"/>
                </a:solidFill>
                <a:latin typeface="Arial"/>
                <a:cs typeface="Arial"/>
              </a:rPr>
              <a:t>从城市眺望哥林多卫城</a:t>
            </a: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1"/>
            <a:ext cx="7772400" cy="2667000"/>
          </a:xfrm>
          <a:effectLst>
            <a:outerShdw blurRad="63500" dist="35921" dir="2700000" algn="ctr" rotWithShape="0">
              <a:srgbClr val="000000">
                <a:alpha val="74998"/>
              </a:srgbClr>
            </a:outerShdw>
          </a:effectLst>
        </p:spPr>
        <p:txBody>
          <a:bodyPr/>
          <a:lstStyle/>
          <a:p>
            <a:pPr eaLnBrk="1" hangingPunct="1">
              <a:defRPr/>
            </a:pPr>
            <a:r>
              <a:rPr lang="zh-CN" altLang="en-US" sz="9600" dirty="0">
                <a:solidFill>
                  <a:srgbClr val="FFFF00"/>
                </a:solidFill>
                <a:effectLst>
                  <a:outerShdw blurRad="38100" dist="38100" dir="2700000" algn="tl">
                    <a:srgbClr val="FFFFFF"/>
                  </a:outerShdw>
                </a:effectLst>
              </a:rPr>
              <a:t>哥林多</a:t>
            </a:r>
            <a:r>
              <a:rPr lang="zh-CN" altLang="en-US" sz="9600" dirty="0">
                <a:solidFill>
                  <a:schemeClr val="bg1"/>
                </a:solidFill>
                <a:effectLst>
                  <a:outerShdw blurRad="38100" dist="38100" dir="2700000" algn="tl">
                    <a:srgbClr val="808080"/>
                  </a:outerShdw>
                </a:effectLst>
              </a:rPr>
              <a:t>出现的问题</a:t>
            </a:r>
            <a:endParaRPr lang="en-US" dirty="0">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不满足现状</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分党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(1-4)</a:t>
            </a:r>
          </a:p>
        </p:txBody>
      </p:sp>
      <p:sp>
        <p:nvSpPr>
          <p:cNvPr id="69640" name="Text Box 8"/>
          <p:cNvSpPr txBox="1">
            <a:spLocks noChangeArrowheads="1"/>
          </p:cNvSpPr>
          <p:nvPr/>
        </p:nvSpPr>
        <p:spPr bwMode="auto">
          <a:xfrm>
            <a:off x="2961098" y="3962401"/>
            <a:ext cx="3013840" cy="7693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r>
              <a:rPr lang="zh-CN" altLang="en-US" sz="4400" dirty="0">
                <a:solidFill>
                  <a:srgbClr val="FFFFFF"/>
                </a:solidFill>
                <a:cs typeface="Osaka"/>
              </a:rPr>
              <a:t>哥林多前书</a:t>
            </a:r>
            <a:endParaRPr lang="en-US" sz="4400" dirty="0">
              <a:solidFill>
                <a:srgbClr val="FFFFFF"/>
              </a:solidFill>
              <a:cs typeface="Osaka"/>
            </a:endParaRP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淫乱</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教堂的祭坛上放置圣诞树</a:t>
            </a:r>
          </a:p>
          <a:p>
            <a:pPr algn="l">
              <a:defRPr/>
            </a:pPr>
            <a:r>
              <a:rPr lang="zh-CN" altLang="en-US" sz="3600" b="0" dirty="0">
                <a:solidFill>
                  <a:srgbClr val="FFFFFF"/>
                </a:solidFill>
                <a:latin typeface="Arial"/>
                <a:cs typeface="Arial"/>
              </a:rPr>
              <a:t>在礼拜时鼓掌 </a:t>
            </a:r>
            <a:br>
              <a:rPr lang="zh-CN" altLang="en-US" sz="3600" b="0" dirty="0">
                <a:solidFill>
                  <a:srgbClr val="FFFFFF"/>
                </a:solidFill>
                <a:latin typeface="Arial"/>
                <a:cs typeface="Arial"/>
              </a:rPr>
            </a:br>
            <a:r>
              <a:rPr lang="zh-CN" altLang="en-US" sz="3600" b="0" dirty="0">
                <a:solidFill>
                  <a:srgbClr val="FFFFFF"/>
                </a:solidFill>
                <a:latin typeface="Arial"/>
                <a:cs typeface="Arial"/>
              </a:rPr>
              <a:t>蹦迪</a:t>
            </a:r>
            <a:br>
              <a:rPr lang="zh-CN" altLang="en-US" sz="3600" b="0" dirty="0">
                <a:solidFill>
                  <a:srgbClr val="FFFFFF"/>
                </a:solidFill>
                <a:latin typeface="Arial"/>
                <a:cs typeface="Arial"/>
              </a:rPr>
            </a:br>
            <a:r>
              <a:rPr lang="zh-CN" altLang="en-US" sz="3600" b="0" dirty="0">
                <a:solidFill>
                  <a:srgbClr val="FFFFFF"/>
                </a:solidFill>
                <a:latin typeface="Arial"/>
                <a:cs typeface="Arial"/>
              </a:rPr>
              <a:t>喝啤酒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喝烈酒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喝红酒</a:t>
            </a:r>
            <a:br>
              <a:rPr lang="zh-CN" altLang="en-US" sz="3600" b="0" dirty="0">
                <a:solidFill>
                  <a:srgbClr val="FFFFFF"/>
                </a:solidFill>
                <a:latin typeface="Arial"/>
                <a:cs typeface="Arial"/>
              </a:rPr>
            </a:br>
            <a:r>
              <a:rPr lang="zh-CN" altLang="en-US" sz="3600" b="0" dirty="0">
                <a:solidFill>
                  <a:srgbClr val="FFFFFF"/>
                </a:solidFill>
                <a:latin typeface="Arial"/>
                <a:cs typeface="Arial"/>
              </a:rPr>
              <a:t>骑摩托兜风</a:t>
            </a:r>
            <a:br>
              <a:rPr lang="zh-CN" altLang="en-US" sz="3600" b="0" dirty="0">
                <a:solidFill>
                  <a:srgbClr val="FFFFFF"/>
                </a:solidFill>
                <a:latin typeface="Arial"/>
                <a:cs typeface="Arial"/>
              </a:rPr>
            </a:br>
            <a:r>
              <a:rPr lang="zh-CN" altLang="en-US" sz="3600" b="0" dirty="0">
                <a:solidFill>
                  <a:srgbClr val="FFFFFF"/>
                </a:solidFill>
                <a:latin typeface="Arial"/>
                <a:cs typeface="Arial"/>
              </a:rPr>
              <a:t>吃带血的食物</a:t>
            </a:r>
            <a:br>
              <a:rPr lang="zh-CN" altLang="en-US" sz="3600" b="0" dirty="0">
                <a:solidFill>
                  <a:srgbClr val="FFFFFF"/>
                </a:solidFill>
                <a:latin typeface="Arial"/>
                <a:cs typeface="Arial"/>
              </a:rPr>
            </a:br>
            <a:r>
              <a:rPr lang="zh-CN" altLang="en-US" sz="3600" b="0" dirty="0">
                <a:solidFill>
                  <a:srgbClr val="FFFFFF"/>
                </a:solidFill>
                <a:latin typeface="Arial"/>
                <a:cs typeface="Arial"/>
              </a:rPr>
              <a:t>吃祭过偶像的食物</a:t>
            </a:r>
          </a:p>
        </p:txBody>
      </p:sp>
      <p:sp>
        <p:nvSpPr>
          <p:cNvPr id="25605"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144189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常吃垃圾食品 </a:t>
            </a:r>
            <a:br>
              <a:rPr lang="zh-CN" altLang="en-US" sz="3600" b="0" dirty="0">
                <a:solidFill>
                  <a:srgbClr val="FFFFFF"/>
                </a:solidFill>
                <a:latin typeface="Arial"/>
                <a:cs typeface="Arial"/>
              </a:rPr>
            </a:br>
            <a:r>
              <a:rPr lang="zh-CN" altLang="en-US" sz="3600" b="0" dirty="0">
                <a:solidFill>
                  <a:srgbClr val="FFFFFF"/>
                </a:solidFill>
                <a:latin typeface="Arial"/>
                <a:cs typeface="Arial"/>
              </a:rPr>
              <a:t>吃肉 </a:t>
            </a:r>
            <a:br>
              <a:rPr lang="zh-CN" altLang="en-US" sz="3600" b="0" dirty="0">
                <a:solidFill>
                  <a:srgbClr val="FFFFFF"/>
                </a:solidFill>
                <a:latin typeface="Arial"/>
                <a:cs typeface="Arial"/>
              </a:rPr>
            </a:br>
            <a:r>
              <a:rPr lang="zh-CN" altLang="en-US" sz="3600" b="0" dirty="0">
                <a:solidFill>
                  <a:srgbClr val="FFFFFF"/>
                </a:solidFill>
                <a:latin typeface="Arial"/>
                <a:cs typeface="Arial"/>
              </a:rPr>
              <a:t>只吃 “基督徒合宜的食物” </a:t>
            </a:r>
            <a:br>
              <a:rPr lang="zh-CN" altLang="en-US" sz="3600" b="0" dirty="0">
                <a:solidFill>
                  <a:srgbClr val="FFFFFF"/>
                </a:solidFill>
                <a:latin typeface="Arial"/>
                <a:cs typeface="Arial"/>
              </a:rPr>
            </a:br>
            <a:r>
              <a:rPr lang="zh-CN" altLang="en-US" sz="3600" b="0" dirty="0">
                <a:solidFill>
                  <a:srgbClr val="FFFFFF"/>
                </a:solidFill>
                <a:latin typeface="Arial"/>
                <a:cs typeface="Arial"/>
              </a:rPr>
              <a:t>只行 “基督徒”式的问候 </a:t>
            </a:r>
            <a:r>
              <a:rPr lang="en-US" altLang="zh-CN" sz="3600" b="0" dirty="0">
                <a:solidFill>
                  <a:srgbClr val="FFFFFF"/>
                </a:solidFill>
                <a:latin typeface="Arial"/>
                <a:cs typeface="Arial"/>
              </a:rPr>
              <a:t>(</a:t>
            </a:r>
            <a:r>
              <a:rPr lang="zh-CN" altLang="en-US" sz="3600" b="0" dirty="0">
                <a:solidFill>
                  <a:srgbClr val="FFFFFF"/>
                </a:solidFill>
                <a:latin typeface="Arial"/>
                <a:cs typeface="Arial"/>
              </a:rPr>
              <a:t>新年时</a:t>
            </a:r>
            <a:r>
              <a:rPr lang="en-US" altLang="zh-CN" sz="3600" b="0" dirty="0">
                <a:solidFill>
                  <a:srgbClr val="FFFFFF"/>
                </a:solidFill>
                <a:latin typeface="Arial"/>
                <a:cs typeface="Arial"/>
              </a:rPr>
              <a:t>) </a:t>
            </a:r>
            <a:br>
              <a:rPr lang="en-US" altLang="zh-CN" sz="3600" b="0" dirty="0">
                <a:solidFill>
                  <a:srgbClr val="FFFFFF"/>
                </a:solidFill>
                <a:latin typeface="Arial"/>
                <a:cs typeface="Arial"/>
              </a:rPr>
            </a:br>
            <a:r>
              <a:rPr lang="zh-CN" altLang="en-US" sz="3600" b="0" dirty="0">
                <a:solidFill>
                  <a:srgbClr val="FFFFFF"/>
                </a:solidFill>
                <a:latin typeface="Arial"/>
                <a:cs typeface="Arial"/>
              </a:rPr>
              <a:t>把时间花在宗教以外的事情上</a:t>
            </a:r>
            <a:br>
              <a:rPr lang="zh-CN" altLang="en-US" sz="3600" b="0" dirty="0">
                <a:solidFill>
                  <a:srgbClr val="FFFFFF"/>
                </a:solidFill>
                <a:latin typeface="Arial"/>
                <a:cs typeface="Arial"/>
              </a:rPr>
            </a:br>
            <a:r>
              <a:rPr lang="zh-CN" altLang="en-US" sz="3600" b="0" dirty="0">
                <a:solidFill>
                  <a:srgbClr val="FFFFFF"/>
                </a:solidFill>
                <a:latin typeface="Arial"/>
                <a:cs typeface="Arial"/>
              </a:rPr>
              <a:t>去一家有替人堕胎历史的诊所</a:t>
            </a:r>
            <a:br>
              <a:rPr lang="zh-CN" altLang="en-US" sz="3600" b="0" dirty="0">
                <a:solidFill>
                  <a:srgbClr val="FFFFFF"/>
                </a:solidFill>
                <a:latin typeface="Arial"/>
                <a:cs typeface="Arial"/>
              </a:rPr>
            </a:br>
            <a:r>
              <a:rPr lang="zh-CN" altLang="en-US" sz="3600" b="0" dirty="0">
                <a:solidFill>
                  <a:srgbClr val="FFFFFF"/>
                </a:solidFill>
                <a:latin typeface="Arial"/>
                <a:cs typeface="Arial"/>
              </a:rPr>
              <a:t>战争中的杀戮</a:t>
            </a:r>
            <a:br>
              <a:rPr lang="zh-CN" altLang="en-US" sz="3600" b="0" dirty="0">
                <a:solidFill>
                  <a:srgbClr val="FFFFFF"/>
                </a:solidFill>
                <a:latin typeface="Arial"/>
                <a:cs typeface="Arial"/>
              </a:rPr>
            </a:br>
            <a:r>
              <a:rPr lang="zh-CN" altLang="en-US" sz="3600" b="0" dirty="0">
                <a:solidFill>
                  <a:srgbClr val="FFFFFF"/>
                </a:solidFill>
                <a:latin typeface="Arial"/>
                <a:cs typeface="Arial"/>
              </a:rPr>
              <a:t>男女一同大笑</a:t>
            </a:r>
            <a:br>
              <a:rPr lang="zh-CN" altLang="en-US" sz="3600" b="0" dirty="0">
                <a:solidFill>
                  <a:srgbClr val="FFFFFF"/>
                </a:solidFill>
                <a:latin typeface="Arial"/>
                <a:cs typeface="Arial"/>
              </a:rPr>
            </a:br>
            <a:r>
              <a:rPr lang="zh-CN" altLang="en-US" sz="3600" b="0" dirty="0">
                <a:solidFill>
                  <a:srgbClr val="FFFFFF"/>
                </a:solidFill>
                <a:latin typeface="Arial"/>
                <a:cs typeface="Arial"/>
              </a:rPr>
              <a:t>听摇滚乐</a:t>
            </a:r>
          </a:p>
        </p:txBody>
      </p:sp>
      <p:sp>
        <p:nvSpPr>
          <p:cNvPr id="27653" name="TextBox 7"/>
          <p:cNvSpPr txBox="1">
            <a:spLocks noChangeArrowheads="1"/>
          </p:cNvSpPr>
          <p:nvPr/>
        </p:nvSpPr>
        <p:spPr bwMode="auto">
          <a:xfrm>
            <a:off x="8027619" y="115892"/>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990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0"/>
            <a:ext cx="9144000" cy="6705600"/>
          </a:xfrm>
        </p:spPr>
        <p:txBody>
          <a:bodyPr/>
          <a:lstStyle/>
          <a:p>
            <a:pPr eaLnBrk="1" hangingPunct="1">
              <a:defRPr/>
            </a:pPr>
            <a:r>
              <a:rPr lang="zh-CN" altLang="en-US" sz="7200" dirty="0">
                <a:solidFill>
                  <a:schemeClr val="bg1"/>
                </a:solidFill>
              </a:rPr>
              <a:t>为什么我们要在意</a:t>
            </a:r>
            <a:r>
              <a:rPr lang="zh-CN" altLang="en-US" sz="7200" dirty="0">
                <a:solidFill>
                  <a:srgbClr val="FFFF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Tree>
    <p:extLst>
      <p:ext uri="{BB962C8B-B14F-4D97-AF65-F5344CB8AC3E}">
        <p14:creationId xmlns:p14="http://schemas.microsoft.com/office/powerpoint/2010/main" val="34853160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667001" y="762000"/>
            <a:ext cx="3810000" cy="5486400"/>
          </a:xfrm>
          <a:effectLst>
            <a:outerShdw blurRad="63500" dist="35921" dir="2700000" algn="ctr" rotWithShape="0">
              <a:schemeClr val="tx1">
                <a:alpha val="74998"/>
              </a:schemeClr>
            </a:outerShdw>
          </a:effectLst>
        </p:spPr>
        <p:txBody>
          <a:bodyPr/>
          <a:lstStyle/>
          <a:p>
            <a:pPr eaLnBrk="1" hangingPunct="1">
              <a:defRPr/>
            </a:pPr>
            <a:r>
              <a:rPr lang="zh-CN" altLang="en-US" sz="6000" dirty="0">
                <a:solidFill>
                  <a:schemeClr val="bg1"/>
                </a:solidFill>
                <a:latin typeface="Arial" charset="0"/>
                <a:cs typeface="+mj-cs"/>
              </a:rPr>
              <a:t>为何要在灰色地带的事件上放弃我们的</a:t>
            </a:r>
            <a:r>
              <a:rPr lang="zh-CN" altLang="en-US" sz="6000" dirty="0">
                <a:solidFill>
                  <a:srgbClr val="FFFF00"/>
                </a:solidFill>
                <a:latin typeface="Arial" charset="0"/>
                <a:cs typeface="+mj-cs"/>
              </a:rPr>
              <a:t>权利</a:t>
            </a:r>
            <a:r>
              <a:rPr lang="en-US" altLang="zh-CN" sz="6000" dirty="0">
                <a:solidFill>
                  <a:schemeClr val="bg1"/>
                </a:solidFill>
                <a:latin typeface="Arial" charset="0"/>
                <a:cs typeface="+mj-cs"/>
              </a:rPr>
              <a:t>?</a:t>
            </a:r>
            <a:endParaRPr lang="en-US" sz="8800" dirty="0">
              <a:latin typeface="Arial" charset="0"/>
              <a:cs typeface="+mj-cs"/>
            </a:endParaRPr>
          </a:p>
        </p:txBody>
      </p:sp>
    </p:spTree>
    <p:extLst>
      <p:ext uri="{BB962C8B-B14F-4D97-AF65-F5344CB8AC3E}">
        <p14:creationId xmlns:p14="http://schemas.microsoft.com/office/powerpoint/2010/main" val="167677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4"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rgbClr val="FFFF00"/>
                </a:solidFill>
                <a:latin typeface="Arial" charset="0"/>
              </a:rPr>
              <a:t>爱</a:t>
            </a:r>
            <a:r>
              <a:rPr lang="zh-CN" altLang="en-US" sz="6000" dirty="0">
                <a:solidFill>
                  <a:schemeClr val="bg1"/>
                </a:solidFill>
                <a:latin typeface="Arial" charset="0"/>
              </a:rPr>
              <a:t>大过知识 </a:t>
            </a:r>
            <a:r>
              <a:rPr lang="en-US" sz="6000" dirty="0">
                <a:solidFill>
                  <a:schemeClr val="bg1"/>
                </a:solidFill>
                <a:latin typeface="Arial" charset="0"/>
              </a:rPr>
              <a:t>(8:1-3).</a:t>
            </a:r>
            <a:endParaRPr lang="en-US" sz="8800" dirty="0">
              <a:latin typeface="Arial" charset="0"/>
            </a:endParaRPr>
          </a:p>
        </p:txBody>
      </p:sp>
    </p:spTree>
    <p:extLst>
      <p:ext uri="{BB962C8B-B14F-4D97-AF65-F5344CB8AC3E}">
        <p14:creationId xmlns:p14="http://schemas.microsoft.com/office/powerpoint/2010/main" val="329314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zh-CN" altLang="en-US" sz="8800" dirty="0">
                <a:latin typeface="Arial" charset="0"/>
                <a:cs typeface="+mj-cs"/>
              </a:rPr>
              <a:t>爱</a:t>
            </a:r>
            <a:endParaRPr lang="en-US" sz="8800" dirty="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音乐</a:t>
            </a:r>
            <a:endParaRPr lang="en-US" sz="8800" b="0" dirty="0">
              <a:solidFill>
                <a:srgbClr val="000000"/>
              </a:solidFill>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76"/>
            <a:ext cx="4724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饮酒</a:t>
            </a:r>
            <a:endParaRPr lang="en-US" sz="8800" b="0" dirty="0">
              <a:solidFill>
                <a:srgbClr val="000000"/>
              </a:solidFill>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
        <p:nvSpPr>
          <p:cNvPr id="312329" name="AutoShape 9"/>
          <p:cNvSpPr>
            <a:spLocks noChangeArrowheads="1"/>
          </p:cNvSpPr>
          <p:nvPr/>
        </p:nvSpPr>
        <p:spPr bwMode="auto">
          <a:xfrm rot="-1303946">
            <a:off x="5334000" y="3048001"/>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Tree>
    <p:extLst>
      <p:ext uri="{BB962C8B-B14F-4D97-AF65-F5344CB8AC3E}">
        <p14:creationId xmlns:p14="http://schemas.microsoft.com/office/powerpoint/2010/main" val="171548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a:solidFill>
                  <a:schemeClr val="tx1"/>
                </a:solidFill>
              </a:rPr>
              <a:t>Black</a:t>
            </a:r>
            <a:endParaRPr lang="en-US">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pic>
        <p:nvPicPr>
          <p:cNvPr id="48132"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448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524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2"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保守软弱之人的</a:t>
            </a:r>
            <a:r>
              <a:rPr lang="zh-CN" altLang="en-US" sz="6000" dirty="0">
                <a:solidFill>
                  <a:srgbClr val="FFFF00"/>
                </a:solidFill>
                <a:latin typeface="Arial" charset="0"/>
              </a:rPr>
              <a:t>良心</a:t>
            </a:r>
            <a:r>
              <a:rPr lang="en-US" sz="6000" dirty="0">
                <a:solidFill>
                  <a:schemeClr val="bg1"/>
                </a:solidFill>
                <a:latin typeface="Arial" charset="0"/>
              </a:rPr>
              <a:t>(8:4-8).</a:t>
            </a:r>
            <a:endParaRPr lang="en-US" sz="8800" dirty="0">
              <a:latin typeface="Arial" charset="0"/>
            </a:endParaRPr>
          </a:p>
        </p:txBody>
      </p:sp>
    </p:spTree>
    <p:extLst>
      <p:ext uri="{BB962C8B-B14F-4D97-AF65-F5344CB8AC3E}">
        <p14:creationId xmlns:p14="http://schemas.microsoft.com/office/powerpoint/2010/main" val="403905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8"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III. </a:t>
            </a:r>
            <a:r>
              <a:rPr lang="zh-CN" altLang="en-US" sz="6000" dirty="0">
                <a:solidFill>
                  <a:schemeClr val="bg1"/>
                </a:solidFill>
                <a:latin typeface="Arial" charset="0"/>
              </a:rPr>
              <a:t>若是那我们可做的会绊倒弟兄，当</a:t>
            </a:r>
            <a:r>
              <a:rPr lang="zh-CN" altLang="en-US" sz="6000" dirty="0">
                <a:solidFill>
                  <a:srgbClr val="FFFF00"/>
                </a:solidFill>
                <a:latin typeface="Arial" charset="0"/>
              </a:rPr>
              <a:t>永远地</a:t>
            </a:r>
            <a:r>
              <a:rPr lang="zh-CN" altLang="en-US" sz="6000" dirty="0">
                <a:solidFill>
                  <a:schemeClr val="bg1"/>
                </a:solidFill>
                <a:latin typeface="Arial" charset="0"/>
              </a:rPr>
              <a:t>放弃这权利 </a:t>
            </a:r>
            <a:r>
              <a:rPr lang="en-US" sz="6000" dirty="0">
                <a:solidFill>
                  <a:schemeClr val="bg1"/>
                </a:solidFill>
                <a:latin typeface="Arial" charset="0"/>
              </a:rPr>
              <a:t>(8:9-13).</a:t>
            </a:r>
            <a:endParaRPr lang="en-US" sz="8800" dirty="0">
              <a:latin typeface="Arial" charset="0"/>
            </a:endParaRPr>
          </a:p>
        </p:txBody>
      </p:sp>
    </p:spTree>
    <p:extLst>
      <p:ext uri="{BB962C8B-B14F-4D97-AF65-F5344CB8AC3E}">
        <p14:creationId xmlns:p14="http://schemas.microsoft.com/office/powerpoint/2010/main" val="4493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953000"/>
            <a:ext cx="7848600" cy="1600200"/>
          </a:xfrm>
          <a:noFill/>
        </p:spPr>
        <p:txBody>
          <a:bodyPr/>
          <a:lstStyle/>
          <a:p>
            <a:r>
              <a:rPr lang="zh-CN" altLang="en-US" sz="6000" dirty="0">
                <a:solidFill>
                  <a:srgbClr val="CCFFFF"/>
                </a:solidFill>
              </a:rPr>
              <a:t>用灰质（脑子）处理灰色地带</a:t>
            </a:r>
            <a:endParaRPr lang="en-US" dirty="0">
              <a:solidFill>
                <a:schemeClr val="bg1"/>
              </a:solidFill>
            </a:endParaRPr>
          </a:p>
        </p:txBody>
      </p:sp>
      <p:sp>
        <p:nvSpPr>
          <p:cNvPr id="6656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pic>
        <p:nvPicPr>
          <p:cNvPr id="66564"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1"/>
            <a:ext cx="5262563" cy="39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205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a:t>
            </a:r>
            <a:r>
              <a:rPr lang="zh-CN" altLang="en-US" sz="8800">
                <a:solidFill>
                  <a:schemeClr val="bg1"/>
                </a:solidFill>
                <a:latin typeface="Arial" charset="0"/>
                <a:ea typeface="Osaka" charset="0"/>
                <a:cs typeface="Arial" charset="0"/>
              </a:rPr>
              <a:t>多前书</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9</a:t>
            </a:r>
          </a:p>
        </p:txBody>
      </p:sp>
    </p:spTree>
    <p:extLst>
      <p:ext uri="{BB962C8B-B14F-4D97-AF65-F5344CB8AC3E}">
        <p14:creationId xmlns:p14="http://schemas.microsoft.com/office/powerpoint/2010/main" val="270221401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zh-CN" altLang="en-US" sz="7200" dirty="0">
                <a:solidFill>
                  <a:schemeClr val="bg1"/>
                </a:solidFill>
              </a:rPr>
              <a:t>为什么我们要在意</a:t>
            </a:r>
            <a:r>
              <a:rPr lang="zh-CN" altLang="en-US" sz="7200" dirty="0">
                <a:solidFill>
                  <a:srgbClr val="FFC0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6" name="Rectangle 4"/>
          <p:cNvSpPr>
            <a:spLocks noGrp="1" noChangeArrowheads="1"/>
          </p:cNvSpPr>
          <p:nvPr>
            <p:ph type="title" idx="4294967295"/>
          </p:nvPr>
        </p:nvSpPr>
        <p:spPr>
          <a:xfrm>
            <a:off x="2667001" y="762000"/>
            <a:ext cx="3810000" cy="5486400"/>
          </a:xfrm>
          <a:noFill/>
          <a:effectLst>
            <a:outerShdw blurRad="63500" dist="35921" dir="2700000" algn="ctr" rotWithShape="0">
              <a:schemeClr val="tx1">
                <a:alpha val="74998"/>
              </a:schemeClr>
            </a:outerShdw>
          </a:effectLst>
        </p:spPr>
        <p:txBody>
          <a:bodyPr/>
          <a:lstStyle/>
          <a:p>
            <a:r>
              <a:rPr lang="zh-CN" altLang="en-US" sz="6000" dirty="0">
                <a:solidFill>
                  <a:schemeClr val="bg1"/>
                </a:solidFill>
                <a:latin typeface="Arial" charset="0"/>
              </a:rPr>
              <a:t>为何要在灰色地带的事件上放弃我们的</a:t>
            </a:r>
            <a:r>
              <a:rPr lang="zh-CN" altLang="en-US" sz="6000" dirty="0">
                <a:solidFill>
                  <a:srgbClr val="FFC000"/>
                </a:solidFill>
                <a:latin typeface="Arial" charset="0"/>
              </a:rPr>
              <a:t>权利</a:t>
            </a:r>
            <a:r>
              <a:rPr lang="en-US" sz="6000" dirty="0">
                <a:solidFill>
                  <a:schemeClr val="bg1"/>
                </a:solidFill>
                <a:latin typeface="Arial" charset="0"/>
              </a:rPr>
              <a:t>?</a:t>
            </a:r>
            <a:endParaRPr lang="en-US" sz="8800" dirty="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zh-CN" altLang="en-US" dirty="0">
                <a:solidFill>
                  <a:schemeClr val="bg1"/>
                </a:solidFill>
              </a:rPr>
              <a:t>菜</a:t>
            </a:r>
            <a:r>
              <a:rPr lang="en-US" altLang="zh-CN" dirty="0">
                <a:solidFill>
                  <a:schemeClr val="bg1"/>
                </a:solidFill>
              </a:rPr>
              <a:t>-</a:t>
            </a:r>
            <a:r>
              <a:rPr lang="zh-CN" altLang="en-US" dirty="0">
                <a:solidFill>
                  <a:schemeClr val="bg1"/>
                </a:solidFill>
              </a:rPr>
              <a:t>牛</a:t>
            </a:r>
            <a:endParaRPr lang="en-US" dirty="0">
              <a:solidFill>
                <a:schemeClr val="bg1"/>
              </a:solidFill>
            </a:endParaRPr>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 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7" name="Text Box 6" descr="Brown marble"/>
          <p:cNvSpPr txBox="1">
            <a:spLocks noChangeArrowheads="1"/>
          </p:cNvSpPr>
          <p:nvPr/>
        </p:nvSpPr>
        <p:spPr bwMode="auto">
          <a:xfrm>
            <a:off x="3247098" y="4267202"/>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权利</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899"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chemeClr val="bg1"/>
                </a:solidFill>
                <a:latin typeface="Arial" charset="0"/>
              </a:rPr>
              <a:t>基督的仆人有</a:t>
            </a:r>
            <a:r>
              <a:rPr lang="zh-CN" altLang="en-US" sz="6000" dirty="0">
                <a:solidFill>
                  <a:srgbClr val="FFFF00"/>
                </a:solidFill>
                <a:latin typeface="Arial" charset="0"/>
              </a:rPr>
              <a:t>权利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1"/>
            <a:ext cx="9144000" cy="1981200"/>
          </a:xfrm>
          <a:gradFill rotWithShape="0">
            <a:gsLst>
              <a:gs pos="0">
                <a:srgbClr val="800080">
                  <a:gamma/>
                  <a:shade val="46275"/>
                  <a:invGamma/>
                </a:srgbClr>
              </a:gs>
              <a:gs pos="100000">
                <a:srgbClr val="800080"/>
              </a:gs>
            </a:gsLst>
            <a:lin ang="5400000" scaled="1"/>
          </a:gradFill>
        </p:spPr>
        <p:txBody>
          <a:bodyPr/>
          <a:lstStyle/>
          <a:p>
            <a:r>
              <a:rPr lang="zh-CN" altLang="en-US" sz="4000" dirty="0">
                <a:solidFill>
                  <a:schemeClr val="bg1"/>
                </a:solidFill>
                <a:effectLst>
                  <a:outerShdw blurRad="38100" dist="38100" dir="2700000" algn="tl">
                    <a:srgbClr val="000000"/>
                  </a:outerShdw>
                </a:effectLst>
              </a:rPr>
              <a:t>希罗哲学家和宗教老师如何得偿？</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r>
              <a:rPr lang="en-US" sz="4000" b="0" dirty="0">
                <a:solidFill>
                  <a:srgbClr val="FFFFFF"/>
                </a:solidFill>
              </a:rPr>
              <a:t>• </a:t>
            </a:r>
            <a:r>
              <a:rPr lang="zh-CN" altLang="en-US" sz="4000" b="0" dirty="0">
                <a:solidFill>
                  <a:srgbClr val="FFFFFF"/>
                </a:solidFill>
              </a:rPr>
              <a:t>有偿演讲</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与富人同流</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讨要</a:t>
            </a:r>
          </a:p>
          <a:p>
            <a:pPr algn="l"/>
            <a:r>
              <a:rPr lang="en-US" altLang="zh-CN" sz="4000" b="0" dirty="0">
                <a:solidFill>
                  <a:srgbClr val="FFFFFF"/>
                </a:solidFill>
              </a:rPr>
              <a:t>• </a:t>
            </a:r>
            <a:r>
              <a:rPr lang="zh-CN" altLang="en-US" sz="4000" b="0" dirty="0">
                <a:solidFill>
                  <a:srgbClr val="FFFFFF"/>
                </a:solidFill>
              </a:rPr>
              <a:t>加入行业协会</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哥林多</a:t>
            </a:r>
            <a:endParaRPr lang="en-US" sz="4000" dirty="0">
              <a:solidFill>
                <a:srgbClr val="FFFFFF"/>
              </a:solidFill>
              <a:effectLst>
                <a:glow rad="139700">
                  <a:schemeClr val="tx1">
                    <a:alpha val="75000"/>
                  </a:schemeClr>
                </a:glow>
              </a:effectLst>
              <a:latin typeface="Arial"/>
              <a:cs typeface="Arial"/>
            </a:endParaRPr>
          </a:p>
        </p:txBody>
      </p:sp>
      <p:sp>
        <p:nvSpPr>
          <p:cNvPr id="135173" name="Oval 5"/>
          <p:cNvSpPr>
            <a:spLocks noChangeArrowheads="1"/>
          </p:cNvSpPr>
          <p:nvPr/>
        </p:nvSpPr>
        <p:spPr bwMode="auto">
          <a:xfrm>
            <a:off x="1728789"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38"/>
            <a:ext cx="84582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保罗是如何在经济上支持自己事工的？</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lgn="l">
              <a:spcBef>
                <a:spcPct val="50000"/>
              </a:spcBef>
            </a:pPr>
            <a:r>
              <a:rPr lang="zh-CN" altLang="en-US" sz="4000" dirty="0">
                <a:solidFill>
                  <a:srgbClr val="FFFFFF"/>
                </a:solidFill>
                <a:effectLst>
                  <a:glow rad="139700">
                    <a:schemeClr val="tx1">
                      <a:alpha val="75000"/>
                    </a:schemeClr>
                  </a:glow>
                </a:effectLst>
                <a:latin typeface="Arial"/>
                <a:cs typeface="Arial"/>
              </a:rPr>
              <a:t>马其顿</a:t>
            </a:r>
            <a:endParaRPr lang="en-US" sz="4000" dirty="0">
              <a:solidFill>
                <a:srgbClr val="FFFFFF"/>
              </a:solidFill>
              <a:effectLst>
                <a:glow rad="139700">
                  <a:schemeClr val="tx1">
                    <a:alpha val="75000"/>
                  </a:schemeClr>
                </a:glow>
              </a:effectLst>
              <a:latin typeface="Arial"/>
              <a:cs typeface="Arial"/>
            </a:endParaRPr>
          </a:p>
        </p:txBody>
      </p:sp>
      <p:grpSp>
        <p:nvGrpSpPr>
          <p:cNvPr id="135180" name="Group 12"/>
          <p:cNvGrpSpPr>
            <a:grpSpLocks/>
          </p:cNvGrpSpPr>
          <p:nvPr/>
        </p:nvGrpSpPr>
        <p:grpSpPr bwMode="auto">
          <a:xfrm>
            <a:off x="1447801"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zh-CN" altLang="en-US" dirty="0">
                <a:solidFill>
                  <a:schemeClr val="bg1"/>
                </a:solidFill>
              </a:rPr>
              <a:t>哥林多后</a:t>
            </a:r>
            <a:r>
              <a:rPr lang="en-US" dirty="0">
                <a:solidFill>
                  <a:schemeClr val="bg1"/>
                </a:solidFill>
              </a:rPr>
              <a:t>11:7-8</a:t>
            </a: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r>
              <a:rPr lang="en-US" altLang="ja-JP" sz="4000" b="0" dirty="0">
                <a:solidFill>
                  <a:srgbClr val="FFFFFF"/>
                </a:solidFill>
                <a:effectLst>
                  <a:outerShdw blurRad="38100" dist="38100" dir="2700000" algn="tl">
                    <a:srgbClr val="000000"/>
                  </a:outerShdw>
                </a:effectLst>
              </a:rPr>
              <a:t>"</a:t>
            </a:r>
            <a:r>
              <a:rPr lang="zh-CN" altLang="en-US" sz="4000" b="0" dirty="0">
                <a:solidFill>
                  <a:srgbClr val="FFFFFF"/>
                </a:solidFill>
                <a:effectLst>
                  <a:outerShdw blurRad="38100" dist="38100" dir="2700000" algn="tl">
                    <a:srgbClr val="000000"/>
                  </a:outerShdw>
                </a:effectLst>
              </a:rPr>
              <a:t>我贬低自己，使你们高升，把　神的福音白白地传给你们，我这样是犯罪吗？我为了服事你们，就接受了别的教会的供应，也可以说是剥削了他们</a:t>
            </a:r>
            <a:r>
              <a:rPr lang="en-US" sz="4000" b="0" dirty="0">
                <a:solidFill>
                  <a:srgbClr val="FFFFFF"/>
                </a:solidFill>
                <a:effectLst>
                  <a:outerShdw blurRad="38100" dist="38100" dir="2700000" algn="tl">
                    <a:srgbClr val="000000"/>
                  </a:outerShdw>
                </a:effectLst>
              </a:rPr>
              <a:t>!</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525000" cy="69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4"/>
            <a:ext cx="9144000" cy="6931025"/>
          </a:xfrm>
          <a:prstGeom prst="rect">
            <a:avLst/>
          </a:prstGeom>
          <a:noFill/>
          <a:extLst>
            <a:ext uri="{909E8E84-426E-40DD-AFC4-6F175D3DCCD1}">
              <a14:hiddenFill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685800" y="-274625"/>
            <a:ext cx="7772400" cy="1143001"/>
          </a:xfrm>
          <a:effectLst>
            <a:outerShdw blurRad="63500" dist="38099" dir="2700000" algn="ctr" rotWithShape="0">
              <a:schemeClr val="accent2">
                <a:alpha val="74998"/>
              </a:schemeClr>
            </a:outerShdw>
          </a:effectLst>
        </p:spPr>
        <p:txBody>
          <a:bodyPr/>
          <a:lstStyle/>
          <a:p>
            <a:r>
              <a:rPr kumimoji="0" lang="zh-CN" altLang="en-US" dirty="0">
                <a:solidFill>
                  <a:schemeClr val="bg2"/>
                </a:solidFill>
                <a:latin typeface="Impact" charset="0"/>
              </a:rPr>
              <a:t>祭司的食物来源</a:t>
            </a:r>
            <a:endParaRPr kumimoji="0" lang="en-US" b="1" dirty="0">
              <a:solidFill>
                <a:schemeClr val="bg2"/>
              </a:solidFill>
              <a:latin typeface="Impact" charset="0"/>
            </a:endParaRP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8" name="Rectangle 4"/>
          <p:cNvSpPr>
            <a:spLocks noGrp="1" noChangeArrowheads="1"/>
          </p:cNvSpPr>
          <p:nvPr>
            <p:ph type="title" idx="4294967295"/>
          </p:nvPr>
        </p:nvSpPr>
        <p:spPr>
          <a:xfrm>
            <a:off x="685800" y="762000"/>
            <a:ext cx="77724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为福音的缘故放弃权利</a:t>
            </a:r>
            <a:r>
              <a:rPr lang="en-US" sz="6000" dirty="0">
                <a:solidFill>
                  <a:schemeClr val="bg1"/>
                </a:solidFill>
                <a:latin typeface="Arial" charset="0"/>
              </a:rPr>
              <a:t> (9:15-27).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85116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89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692951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480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800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47718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4792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54" tIns="45678" rIns="91354" bIns="45678"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437189"/>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394011" y="3048006"/>
            <a:ext cx="1229700"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哥林多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哥林多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
        <p:nvSpPr>
          <p:cNvPr id="2" name="文本框 1">
            <a:extLst>
              <a:ext uri="{FF2B5EF4-FFF2-40B4-BE49-F238E27FC236}">
                <a16:creationId xmlns:a16="http://schemas.microsoft.com/office/drawing/2014/main" id="{B5333AF3-9D72-C80B-C250-998D6D98F4E8}"/>
              </a:ext>
            </a:extLst>
          </p:cNvPr>
          <p:cNvSpPr txBox="1"/>
          <p:nvPr/>
        </p:nvSpPr>
        <p:spPr>
          <a:xfrm>
            <a:off x="2466020" y="179733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71C5819E-B4C5-0BD3-FB46-FE8E1097B23C}"/>
              </a:ext>
            </a:extLst>
          </p:cNvPr>
          <p:cNvSpPr txBox="1"/>
          <p:nvPr/>
        </p:nvSpPr>
        <p:spPr>
          <a:xfrm rot="19542504">
            <a:off x="3211873" y="269039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1CE05BB9-7D2C-176C-A0DE-24906DC3920C}"/>
              </a:ext>
            </a:extLst>
          </p:cNvPr>
          <p:cNvSpPr txBox="1"/>
          <p:nvPr/>
        </p:nvSpPr>
        <p:spPr>
          <a:xfrm>
            <a:off x="4787631" y="235860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FB40358E-5EEC-50C4-FEEF-B87FE3EDBBC1}"/>
              </a:ext>
            </a:extLst>
          </p:cNvPr>
          <p:cNvSpPr txBox="1"/>
          <p:nvPr/>
        </p:nvSpPr>
        <p:spPr>
          <a:xfrm>
            <a:off x="3922913" y="345600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8D706012-210E-A8FD-8BC5-F5060517EF7C}"/>
              </a:ext>
            </a:extLst>
          </p:cNvPr>
          <p:cNvSpPr txBox="1"/>
          <p:nvPr/>
        </p:nvSpPr>
        <p:spPr>
          <a:xfrm>
            <a:off x="5537463" y="452064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FE7808B2-E97A-694A-24D8-008724FBF9B8}"/>
              </a:ext>
            </a:extLst>
          </p:cNvPr>
          <p:cNvSpPr txBox="1"/>
          <p:nvPr/>
        </p:nvSpPr>
        <p:spPr>
          <a:xfrm>
            <a:off x="6247835" y="414192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6BFBA097-4B13-B17A-CA0F-2B4A8EB2F4E2}"/>
              </a:ext>
            </a:extLst>
          </p:cNvPr>
          <p:cNvSpPr txBox="1"/>
          <p:nvPr/>
        </p:nvSpPr>
        <p:spPr>
          <a:xfrm>
            <a:off x="4192959" y="4449700"/>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8EA7CC50-F29F-5F55-2170-25507579C255}"/>
              </a:ext>
            </a:extLst>
          </p:cNvPr>
          <p:cNvSpPr txBox="1"/>
          <p:nvPr/>
        </p:nvSpPr>
        <p:spPr>
          <a:xfrm>
            <a:off x="7799157" y="144693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“在这本书中，“不同”意味着“更好”。”</a:t>
            </a:r>
            <a:endParaRPr lang="en-US" sz="3600" b="1" dirty="0">
              <a:effectLst>
                <a:glow rad="127000">
                  <a:schemeClr val="tx1"/>
                </a:glow>
              </a:effectLst>
              <a:latin typeface="Arial" charset="0"/>
              <a:ea typeface="ＭＳ Ｐゴシック" charset="0"/>
              <a:cs typeface="ＭＳ Ｐゴシック" charset="0"/>
            </a:endParaRP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神把哥林多的信徒放在他们那黑暗的城市中，使他们成为祂的光明。</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61194" y="152401"/>
            <a:ext cx="4935842"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第三次宣教旅程的哥林多前书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394011" y="3048006"/>
            <a:ext cx="1229700"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哥林多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dirty="0">
                <a:solidFill>
                  <a:srgbClr val="000000"/>
                </a:solidFill>
                <a:effectLst>
                  <a:glow rad="165100">
                    <a:srgbClr val="FFFFFF">
                      <a:alpha val="75000"/>
                    </a:srgbClr>
                  </a:glow>
                </a:effectLst>
                <a:latin typeface="Arial"/>
                <a:ea typeface="ＭＳ Ｐゴシック" charset="-128"/>
                <a:cs typeface="Arial"/>
              </a:rPr>
              <a:t>哥</a:t>
            </a: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C854A851-1300-A82B-3DE1-421707625B98}"/>
              </a:ext>
            </a:extLst>
          </p:cNvPr>
          <p:cNvSpPr txBox="1"/>
          <p:nvPr/>
        </p:nvSpPr>
        <p:spPr>
          <a:xfrm>
            <a:off x="2417342" y="1810080"/>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C7F8307-B716-7657-1351-6145A3356E41}"/>
              </a:ext>
            </a:extLst>
          </p:cNvPr>
          <p:cNvSpPr txBox="1"/>
          <p:nvPr/>
        </p:nvSpPr>
        <p:spPr>
          <a:xfrm rot="19542504">
            <a:off x="3163195" y="2703144"/>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8BE38BD8-5CE1-45B0-171D-E5BB7350DBAD}"/>
              </a:ext>
            </a:extLst>
          </p:cNvPr>
          <p:cNvSpPr txBox="1"/>
          <p:nvPr/>
        </p:nvSpPr>
        <p:spPr>
          <a:xfrm>
            <a:off x="4738953" y="2371353"/>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6AA94CD4-C477-8B73-3744-824ECDBD2B59}"/>
              </a:ext>
            </a:extLst>
          </p:cNvPr>
          <p:cNvSpPr txBox="1"/>
          <p:nvPr/>
        </p:nvSpPr>
        <p:spPr>
          <a:xfrm>
            <a:off x="3874235" y="3468754"/>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B2FF44E-A028-B28A-65BE-599E1A3D11C4}"/>
              </a:ext>
            </a:extLst>
          </p:cNvPr>
          <p:cNvSpPr txBox="1"/>
          <p:nvPr/>
        </p:nvSpPr>
        <p:spPr>
          <a:xfrm>
            <a:off x="5488785" y="4533388"/>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EC1B0459-454A-82CC-349E-1F80231D8361}"/>
              </a:ext>
            </a:extLst>
          </p:cNvPr>
          <p:cNvSpPr txBox="1"/>
          <p:nvPr/>
        </p:nvSpPr>
        <p:spPr>
          <a:xfrm>
            <a:off x="6199157" y="4154671"/>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31EC83E1-748F-5CC4-86DF-F4A4B4A9B158}"/>
              </a:ext>
            </a:extLst>
          </p:cNvPr>
          <p:cNvSpPr txBox="1"/>
          <p:nvPr/>
        </p:nvSpPr>
        <p:spPr>
          <a:xfrm>
            <a:off x="4144281" y="4462448"/>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3DA3C841-270F-B920-831E-F66573ED0183}"/>
              </a:ext>
            </a:extLst>
          </p:cNvPr>
          <p:cNvSpPr txBox="1"/>
          <p:nvPr/>
        </p:nvSpPr>
        <p:spPr>
          <a:xfrm>
            <a:off x="7750479" y="145968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哥林多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哥林多卫城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需要勇气去拒绝随波逐流，做与众不同的事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5" y="2348881"/>
            <a:ext cx="8833792" cy="3733800"/>
          </a:xfrm>
          <a:effectLst>
            <a:outerShdw blurRad="63500" dist="35921" dir="2700000" algn="ctr" rotWithShape="0">
              <a:srgbClr val="000000">
                <a:alpha val="74998"/>
              </a:srgbClr>
            </a:outerShdw>
          </a:effectLst>
        </p:spPr>
        <p:txBody>
          <a:bodyPr/>
          <a:lstStyle/>
          <a:p>
            <a:pPr marL="1116858" indent="-1116858" eaLnBrk="1" hangingPunct="1">
              <a:buFontTx/>
              <a:buAutoNum type="romanUcPeriod"/>
              <a:defRPr/>
            </a:pPr>
            <a:r>
              <a:rPr lang="zh-CN" altLang="en-US" sz="6600" b="1" dirty="0">
                <a:solidFill>
                  <a:schemeClr val="bg1"/>
                </a:solidFill>
                <a:effectLst>
                  <a:glow rad="127000">
                    <a:schemeClr val="tx1">
                      <a:alpha val="89000"/>
                    </a:schemeClr>
                  </a:glow>
                </a:effectLst>
                <a:ea typeface="Osaka" charset="0"/>
                <a:cs typeface="Arial"/>
              </a:rPr>
              <a:t>不可在教会中 </a:t>
            </a:r>
            <a:br>
              <a:rPr lang="zh-CN" altLang="en-US" sz="6600" b="1" dirty="0">
                <a:solidFill>
                  <a:schemeClr val="bg1"/>
                </a:solidFill>
                <a:effectLst>
                  <a:glow rad="127000">
                    <a:schemeClr val="tx1">
                      <a:alpha val="89000"/>
                    </a:schemeClr>
                  </a:glow>
                </a:effectLst>
                <a:ea typeface="Osaka" charset="0"/>
                <a:cs typeface="Arial"/>
              </a:rPr>
            </a:br>
            <a:r>
              <a:rPr lang="zh-CN" altLang="en-US" sz="6600" b="1" dirty="0">
                <a:solidFill>
                  <a:srgbClr val="FFFF00"/>
                </a:solidFill>
                <a:effectLst>
                  <a:glow rad="127000">
                    <a:schemeClr val="tx1">
                      <a:alpha val="89000"/>
                    </a:schemeClr>
                  </a:glow>
                </a:effectLst>
                <a:ea typeface="Osaka" charset="0"/>
                <a:cs typeface="Arial"/>
              </a:rPr>
              <a:t>分门结党</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zh-CN" altLang="en-US" sz="6000" b="1" dirty="0">
                <a:solidFill>
                  <a:schemeClr val="bg1"/>
                </a:solidFill>
                <a:effectLst>
                  <a:glow rad="241300">
                    <a:schemeClr val="tx1">
                      <a:alpha val="75000"/>
                    </a:schemeClr>
                  </a:glow>
                </a:effectLst>
                <a:latin typeface="Arial" charset="0"/>
                <a:ea typeface="Osaka" charset="0"/>
                <a:cs typeface="Osaka" charset="0"/>
              </a:rPr>
              <a:t>哥林多的派别</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1" y="1752600"/>
            <a:ext cx="3350327"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P保罗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A行动</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6" name="Rectangle 8"/>
          <p:cNvSpPr>
            <a:spLocks noChangeArrowheads="1"/>
          </p:cNvSpPr>
          <p:nvPr/>
        </p:nvSpPr>
        <p:spPr bwMode="auto">
          <a:xfrm>
            <a:off x="1828800" y="1752600"/>
            <a:ext cx="42672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A亚波罗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Y快乐</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C</a:t>
            </a:r>
            <a:r>
              <a:rPr lang="zh-CN" altLang="en-US" sz="4400" dirty="0">
                <a:solidFill>
                  <a:srgbClr val="FFFFFF"/>
                </a:solidFill>
                <a:effectLst>
                  <a:glow rad="241300">
                    <a:srgbClr val="000000">
                      <a:alpha val="75000"/>
                    </a:srgbClr>
                  </a:glow>
                </a:effectLst>
                <a:ea typeface="Osaka"/>
                <a:cs typeface="Osaka"/>
              </a:rPr>
              <a:t>矶法</a:t>
            </a:r>
          </a:p>
          <a:p>
            <a:pPr algn="l">
              <a:defRPr/>
            </a:pPr>
            <a:r>
              <a:rPr lang="en-US" sz="4400" dirty="0" err="1">
                <a:solidFill>
                  <a:srgbClr val="FFFFFF"/>
                </a:solidFill>
                <a:effectLst>
                  <a:glow rad="241300">
                    <a:srgbClr val="000000">
                      <a:alpha val="75000"/>
                    </a:srgbClr>
                  </a:glow>
                </a:effectLst>
                <a:ea typeface="Osaka"/>
                <a:cs typeface="Osaka"/>
              </a:rPr>
              <a:t>T胜利</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S救世</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D发展</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8">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
            <a:ext cx="7696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zh-CN" altLang="en-US" b="1" dirty="0">
                <a:solidFill>
                  <a:schemeClr val="accent2"/>
                </a:solidFill>
                <a:latin typeface="Arial" charset="0"/>
                <a:ea typeface="Osaka" charset="0"/>
                <a:cs typeface="Osaka" charset="0"/>
              </a:rPr>
              <a:t>一则报道</a:t>
            </a:r>
            <a:r>
              <a:rPr lang="en-US" altLang="zh-CN" b="1" dirty="0">
                <a:solidFill>
                  <a:schemeClr val="accent2"/>
                </a:solidFill>
                <a:latin typeface="Arial" charset="0"/>
                <a:ea typeface="Osaka" charset="0"/>
                <a:cs typeface="Osaka" charset="0"/>
              </a:rPr>
              <a:t>…</a:t>
            </a:r>
            <a:endParaRPr lang="en-US" dirty="0">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zh-CN" altLang="en-US" b="1" dirty="0">
                <a:solidFill>
                  <a:schemeClr val="bg1"/>
                </a:solidFill>
                <a:latin typeface="Arial" charset="0"/>
                <a:ea typeface="Osaka" charset="0"/>
                <a:cs typeface="Osaka" charset="0"/>
              </a:rPr>
              <a:t>“耶稣如何看待一个税吏”</a:t>
            </a:r>
          </a:p>
        </p:txBody>
      </p:sp>
      <p:sp>
        <p:nvSpPr>
          <p:cNvPr id="567300" name="Rectangle 4"/>
          <p:cNvSpPr>
            <a:spLocks noChangeArrowheads="1"/>
          </p:cNvSpPr>
          <p:nvPr/>
        </p:nvSpPr>
        <p:spPr bwMode="auto">
          <a:xfrm>
            <a:off x="0" y="373380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200" dirty="0">
                <a:solidFill>
                  <a:srgbClr val="FFFFFF"/>
                </a:solidFill>
                <a:ea typeface="Osaka" charset="0"/>
                <a:cs typeface="Osaka" charset="0"/>
              </a:rPr>
              <a:t>“耶稣如何看待一个共和党人”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zh-CN" altLang="en-US" sz="3200" b="1" dirty="0">
                <a:solidFill>
                  <a:schemeClr val="bg1"/>
                </a:solidFill>
                <a:latin typeface="Arial" charset="0"/>
                <a:ea typeface="Osaka" charset="0"/>
                <a:cs typeface="Osaka" charset="0"/>
              </a:rPr>
              <a:t>“在会议记录里</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我应该把这个写成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热烈的神学讨论</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还是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严重的教会辩论</a:t>
            </a:r>
            <a:r>
              <a:rPr lang="en-US" altLang="zh-CN"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lIns="91378" tIns="45690" rIns="91378" bIns="45690"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1"/>
            <a:ext cx="9144000" cy="838200"/>
          </a:xfrm>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rPr>
              <a:t>你不会想要参加的党派</a:t>
            </a:r>
            <a:r>
              <a:rPr lang="en-US" altLang="zh-CN" sz="4000" b="1" dirty="0">
                <a:solidFill>
                  <a:schemeClr val="bg1"/>
                </a:solidFill>
              </a:rPr>
              <a:t>!</a:t>
            </a:r>
            <a:endParaRPr lang="en-US" sz="4000" b="1" dirty="0">
              <a:solidFill>
                <a:schemeClr val="bg1"/>
              </a:solidFill>
            </a:endParaRP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Rickpublican</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Rick</a:t>
            </a:r>
            <a:r>
              <a:rPr lang="zh-CN" altLang="en-US" sz="4000" dirty="0">
                <a:solidFill>
                  <a:srgbClr val="FFFFFF"/>
                </a:solidFill>
                <a:ea typeface="Osaka" charset="0"/>
                <a:cs typeface="Osaka" charset="0"/>
              </a:rPr>
              <a:t>税吏党”</a:t>
            </a:r>
            <a:endParaRPr lang="en-US" sz="4000" dirty="0">
              <a:solidFill>
                <a:srgbClr val="FFFFFF"/>
              </a:solidFill>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Tomocrat</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Tom</a:t>
            </a:r>
            <a:r>
              <a:rPr lang="zh-CN" altLang="en-US" sz="4000" dirty="0">
                <a:solidFill>
                  <a:srgbClr val="FFFFFF"/>
                </a:solidFill>
                <a:ea typeface="Osaka" charset="0"/>
                <a:cs typeface="Osaka" charset="0"/>
              </a:rPr>
              <a:t>民主党”</a:t>
            </a:r>
            <a:endParaRPr lang="en-US" sz="40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5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5" y="533400"/>
            <a:ext cx="8534400" cy="5415880"/>
          </a:xfrm>
        </p:spPr>
        <p:txBody>
          <a:bodyPr/>
          <a:lstStyle/>
          <a:p>
            <a:pPr marL="1116858" indent="-1116858" algn="l">
              <a:buFontTx/>
              <a:buAutoNum type="romanUcPeriod" startAt="2"/>
              <a:defRPr/>
            </a:pPr>
            <a:r>
              <a:rPr lang="zh-CN" altLang="en-US" sz="6600" b="1" dirty="0">
                <a:solidFill>
                  <a:schemeClr val="bg1"/>
                </a:solidFill>
                <a:effectLst>
                  <a:glow rad="241300">
                    <a:schemeClr val="tx1">
                      <a:alpha val="75000"/>
                    </a:schemeClr>
                  </a:glow>
                </a:effectLst>
                <a:ea typeface="Osaka" charset="0"/>
                <a:cs typeface="Arial"/>
              </a:rPr>
              <a:t>合一的基础在</a:t>
            </a:r>
            <a:r>
              <a:rPr lang="zh-CN" altLang="en-US" sz="6600" b="1" dirty="0">
                <a:solidFill>
                  <a:srgbClr val="FFFF00"/>
                </a:solidFill>
                <a:effectLst>
                  <a:glow rad="241300">
                    <a:schemeClr val="tx1">
                      <a:alpha val="75000"/>
                    </a:schemeClr>
                  </a:glow>
                </a:effectLst>
                <a:ea typeface="Osaka" charset="0"/>
                <a:cs typeface="Arial"/>
              </a:rPr>
              <a:t>十字架</a:t>
            </a:r>
            <a:r>
              <a:rPr lang="zh-CN" altLang="en-US" sz="6600" b="1" dirty="0">
                <a:solidFill>
                  <a:schemeClr val="bg1"/>
                </a:solidFill>
                <a:effectLst>
                  <a:glow rad="241300">
                    <a:schemeClr val="tx1">
                      <a:alpha val="75000"/>
                    </a:schemeClr>
                  </a:glow>
                </a:effectLst>
                <a:ea typeface="Osaka" charset="0"/>
                <a:cs typeface="Arial"/>
              </a:rPr>
              <a:t>上，而不是在人的领袖上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55"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zh-CN" altLang="en-US" b="1" dirty="0">
                <a:solidFill>
                  <a:srgbClr val="FFFFFF"/>
                </a:solidFill>
                <a:effectLst>
                  <a:glow rad="101600">
                    <a:schemeClr val="tx1">
                      <a:alpha val="75000"/>
                    </a:schemeClr>
                  </a:glow>
                </a:effectLst>
                <a:latin typeface="Arial" charset="0"/>
                <a:ea typeface="Osaka" charset="0"/>
                <a:cs typeface="Osaka" charset="0"/>
              </a:rPr>
              <a:t>哥林多前书 </a:t>
            </a:r>
            <a:r>
              <a:rPr lang="en-US" b="1" dirty="0">
                <a:solidFill>
                  <a:srgbClr val="FFFFFF"/>
                </a:solidFill>
                <a:effectLst>
                  <a:glow rad="101600">
                    <a:schemeClr val="tx1">
                      <a:alpha val="75000"/>
                    </a:schemeClr>
                  </a:glow>
                </a:effectLst>
                <a:latin typeface="Arial" charset="0"/>
                <a:ea typeface="Osaka" charset="0"/>
                <a:cs typeface="Osaka" charset="0"/>
              </a:rPr>
              <a:t>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a:t>
            </a:r>
            <a:r>
              <a:rPr lang="zh-CN" altLang="en-US" sz="3600" dirty="0">
                <a:solidFill>
                  <a:srgbClr val="FFFFFF"/>
                </a:solidFill>
                <a:effectLst>
                  <a:glow rad="101600">
                    <a:srgbClr val="000000">
                      <a:alpha val="75000"/>
                    </a:srgbClr>
                  </a:glow>
                </a:effectLst>
                <a:latin typeface="Arial" charset="0"/>
                <a:ea typeface="Osaka" charset="0"/>
                <a:cs typeface="Osaka" charset="0"/>
              </a:rPr>
              <a:t>因为十字架的道理，对走向灭亡的人来说是愚笨的，但对我们这些得救的人，却是 神的大能。</a:t>
            </a:r>
            <a:r>
              <a:rPr lang="en-US" sz="3600" dirty="0">
                <a:solidFill>
                  <a:srgbClr val="FFFFFF"/>
                </a:solidFill>
                <a:effectLst>
                  <a:glow rad="101600">
                    <a:srgbClr val="000000">
                      <a:alpha val="75000"/>
                    </a:srgbClr>
                  </a:glow>
                </a:effectLst>
                <a:latin typeface="Arial" charset="0"/>
                <a:ea typeface="Osaka" charset="0"/>
                <a:cs typeface="Osaka" charset="0"/>
              </a:rPr>
              <a:t>" (1:18 </a:t>
            </a:r>
            <a:r>
              <a:rPr lang="en-US" altLang="zh-CN" sz="3600" dirty="0">
                <a:solidFill>
                  <a:srgbClr val="FFFFFF"/>
                </a:solidFill>
                <a:effectLst>
                  <a:glow rad="101600">
                    <a:srgbClr val="000000">
                      <a:alpha val="75000"/>
                    </a:srgbClr>
                  </a:glow>
                </a:effectLst>
                <a:latin typeface="Arial" charset="0"/>
                <a:ea typeface="Osaka" charset="0"/>
                <a:cs typeface="Osaka" charset="0"/>
              </a:rPr>
              <a:t>CNV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1"/>
            <a:ext cx="6324600" cy="838200"/>
          </a:xfrm>
        </p:spPr>
        <p:txBody>
          <a:bodyPr/>
          <a:lstStyle/>
          <a:p>
            <a:pPr eaLnBrk="1" hangingPunct="1"/>
            <a:r>
              <a:rPr lang="zh-CN" altLang="en-US" sz="6000" dirty="0">
                <a:solidFill>
                  <a:schemeClr val="bg1"/>
                </a:solidFill>
                <a:latin typeface="Arial" charset="0"/>
                <a:ea typeface="Osaka" charset="0"/>
                <a:cs typeface="Osaka" charset="0"/>
              </a:rPr>
              <a:t>婚姻里的合一</a:t>
            </a:r>
            <a:endParaRPr lang="en-US" sz="6000" dirty="0">
              <a:solidFill>
                <a:schemeClr val="bg1"/>
              </a:solidFill>
              <a:latin typeface="Arial" charset="0"/>
              <a:ea typeface="Osaka" charset="0"/>
              <a:cs typeface="Osaka"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1" y="609600"/>
            <a:ext cx="8534400" cy="4648200"/>
          </a:xfrm>
          <a:effectLst/>
        </p:spPr>
        <p:txBody>
          <a:bodyPr/>
          <a:lstStyle/>
          <a:p>
            <a:pPr eaLnBrk="1" hangingPunct="1"/>
            <a:r>
              <a:rPr lang="zh-CN" altLang="en-US" sz="8800" b="1" dirty="0">
                <a:solidFill>
                  <a:schemeClr val="bg1"/>
                </a:solidFill>
                <a:effectLst>
                  <a:glow rad="342900">
                    <a:schemeClr val="tx1">
                      <a:alpha val="80000"/>
                    </a:schemeClr>
                  </a:glow>
                </a:effectLst>
                <a:latin typeface="Arial" charset="0"/>
                <a:ea typeface="Osaka" charset="0"/>
                <a:cs typeface="Osaka" charset="0"/>
              </a:rPr>
              <a:t>但是促成上帝子民合一的原因是什么</a:t>
            </a:r>
            <a:r>
              <a:rPr lang="en-US" altLang="zh-CN" sz="8800" b="1" dirty="0">
                <a:solidFill>
                  <a:schemeClr val="bg1"/>
                </a:solidFill>
                <a:effectLst>
                  <a:glow rad="342900">
                    <a:schemeClr val="tx1">
                      <a:alpha val="80000"/>
                    </a:schemeClr>
                  </a:glow>
                </a:effectLst>
                <a:latin typeface="Arial" charset="0"/>
                <a:ea typeface="Osaka" charset="0"/>
                <a:cs typeface="Osaka" charset="0"/>
              </a:rPr>
              <a:t>?</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1234141" y="6019800"/>
            <a:ext cx="6739220" cy="5847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dirty="0">
                <a:solidFill>
                  <a:srgbClr val="FFFFFF"/>
                </a:solidFill>
                <a:latin typeface="Times New Roman" charset="0"/>
                <a:ea typeface="Osaka" charset="0"/>
                <a:cs typeface="Osaka" charset="0"/>
              </a:rPr>
              <a:t>乐手餐厅 </a:t>
            </a:r>
            <a:r>
              <a:rPr lang="en-US" altLang="zh-CN" sz="3200" dirty="0">
                <a:solidFill>
                  <a:srgbClr val="FFFFFF"/>
                </a:solidFill>
                <a:latin typeface="Times New Roman" charset="0"/>
                <a:ea typeface="Osaka" charset="0"/>
                <a:cs typeface="Osaka" charset="0"/>
              </a:rPr>
              <a:t>(</a:t>
            </a:r>
            <a:r>
              <a:rPr lang="zh-CN" altLang="en-US" sz="3200" dirty="0">
                <a:solidFill>
                  <a:srgbClr val="FFFFFF"/>
                </a:solidFill>
                <a:latin typeface="Times New Roman" charset="0"/>
                <a:ea typeface="Osaka" charset="0"/>
                <a:cs typeface="Osaka" charset="0"/>
              </a:rPr>
              <a:t>英国的一个团队建设社团</a:t>
            </a:r>
            <a:r>
              <a:rPr lang="en-US" altLang="zh-CN" sz="3200" dirty="0">
                <a:solidFill>
                  <a:srgbClr val="FFFFFF"/>
                </a:solidFill>
                <a:latin typeface="Times New Roman" charset="0"/>
                <a:ea typeface="Osaka" charset="0"/>
                <a:cs typeface="Osak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1"/>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zh-CN" altLang="en-US" sz="5400" b="1" kern="1200" dirty="0">
                <a:solidFill>
                  <a:srgbClr val="FFFFFF"/>
                </a:solidFill>
                <a:effectLst>
                  <a:outerShdw blurRad="38100" dist="38100" dir="2700000" algn="tl">
                    <a:srgbClr val="808080"/>
                  </a:outerShdw>
                </a:effectLst>
                <a:latin typeface="Arial" charset="0"/>
                <a:ea typeface="Osaka" charset="0"/>
                <a:cs typeface="Osaka" charset="0"/>
              </a:rPr>
              <a:t>为什么十字架看来似乎是愚昧的</a:t>
            </a:r>
            <a:r>
              <a:rPr lang="en-US" altLang="zh-CN" sz="5400" b="1" kern="1200" dirty="0">
                <a:solidFill>
                  <a:srgbClr val="FFFFFF"/>
                </a:solidFill>
                <a:effectLst>
                  <a:outerShdw blurRad="38100" dist="38100" dir="2700000" algn="tl">
                    <a:srgbClr val="808080"/>
                  </a:outerShdw>
                </a:effectLst>
                <a:latin typeface="Arial" charset="0"/>
                <a:ea typeface="Osaka" charset="0"/>
                <a:cs typeface="Osaka" charset="0"/>
              </a:rPr>
              <a:t>?</a:t>
            </a:r>
            <a:endParaRPr lang="en-US" sz="5400" b="1" kern="1200" dirty="0">
              <a:solidFill>
                <a:srgbClr val="FFFFFF"/>
              </a:solidFill>
              <a:effectLst>
                <a:outerShdw blurRad="38100" dist="38100" dir="2700000" algn="tl">
                  <a:srgbClr val="808080"/>
                </a:outerShdw>
              </a:effectLst>
              <a:latin typeface="Arial" charset="0"/>
              <a:ea typeface="Osaka" charset="0"/>
              <a:cs typeface="Osaka" charset="0"/>
            </a:endParaRP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lstStyle/>
          <a:p>
            <a:r>
              <a:rPr lang="zh-CN" altLang="en-US" sz="5400" dirty="0">
                <a:solidFill>
                  <a:srgbClr val="FFFFFF"/>
                </a:solidFill>
                <a:effectLst>
                  <a:outerShdw blurRad="38100" dist="38100" dir="2700000" algn="tl">
                    <a:srgbClr val="808080"/>
                  </a:outerShdw>
                </a:effectLst>
                <a:ea typeface="Osaka" charset="0"/>
                <a:cs typeface="Osaka" charset="0"/>
              </a:rPr>
              <a:t>因为我们普遍上都是在追求权利和智力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13"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88" y="0"/>
            <a:ext cx="4983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1" y="990600"/>
            <a:ext cx="3276600" cy="2057400"/>
          </a:xfrm>
        </p:spPr>
        <p:txBody>
          <a:bodyPr/>
          <a:lstStyle/>
          <a:p>
            <a:pPr eaLnBrk="1" hangingPunct="1"/>
            <a:r>
              <a:rPr lang="zh-CN" alt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这里的区别是什么</a:t>
            </a:r>
            <a:r>
              <a:rPr lang="en-US" altLang="zh-CN"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endPar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外邦人</a:t>
            </a:r>
          </a:p>
        </p:txBody>
      </p:sp>
      <p:sp>
        <p:nvSpPr>
          <p:cNvPr id="233478" name="Rectangle 6"/>
          <p:cNvSpPr>
            <a:spLocks noChangeArrowheads="1"/>
          </p:cNvSpPr>
          <p:nvPr/>
        </p:nvSpPr>
        <p:spPr bwMode="auto">
          <a:xfrm>
            <a:off x="2057400" y="4806951"/>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独一真神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许多的禁忌</a:t>
            </a:r>
          </a:p>
        </p:txBody>
      </p:sp>
      <p:sp>
        <p:nvSpPr>
          <p:cNvPr id="233479" name="Rectangle 7"/>
          <p:cNvSpPr>
            <a:spLocks noChangeArrowheads="1"/>
          </p:cNvSpPr>
          <p:nvPr/>
        </p:nvSpPr>
        <p:spPr bwMode="auto">
          <a:xfrm>
            <a:off x="4419600" y="4841876"/>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众神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较少的禁忌</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p>
          <a:p>
            <a:pPr algn="ctr" eaLnBrk="1" hangingPunct="1">
              <a:buFont typeface="Wingdings" charset="0"/>
              <a:buNone/>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zh-CN" altLang="en-US" sz="3200" b="1" dirty="0">
                <a:effectLst>
                  <a:outerShdw blurRad="38100" dist="38100" dir="2700000" algn="tl">
                    <a:srgbClr val="FFFFFF"/>
                  </a:outerShdw>
                </a:effectLst>
                <a:latin typeface="Arial" charset="0"/>
                <a:ea typeface="ＭＳ Ｐゴシック" charset="0"/>
                <a:cs typeface="ＭＳ Ｐゴシック" charset="0"/>
              </a:rPr>
              <a:t>当东方</a:t>
            </a:r>
            <a:br>
              <a:rPr lang="en-US" altLang="zh-CN" sz="3200" b="1" dirty="0">
                <a:effectLst>
                  <a:outerShdw blurRad="38100" dist="38100" dir="2700000" algn="tl">
                    <a:srgbClr val="FFFFFF"/>
                  </a:outerShdw>
                </a:effectLst>
                <a:latin typeface="Arial" charset="0"/>
                <a:ea typeface="ＭＳ Ｐゴシック" charset="0"/>
                <a:cs typeface="ＭＳ Ｐゴシック" charset="0"/>
              </a:rPr>
            </a:br>
            <a:r>
              <a:rPr lang="zh-CN" altLang="en-US" sz="3200" b="1" dirty="0">
                <a:effectLst>
                  <a:outerShdw blurRad="38100" dist="38100" dir="2700000" algn="tl">
                    <a:srgbClr val="FFFFFF"/>
                  </a:outerShdw>
                </a:effectLst>
                <a:latin typeface="Arial" charset="0"/>
                <a:ea typeface="ＭＳ Ｐゴシック" charset="0"/>
                <a:cs typeface="ＭＳ Ｐゴシック" charset="0"/>
              </a:rPr>
              <a:t>遇上西方</a:t>
            </a:r>
            <a:endParaRPr lang="en-US" sz="3200" b="1" dirty="0">
              <a:effectLst>
                <a:outerShdw blurRad="38100" dist="38100" dir="2700000" algn="tl">
                  <a:srgbClr val="FFFFFF"/>
                </a:outerShdw>
              </a:effectLst>
              <a:latin typeface="Arial" charset="0"/>
              <a:ea typeface="ＭＳ Ｐゴシック" charset="0"/>
              <a:cs typeface="ＭＳ Ｐゴシック" charset="0"/>
            </a:endParaRP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经验性</a:t>
            </a:r>
          </a:p>
          <a:p>
            <a:pPr eaLnBrk="1" hangingPunct="1">
              <a:lnSpc>
                <a:spcPct val="90000"/>
              </a:lnSpc>
              <a:defRPr/>
            </a:pP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犹太人</a:t>
            </a:r>
            <a:endParaRPr lang="en-US" sz="4400" dirty="0">
              <a:solidFill>
                <a:srgbClr val="FFFF00"/>
              </a:solidFill>
              <a:latin typeface="Tahoma" charset="-52"/>
            </a:endParaRPr>
          </a:p>
        </p:txBody>
      </p:sp>
      <p:sp>
        <p:nvSpPr>
          <p:cNvPr id="235527" name="Text Box 7"/>
          <p:cNvSpPr txBox="1">
            <a:spLocks noChangeArrowheads="1"/>
          </p:cNvSpPr>
          <p:nvPr/>
        </p:nvSpPr>
        <p:spPr bwMode="auto">
          <a:xfrm>
            <a:off x="59436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希腊人</a:t>
            </a:r>
            <a:endParaRPr lang="en-US" sz="4400" dirty="0">
              <a:solidFill>
                <a:srgbClr val="FFFF00"/>
              </a:solidFill>
              <a:latin typeface="Tahoma" charset="-52"/>
            </a:endParaRP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51" y="0"/>
            <a:ext cx="1952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1" y="1262076"/>
            <a:ext cx="2438400" cy="871537"/>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力量</a:t>
            </a: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2" name="WordArt 12"/>
          <p:cNvSpPr>
            <a:spLocks noChangeArrowheads="1" noChangeShapeType="1" noTextEdit="1"/>
          </p:cNvSpPr>
          <p:nvPr/>
        </p:nvSpPr>
        <p:spPr bwMode="auto">
          <a:xfrm>
            <a:off x="1"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需要看到记号</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3" name="WordArt 13"/>
          <p:cNvSpPr>
            <a:spLocks noChangeArrowheads="1" noChangeShapeType="1" noTextEdit="1"/>
          </p:cNvSpPr>
          <p:nvPr/>
        </p:nvSpPr>
        <p:spPr bwMode="auto">
          <a:xfrm>
            <a:off x="4841876"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需要智慧</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4" name="WordArt 14"/>
          <p:cNvSpPr>
            <a:spLocks noChangeArrowheads="1" noChangeShapeType="1" noTextEdit="1"/>
          </p:cNvSpPr>
          <p:nvPr/>
        </p:nvSpPr>
        <p:spPr bwMode="auto">
          <a:xfrm>
            <a:off x="1"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攻击性的</a:t>
            </a:r>
          </a:p>
        </p:txBody>
      </p:sp>
      <p:sp>
        <p:nvSpPr>
          <p:cNvPr id="235535" name="WordArt 15"/>
          <p:cNvSpPr>
            <a:spLocks noChangeArrowheads="1" noChangeShapeType="1" noTextEdit="1"/>
          </p:cNvSpPr>
          <p:nvPr/>
        </p:nvSpPr>
        <p:spPr bwMode="auto">
          <a:xfrm>
            <a:off x="4841876"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愚昧的</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科学与理性</a:t>
            </a:r>
          </a:p>
        </p:txBody>
      </p:sp>
    </p:spTree>
    <p:extLst>
      <p:ext uri="{BB962C8B-B14F-4D97-AF65-F5344CB8AC3E}">
        <p14:creationId xmlns:p14="http://schemas.microsoft.com/office/powerpoint/2010/main" val="958128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par>
                          <p:cTn id="8" fill="hold" nodeType="afterGroup">
                            <p:stCondLst>
                              <p:cond delay="500"/>
                            </p:stCondLst>
                            <p:childTnLst>
                              <p:par>
                                <p:cTn id="9" presetID="3" presetClass="entr" presetSubtype="0" fill="hold" grpId="0" nodeType="afterEffect">
                                  <p:stCondLst>
                                    <p:cond delay="1000"/>
                                  </p:stCondLst>
                                  <p:childTnLst>
                                    <p:set>
                                      <p:cBhvr>
                                        <p:cTn id="10" dur="1" fill="hold">
                                          <p:stCondLst>
                                            <p:cond delay="0"/>
                                          </p:stCondLst>
                                        </p:cTn>
                                        <p:tgtEl>
                                          <p:spTgt spid="235531"/>
                                        </p:tgtEl>
                                        <p:attrNameLst>
                                          <p:attrName>style.visibility</p:attrName>
                                        </p:attrNameLst>
                                      </p:cBhvr>
                                      <p:to>
                                        <p:strVal val="visible"/>
                                      </p:to>
                                    </p:set>
                                  </p:childTnLst>
                                </p:cTn>
                              </p:par>
                            </p:childTnLst>
                          </p:cTn>
                        </p:par>
                        <p:par>
                          <p:cTn id="11" fill="hold" nodeType="afterGroup">
                            <p:stCondLst>
                              <p:cond delay="1500"/>
                            </p:stCondLst>
                            <p:childTnLst>
                              <p:par>
                                <p:cTn id="12" presetID="3" presetClass="entr" presetSubtype="0" fill="hold" grpId="0" nodeType="afterEffect">
                                  <p:stCondLst>
                                    <p:cond delay="1000"/>
                                  </p:stCondLst>
                                  <p:childTnLst>
                                    <p:set>
                                      <p:cBhvr>
                                        <p:cTn id="13" dur="1" fill="hold">
                                          <p:stCondLst>
                                            <p:cond delay="0"/>
                                          </p:stCondLst>
                                        </p:cTn>
                                        <p:tgtEl>
                                          <p:spTgt spid="235532"/>
                                        </p:tgtEl>
                                        <p:attrNameLst>
                                          <p:attrName>style.visibility</p:attrName>
                                        </p:attrNameLst>
                                      </p:cBhvr>
                                      <p:to>
                                        <p:strVal val="visible"/>
                                      </p:to>
                                    </p:set>
                                  </p:childTnLst>
                                </p:cTn>
                              </p:par>
                            </p:childTnLst>
                          </p:cTn>
                        </p:par>
                        <p:par>
                          <p:cTn id="14" fill="hold" nodeType="afterGroup">
                            <p:stCondLst>
                              <p:cond delay="2500"/>
                            </p:stCondLst>
                            <p:childTnLst>
                              <p:par>
                                <p:cTn id="15" presetID="3" presetClass="entr" presetSubtype="0" fill="hold" grpId="0" nodeType="afterEffect">
                                  <p:stCondLst>
                                    <p:cond delay="1000"/>
                                  </p:stCondLst>
                                  <p:childTnLst>
                                    <p:set>
                                      <p:cBhvr>
                                        <p:cTn id="16" dur="1" fill="hold">
                                          <p:stCondLst>
                                            <p:cond delay="0"/>
                                          </p:stCondLst>
                                        </p:cTn>
                                        <p:tgtEl>
                                          <p:spTgt spid="235533"/>
                                        </p:tgtEl>
                                        <p:attrNameLst>
                                          <p:attrName>style.visibility</p:attrName>
                                        </p:attrNameLst>
                                      </p:cBhvr>
                                      <p:to>
                                        <p:strVal val="visible"/>
                                      </p:to>
                                    </p:set>
                                  </p:childTnLst>
                                </p:cTn>
                              </p:par>
                            </p:childTnLst>
                          </p:cTn>
                        </p:par>
                        <p:par>
                          <p:cTn id="17" fill="hold" nodeType="afterGroup">
                            <p:stCondLst>
                              <p:cond delay="3500"/>
                            </p:stCondLst>
                            <p:childTnLst>
                              <p:par>
                                <p:cTn id="18" presetID="3" presetClass="entr" presetSubtype="0" fill="hold" grpId="0" nodeType="afterEffect">
                                  <p:stCondLst>
                                    <p:cond delay="1000"/>
                                  </p:stCondLst>
                                  <p:childTnLst>
                                    <p:set>
                                      <p:cBhvr>
                                        <p:cTn id="19" dur="1" fill="hold">
                                          <p:stCondLst>
                                            <p:cond delay="0"/>
                                          </p:stCondLst>
                                        </p:cTn>
                                        <p:tgtEl>
                                          <p:spTgt spid="235534"/>
                                        </p:tgtEl>
                                        <p:attrNameLst>
                                          <p:attrName>style.visibility</p:attrName>
                                        </p:attrNameLst>
                                      </p:cBhvr>
                                      <p:to>
                                        <p:strVal val="visible"/>
                                      </p:to>
                                    </p:set>
                                  </p:childTnLst>
                                </p:cTn>
                              </p:par>
                            </p:childTnLst>
                          </p:cTn>
                        </p:par>
                        <p:par>
                          <p:cTn id="20" fill="hold" nodeType="afterGroup">
                            <p:stCondLst>
                              <p:cond delay="4500"/>
                            </p:stCondLst>
                            <p:childTnLst>
                              <p:par>
                                <p:cTn id="21" presetID="3" presetClass="entr" presetSubtype="0" fill="hold" grpId="0" nodeType="afterEffect">
                                  <p:stCondLst>
                                    <p:cond delay="1000"/>
                                  </p:stCondLst>
                                  <p:childTnLst>
                                    <p:set>
                                      <p:cBhvr>
                                        <p:cTn id="22"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zh-CN" altLang="en-US" dirty="0">
                <a:solidFill>
                  <a:schemeClr val="bg1"/>
                </a:solidFill>
              </a:rPr>
              <a:t>我们应当如何以十字架为优先</a:t>
            </a:r>
            <a:r>
              <a:rPr lang="en-US" altLang="zh-CN" dirty="0">
                <a:solidFill>
                  <a:schemeClr val="bg1"/>
                </a:solidFill>
              </a:rPr>
              <a:t>?</a:t>
            </a:r>
            <a:endParaRPr lang="en-US" dirty="0">
              <a:solidFill>
                <a:schemeClr val="bg1"/>
              </a:solidFill>
            </a:endParaRPr>
          </a:p>
        </p:txBody>
      </p:sp>
      <p:sp>
        <p:nvSpPr>
          <p:cNvPr id="253955" name="Rectangle 3"/>
          <p:cNvSpPr>
            <a:spLocks noGrp="1" noChangeArrowheads="1"/>
          </p:cNvSpPr>
          <p:nvPr>
            <p:ph type="subTitle" idx="1"/>
          </p:nvPr>
        </p:nvSpPr>
        <p:spPr>
          <a:xfrm>
            <a:off x="5029200" y="2708920"/>
            <a:ext cx="3505200" cy="3124200"/>
          </a:xfrm>
        </p:spPr>
        <p:txBody>
          <a:bodyPr/>
          <a:lstStyle/>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给予赞美不加以比较</a:t>
            </a:r>
          </a:p>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对长老要顺服</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不可将教会领袖偶像化</a:t>
            </a:r>
          </a:p>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对领袖的评价要积极正面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哥林多前书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13110" y="5199587"/>
            <a:ext cx="1127107"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哥林多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 name="文本框 1">
            <a:extLst>
              <a:ext uri="{FF2B5EF4-FFF2-40B4-BE49-F238E27FC236}">
                <a16:creationId xmlns:a16="http://schemas.microsoft.com/office/drawing/2014/main" id="{CB80EB3F-F534-2E72-EACA-89EEA554C7C2}"/>
              </a:ext>
            </a:extLst>
          </p:cNvPr>
          <p:cNvSpPr txBox="1"/>
          <p:nvPr/>
        </p:nvSpPr>
        <p:spPr>
          <a:xfrm>
            <a:off x="2555776" y="194844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E716E850-4E4D-0B20-901B-3C6E258D76F6}"/>
              </a:ext>
            </a:extLst>
          </p:cNvPr>
          <p:cNvSpPr txBox="1"/>
          <p:nvPr/>
        </p:nvSpPr>
        <p:spPr>
          <a:xfrm rot="19542504">
            <a:off x="3301629" y="284150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58B086AD-E477-5EEA-8E0B-734EAF6EF888}"/>
              </a:ext>
            </a:extLst>
          </p:cNvPr>
          <p:cNvSpPr txBox="1"/>
          <p:nvPr/>
        </p:nvSpPr>
        <p:spPr>
          <a:xfrm>
            <a:off x="4877387" y="250971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CE78085-D300-2B02-C2A4-3F7E06CB188E}"/>
              </a:ext>
            </a:extLst>
          </p:cNvPr>
          <p:cNvSpPr txBox="1"/>
          <p:nvPr/>
        </p:nvSpPr>
        <p:spPr>
          <a:xfrm>
            <a:off x="4012669" y="360711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EAF7FCE-7EF0-FD85-4A59-C634D9D79F77}"/>
              </a:ext>
            </a:extLst>
          </p:cNvPr>
          <p:cNvSpPr txBox="1"/>
          <p:nvPr/>
        </p:nvSpPr>
        <p:spPr>
          <a:xfrm>
            <a:off x="5627219" y="467175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8" name="文本框 7">
            <a:extLst>
              <a:ext uri="{FF2B5EF4-FFF2-40B4-BE49-F238E27FC236}">
                <a16:creationId xmlns:a16="http://schemas.microsoft.com/office/drawing/2014/main" id="{9E5437C1-9567-E965-673E-4821D52D907C}"/>
              </a:ext>
            </a:extLst>
          </p:cNvPr>
          <p:cNvSpPr txBox="1"/>
          <p:nvPr/>
        </p:nvSpPr>
        <p:spPr>
          <a:xfrm>
            <a:off x="6337591" y="429303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10" name="文本框 9">
            <a:extLst>
              <a:ext uri="{FF2B5EF4-FFF2-40B4-BE49-F238E27FC236}">
                <a16:creationId xmlns:a16="http://schemas.microsoft.com/office/drawing/2014/main" id="{0FD5A90B-DA41-95CB-CCF4-72A0C1B973E9}"/>
              </a:ext>
            </a:extLst>
          </p:cNvPr>
          <p:cNvSpPr txBox="1"/>
          <p:nvPr/>
        </p:nvSpPr>
        <p:spPr>
          <a:xfrm>
            <a:off x="7888913" y="159804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4" y="228600"/>
            <a:ext cx="9147175" cy="1143000"/>
          </a:xfrm>
        </p:spPr>
        <p:txBody>
          <a:bodyPr/>
          <a:lstStyle/>
          <a:p>
            <a:pPr eaLnBrk="1" hangingPunct="1"/>
            <a:r>
              <a:rPr lang="zh-CN" altLang="en-US" sz="4000" dirty="0">
                <a:latin typeface="Tahoma" charset="0"/>
                <a:ea typeface="ＭＳ Ｐゴシック" charset="0"/>
                <a:cs typeface="ＭＳ Ｐゴシック" charset="0"/>
              </a:rPr>
              <a:t>帕台农神庙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Parthenon) </a:t>
            </a:r>
            <a:r>
              <a:rPr lang="zh-CN" altLang="en-US" sz="4000" dirty="0">
                <a:latin typeface="Tahoma" charset="0"/>
                <a:ea typeface="ＭＳ Ｐゴシック" charset="0"/>
                <a:cs typeface="ＭＳ Ｐゴシック" charset="0"/>
              </a:rPr>
              <a:t>的伊壁鸠鲁跟随者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Epicureans) </a:t>
            </a:r>
            <a:r>
              <a:rPr lang="zh-CN" altLang="en-US" sz="4000" dirty="0">
                <a:latin typeface="Tahoma" charset="0"/>
                <a:ea typeface="ＭＳ Ｐゴシック" charset="0"/>
                <a:cs typeface="ＭＳ Ｐゴシック" charset="0"/>
              </a:rPr>
              <a:t>与斯多葛学派</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Stoics)</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76"/>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zh-CN" altLang="en-US" sz="5400" b="1" dirty="0">
                <a:solidFill>
                  <a:schemeClr val="bg1"/>
                </a:solidFill>
                <a:effectLst>
                  <a:outerShdw blurRad="63500" dist="101600" dir="2700000" algn="tl" rotWithShape="0">
                    <a:srgbClr val="000000"/>
                  </a:outerShdw>
                </a:effectLst>
              </a:rPr>
              <a:t>迈向合一的道路</a:t>
            </a:r>
            <a:r>
              <a:rPr lang="en-US" altLang="zh-CN" sz="5400" b="1" dirty="0">
                <a:solidFill>
                  <a:schemeClr val="bg1"/>
                </a:solidFill>
                <a:effectLst>
                  <a:outerShdw blurRad="63500" dist="101600" dir="2700000" algn="tl" rotWithShape="0">
                    <a:srgbClr val="000000"/>
                  </a:outerShdw>
                </a:effectLst>
              </a:rPr>
              <a:t>:</a:t>
            </a:r>
            <a:br>
              <a:rPr lang="en-US" altLang="zh-CN" sz="5400" b="1" dirty="0">
                <a:solidFill>
                  <a:schemeClr val="bg1"/>
                </a:solidFill>
                <a:effectLst>
                  <a:outerShdw blurRad="63500" dist="101600" dir="2700000" algn="tl" rotWithShape="0">
                    <a:srgbClr val="000000"/>
                  </a:outerShdw>
                </a:effectLst>
              </a:rPr>
            </a:br>
            <a:r>
              <a:rPr lang="en-US" altLang="zh-CN" sz="5400" b="1" dirty="0">
                <a:solidFill>
                  <a:schemeClr val="bg1"/>
                </a:solidFill>
                <a:effectLst>
                  <a:outerShdw blurRad="63500" dist="101600" dir="2700000" algn="tl" rotWithShape="0">
                    <a:srgbClr val="000000"/>
                  </a:outerShdw>
                </a:effectLst>
              </a:rPr>
              <a:t> </a:t>
            </a:r>
            <a:r>
              <a:rPr lang="zh-CN" altLang="en-US" sz="5400" b="1" dirty="0">
                <a:solidFill>
                  <a:schemeClr val="bg1"/>
                </a:solidFill>
                <a:effectLst>
                  <a:outerShdw blurRad="63500" dist="101600" dir="2700000" algn="tl" rotWithShape="0">
                    <a:srgbClr val="000000"/>
                  </a:outerShdw>
                </a:effectLst>
              </a:rPr>
              <a:t>专注于</a:t>
            </a:r>
            <a:r>
              <a:rPr lang="en-US" sz="5400" b="1" dirty="0">
                <a:solidFill>
                  <a:schemeClr val="bg1"/>
                </a:solidFill>
                <a:effectLst>
                  <a:outerShdw blurRad="63500" dist="101600" dir="2700000" algn="tl" rotWithShape="0">
                    <a:srgbClr val="000000"/>
                  </a:outerShdw>
                </a:effectLst>
              </a:rPr>
              <a:t>…</a:t>
            </a:r>
            <a:endParaRPr lang="en-US" sz="5400" dirty="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正面的事情</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3937958"/>
            <a:ext cx="323887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被钉十字架的</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zh-CN" altLang="en-US" sz="4400" dirty="0">
                <a:solidFill>
                  <a:srgbClr val="FFFFFF"/>
                </a:solidFill>
                <a:effectLst>
                  <a:outerShdw blurRad="63500" dist="101600" dir="2700000" algn="tl" rotWithShape="0">
                    <a:srgbClr val="000000"/>
                  </a:outerShdw>
                </a:effectLst>
                <a:ea typeface="Osaka" charset="0"/>
                <a:cs typeface="Osaka" charset="0"/>
              </a:rPr>
              <a:t>耶稣基督 </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1" y="320040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属神的智慧</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theme/_rels/theme49.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6.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16805</TotalTime>
  <Words>12964</Words>
  <Application>Microsoft Macintosh PowerPoint</Application>
  <PresentationFormat>全屏显示(4:3)</PresentationFormat>
  <Paragraphs>1734</Paragraphs>
  <Slides>296</Slides>
  <Notes>257</Notes>
  <HiddenSlides>0</HiddenSlides>
  <MMClips>0</MMClips>
  <ScaleCrop>false</ScaleCrop>
  <HeadingPairs>
    <vt:vector size="6" baseType="variant">
      <vt:variant>
        <vt:lpstr>已用的字体</vt:lpstr>
      </vt:variant>
      <vt:variant>
        <vt:i4>35</vt:i4>
      </vt:variant>
      <vt:variant>
        <vt:lpstr>主题</vt:lpstr>
      </vt:variant>
      <vt:variant>
        <vt:i4>110</vt:i4>
      </vt:variant>
      <vt:variant>
        <vt:lpstr>幻灯片标题</vt:lpstr>
      </vt:variant>
      <vt:variant>
        <vt:i4>296</vt:i4>
      </vt:variant>
    </vt:vector>
  </HeadingPairs>
  <TitlesOfParts>
    <vt:vector size="441" baseType="lpstr">
      <vt:lpstr>.AppleSystemUIFont</vt:lpstr>
      <vt:lpstr>SimHei</vt:lpstr>
      <vt:lpstr>宋体</vt:lpstr>
      <vt:lpstr>宋体</vt:lpstr>
      <vt:lpstr>Arial Bold</vt:lpstr>
      <vt:lpstr>Creampuff</vt:lpstr>
      <vt:lpstr>Galatia SIL Bold</vt:lpstr>
      <vt:lpstr>Kaiti SC</vt:lpstr>
      <vt:lpstr>Microsoft YaHei UI</vt:lpstr>
      <vt:lpstr>ＭＳ Ｐゴシック</vt:lpstr>
      <vt:lpstr>Osaka</vt:lpstr>
      <vt:lpstr>PerryGothic Regular</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Georgia</vt:lpstr>
      <vt:lpstr>Helvetica</vt:lpstr>
      <vt:lpstr>Impact</vt:lpstr>
      <vt:lpstr>Lucida Grande</vt:lpstr>
      <vt:lpstr>Lucida Sans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23_Default Design</vt:lpstr>
      <vt:lpstr>哥林多前书 1-9</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演示文稿</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演示文稿</vt:lpstr>
      <vt:lpstr>总结与应用</vt:lpstr>
      <vt:lpstr>救恩的三个阶段</vt:lpstr>
      <vt:lpstr>原作者</vt:lpstr>
      <vt:lpstr>环境</vt:lpstr>
      <vt:lpstr>场面</vt:lpstr>
      <vt:lpstr>哥林多前书的特征</vt:lpstr>
      <vt:lpstr>哥林多: 淫乱的十字路口</vt:lpstr>
      <vt:lpstr>哥林多地峡</vt:lpstr>
      <vt:lpstr>在哥林多的运河 (1893年建)</vt:lpstr>
      <vt:lpstr>在哥林多的运河 (1893年建)</vt:lpstr>
      <vt:lpstr>在哥林多的运河 (1893年建)</vt:lpstr>
      <vt:lpstr>Canal at Corinth</vt:lpstr>
      <vt:lpstr>Visiting Corinth</vt:lpstr>
      <vt:lpstr>PowerPoint 演示文稿</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“在这本书中，“不同”意味着“更好”。”</vt:lpstr>
      <vt:lpstr>我们怎么样在能与非信徒 不一样?</vt:lpstr>
      <vt:lpstr>出埃及记背景</vt:lpstr>
      <vt:lpstr>神把哥林多的信徒放在他们那黑暗的城市中，使他们成为祂的光明。</vt:lpstr>
      <vt:lpstr>保罗的第一与第二次宣教旅程</vt:lpstr>
      <vt:lpstr>Origin &amp; Destination</vt:lpstr>
      <vt:lpstr>哥林多: 淫乱的十字路口</vt:lpstr>
      <vt:lpstr>哥林多地峡</vt:lpstr>
      <vt:lpstr>从城市望向哥林多卫城的景色</vt:lpstr>
      <vt:lpstr>无时无刻的淫乱</vt:lpstr>
      <vt:lpstr>爱芙罗黛蒂圣殿</vt:lpstr>
      <vt:lpstr>爱芙罗黛蒂圣殿</vt:lpstr>
      <vt:lpstr>需要勇气去拒绝随波逐流，做与众不同的事</vt:lpstr>
      <vt:lpstr>我们与非信徒相比，要怎么样才能…</vt:lpstr>
      <vt:lpstr>Slides on  哥林多前书 1</vt:lpstr>
      <vt:lpstr>关键字</vt:lpstr>
      <vt:lpstr>成圣 (1:2) = “被神分别为 祂的产业” </vt:lpstr>
      <vt:lpstr>我们应该跟随哪个领袖？</vt:lpstr>
      <vt:lpstr>不可在教会中  分门结党 (1:10-17)</vt:lpstr>
      <vt:lpstr>哥林多的派别</vt:lpstr>
      <vt:lpstr>Democrats win</vt:lpstr>
      <vt:lpstr>一则报道…</vt:lpstr>
      <vt:lpstr>“在会议记录里, 我应该把这个写成 '热烈的神学讨论' 还是 '严重的教会辩论'?” </vt:lpstr>
      <vt:lpstr>你不会想要参加的党派!</vt:lpstr>
      <vt:lpstr>合一的基础在十字架上，而不是在人的领袖上  (1:18–2:5)</vt:lpstr>
      <vt:lpstr>哥林多前书 1:18-25</vt:lpstr>
      <vt:lpstr>婚姻里的合一</vt:lpstr>
      <vt:lpstr>但是促成上帝子民合一的原因是什么?</vt:lpstr>
      <vt:lpstr>为什么十字架看来似乎是愚昧的?</vt:lpstr>
      <vt:lpstr>这里的区别是什么?</vt:lpstr>
      <vt:lpstr>当东方 遇上西方</vt:lpstr>
      <vt:lpstr>保罗的重点:  不要在领袖中分门结党因为福音的基础是来自那为我们钉在十字架的耶稣基督。</vt:lpstr>
      <vt:lpstr>我们应当如何以十字架为优先?</vt:lpstr>
      <vt:lpstr>Slides on  哥林多前书 2</vt:lpstr>
      <vt:lpstr>雅典的哲学</vt:lpstr>
      <vt:lpstr>帕台农神庙 (Parthenon) 的伊壁鸠鲁跟随者 (Epicureans) 与斯多葛学派(Stoics)</vt:lpstr>
      <vt:lpstr>迈向合一的道路:  专注于…</vt:lpstr>
      <vt:lpstr>I. 上帝福音的大能的奥秘是这世界所弃绝的智慧 (2:6-10).</vt:lpstr>
      <vt:lpstr>A. 上帝的子民的智慧-属神的智慧 (2:6)</vt:lpstr>
      <vt:lpstr>智慧的类型</vt:lpstr>
      <vt:lpstr>智慧的类型</vt:lpstr>
      <vt:lpstr>约翰尼·哈特的语录</vt:lpstr>
      <vt:lpstr>智慧的类型</vt:lpstr>
      <vt:lpstr>智慧的类型</vt:lpstr>
      <vt:lpstr>智慧的类型</vt:lpstr>
      <vt:lpstr>智慧的类型</vt:lpstr>
      <vt:lpstr>B. 唯有 属神的人 才了解上帝的智慧 (7-10) </vt:lpstr>
      <vt:lpstr>II. 唯有属神的人才能拥有上帝的智慧，因为我们有 神的灵 (2:11-16).</vt:lpstr>
      <vt:lpstr>谁坐在你的椅子上 （参见四律）？</vt:lpstr>
      <vt:lpstr>不同类型的人</vt:lpstr>
      <vt:lpstr>经文的重点：</vt:lpstr>
      <vt:lpstr>上帝的智慧是什么样子?</vt:lpstr>
      <vt:lpstr>Slides on  哥林多前书 3</vt:lpstr>
      <vt:lpstr>教会的合一</vt:lpstr>
      <vt:lpstr>I. 不能 随从肉体 的喜好来跟随你喜欢的  教会领袖 (3:1-4)</vt:lpstr>
      <vt:lpstr>不同类型的人</vt:lpstr>
      <vt:lpstr>“属肉体的” 的意思是  “随从自己的私欲”</vt:lpstr>
      <vt:lpstr>两种属肉体的类型</vt:lpstr>
      <vt:lpstr>来自肉体的建议…</vt:lpstr>
      <vt:lpstr>“一切以自我为中心” = 赤裸裸地随从己欲 </vt:lpstr>
      <vt:lpstr>属肉体  自私</vt:lpstr>
      <vt:lpstr>II. 把所有的 祝福 看作是从 上帝来的—而不是从领袖而来  (3:5-23)</vt:lpstr>
      <vt:lpstr>A. 领袖们--就像我们一样--都只是上帝的器皿，必须要向神交账 (3:5-15)</vt:lpstr>
      <vt:lpstr>A. 领袖们--就像我们一样--都只是上帝的器皿，必须要向神交账  (3:5-15)</vt:lpstr>
      <vt:lpstr>上帝的审判宝座前</vt:lpstr>
      <vt:lpstr>作为祭台和神职人员的讲坛 今天依然存在</vt:lpstr>
      <vt:lpstr>哥林多卫城就在讲坛的不远处可看到</vt:lpstr>
      <vt:lpstr>站在哥林多卫城的景象</vt:lpstr>
      <vt:lpstr>主城鸟瞰图</vt:lpstr>
      <vt:lpstr>哥林多城的市集</vt:lpstr>
      <vt:lpstr>哥林多的讲坛</vt:lpstr>
      <vt:lpstr>讲坛的 特写图</vt:lpstr>
      <vt:lpstr>PowerPoint 演示文稿</vt:lpstr>
      <vt:lpstr>被审判或是接受奖赏 的人则站在下方</vt:lpstr>
      <vt:lpstr>讲坛的  奖赏</vt:lpstr>
      <vt:lpstr>Jesus Before Pilate</vt:lpstr>
      <vt:lpstr>Jesus Before Pilate</vt:lpstr>
      <vt:lpstr>审判台也是施恩座</vt:lpstr>
      <vt:lpstr>“… 这 火 要试验各人的工程怎样”  (林前 3:13)</vt:lpstr>
      <vt:lpstr>持久的建筑材料 (3:12a)</vt:lpstr>
      <vt:lpstr>易腐的建筑材料 (3:12b)</vt:lpstr>
      <vt:lpstr>"得救，只是要像从火里经过一样…"  (3:15)</vt:lpstr>
      <vt:lpstr>B. 我们所领受的恩典都当归荣耀于上帝, 而不是任何的人 (3:16-23).</vt:lpstr>
      <vt:lpstr>B. 我们所领受的恩典都当归荣耀于上帝, 而不是任何的人  (3:16-23).</vt:lpstr>
      <vt:lpstr>—林前3 中心思想— 合一的关键建立在从上帝而来的恩典， 而不是从领袖而来的 </vt:lpstr>
      <vt:lpstr>在哥林多永恒的保障</vt:lpstr>
      <vt:lpstr>Slides on  哥林多前书 4</vt:lpstr>
      <vt:lpstr>林前4的主题</vt:lpstr>
      <vt:lpstr>I. 尊重你的领袖 谦卑 (4:1-13)</vt:lpstr>
      <vt:lpstr>谦卑(4:1-13):</vt:lpstr>
      <vt:lpstr>长老三个主要的牧养任务</vt:lpstr>
      <vt:lpstr>谦卑 (4:1-13):</vt:lpstr>
      <vt:lpstr>II. 尊重长老的 属灵权柄 (4:14-21)</vt:lpstr>
      <vt:lpstr>为父的权威 (4:14-21):</vt:lpstr>
      <vt:lpstr>为父的权威 (4:14-21):</vt:lpstr>
      <vt:lpstr>父亲的权柄 (4:14-21):</vt:lpstr>
      <vt:lpstr>– 林前4：保罗的中心思想–</vt:lpstr>
      <vt:lpstr>尊重领导者</vt:lpstr>
      <vt:lpstr>服从领导</vt:lpstr>
      <vt:lpstr>我们与非信徒相比，要怎么样才能…</vt:lpstr>
      <vt:lpstr>Slides on  哥林多前书 5</vt:lpstr>
      <vt:lpstr>我们要如何维持教会的纯洁?</vt:lpstr>
      <vt:lpstr>哥林多: 道德败坏的十字路口</vt:lpstr>
      <vt:lpstr>哥林多地峡</vt:lpstr>
      <vt:lpstr>从城市望向哥林多卫城的景色</vt:lpstr>
      <vt:lpstr>爱芙罗黛蒂圣殿</vt:lpstr>
      <vt:lpstr>爱芙罗黛蒂圣殿</vt:lpstr>
      <vt:lpstr>无时无刻的淫乱</vt:lpstr>
      <vt:lpstr>The Wayward Local Church</vt:lpstr>
      <vt:lpstr>I. 含泪开除生活在罪中的会友 (5:1-2).</vt:lpstr>
      <vt:lpstr>II. 纪律的管教会使犯错的人和教会 受益 (5:3-8)</vt:lpstr>
      <vt:lpstr>A. 纪律的管教就是将犯错的信徒交给撒旦的权势 (5:3-5) </vt:lpstr>
      <vt:lpstr>B. 惩戒维护 教会的  圣洁(5:6-8)</vt:lpstr>
      <vt:lpstr>酵母</vt:lpstr>
      <vt:lpstr>逾越节在过去 重要的含义 (出埃及记12)</vt:lpstr>
      <vt:lpstr>逾越节的羔羊</vt:lpstr>
      <vt:lpstr>"除去所有的酵!"</vt:lpstr>
      <vt:lpstr>除酵节</vt:lpstr>
      <vt:lpstr>III. 是否与不道德的人 相交 取决于他们是否是基督徒  (5:9-13).</vt:lpstr>
      <vt:lpstr>A. 我们 可以 和生活在罪中不信的人相交 (5:9-10).</vt:lpstr>
      <vt:lpstr>哪一些罪行足以得到教会的惩戒?</vt:lpstr>
      <vt:lpstr>C. 教会必须除去不道德的信徒 (5:12-13)</vt:lpstr>
      <vt:lpstr>如何对待受管教中的信徒</vt:lpstr>
      <vt:lpstr>林前5：经文的重点</vt:lpstr>
      <vt:lpstr>要如何保持教会的纯洁?</vt:lpstr>
      <vt:lpstr>Slides on  哥林多前书 6</vt:lpstr>
      <vt:lpstr>信徒之间的纷争是 家 务事––不是给非信徒来解决的(6:1)</vt:lpstr>
      <vt:lpstr>I. 我们比非信徒 更能够胜任 来解决教会的纷争  (6:2-6, 9-11)</vt:lpstr>
      <vt:lpstr>"岂不知圣徒要审判世界么?" (6:2a)</vt:lpstr>
      <vt:lpstr>基督做王</vt:lpstr>
      <vt:lpstr>未来的光景 (启19–20)</vt:lpstr>
      <vt:lpstr>启示录 20:4 (CNV)</vt:lpstr>
      <vt:lpstr>II. 自己吃亏总强过教会失了见证 (6:7-8)</vt:lpstr>
      <vt:lpstr>"你们是世界的 光…"</vt:lpstr>
      <vt:lpstr>何以吃亏而得胜</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哥林多前书 7</vt:lpstr>
      <vt:lpstr>关于满足的直白话语</vt:lpstr>
      <vt:lpstr>Black</vt:lpstr>
      <vt:lpstr>"不结婚便无法了解何为 真的幸福…"</vt:lpstr>
      <vt:lpstr>你有满足么?</vt:lpstr>
      <vt:lpstr>为何你应当满足于：</vt:lpstr>
      <vt:lpstr>The Wayward Local Church</vt:lpstr>
      <vt:lpstr>哥林多前7 概述</vt:lpstr>
      <vt:lpstr>I. 已婚的可以在婚约中正当地满足彼此的性需求 (7:1-7)</vt:lpstr>
      <vt:lpstr>II. 不能在性需求上自制的鳏夫寡妇也可以选择再婚  (7:8-9)</vt:lpstr>
      <vt:lpstr>沃尔特· 麦克康奈尔 博士</vt:lpstr>
      <vt:lpstr>沃尔特和克莱尔 ·麦克康奈尔</vt:lpstr>
      <vt:lpstr>Black</vt:lpstr>
      <vt:lpstr>III. 已离婚的不要急着再嫁娶，要等着和原来的配偶复合(7:10-11)</vt:lpstr>
      <vt:lpstr>四中观点…</vt:lpstr>
      <vt:lpstr>IV. 与不信的配偶结婚的信徒不当离婚，因信的那一方，不信的配偶乃至整个家庭也成为圣洁了(7:12-16)</vt:lpstr>
      <vt:lpstr>V. 所有的人: 对蒙召时的外貌和社会地位都应显出满足喜乐(7:17-24)</vt:lpstr>
      <vt:lpstr>满足于现在的身体 (7:17-19)</vt:lpstr>
      <vt:lpstr>满足于现有的社会经济地位 (7:20-23)</vt:lpstr>
      <vt:lpstr>罗马社会的四个阶层</vt:lpstr>
      <vt:lpstr>PowerPoint 演示文稿</vt:lpstr>
      <vt:lpstr>神的美意</vt:lpstr>
      <vt:lpstr>满足</vt:lpstr>
      <vt:lpstr>为何保持…</vt:lpstr>
      <vt:lpstr>Third Missionary Journey Map</vt:lpstr>
      <vt:lpstr>林前7 概述</vt:lpstr>
      <vt:lpstr>I. 独身的优势 (7:28b-35).</vt:lpstr>
      <vt:lpstr>A.  肉体上的苦难: 独身的比结婚的要少受肉体上的苦难 (7:28b).</vt:lpstr>
      <vt:lpstr>Cattleman's Stress Test</vt:lpstr>
      <vt:lpstr>压力水平尺度</vt:lpstr>
      <vt:lpstr>减压球</vt:lpstr>
      <vt:lpstr>B.  时间: 独身的在永恒之事上可以投入更多的时间 (7:29-31).</vt:lpstr>
      <vt:lpstr>新加坡神学院的女教员们</vt:lpstr>
      <vt:lpstr>儿童作家</vt:lpstr>
      <vt:lpstr>其他独身者</vt:lpstr>
      <vt:lpstr>C.  分心: 已婚的在事奉上更易分心 (7:32-35).</vt:lpstr>
      <vt:lpstr>十字路乐团(1981-83)</vt:lpstr>
      <vt:lpstr>十字路口音乐事工</vt:lpstr>
      <vt:lpstr>中国, 1981</vt:lpstr>
      <vt:lpstr>苏姗和我, 1982</vt:lpstr>
      <vt:lpstr>不是不可以结婚 (7:36-40).</vt:lpstr>
      <vt:lpstr>A. 独身的若是控制不了欲火，反倒是结婚的好(7:36-38).</vt:lpstr>
      <vt:lpstr>B. 寡居的同样也可以结婚(7:39-40).</vt:lpstr>
      <vt:lpstr>单亲爸爸几多愁～</vt:lpstr>
      <vt:lpstr>林前 7:25-40的 中心思想</vt:lpstr>
      <vt:lpstr>独身又怎样?</vt:lpstr>
      <vt:lpstr>哈里特·哈特妮</vt:lpstr>
      <vt:lpstr>已婚又何妨?</vt:lpstr>
      <vt:lpstr>新约中闪耀的王老五们</vt:lpstr>
      <vt:lpstr>露茜·斯文道尔</vt:lpstr>
      <vt:lpstr>Slides on  哥林多前书 8</vt:lpstr>
      <vt:lpstr>确信源自…</vt:lpstr>
      <vt:lpstr>哥林多出现的问题</vt:lpstr>
      <vt:lpstr>确信源自。。。</vt:lpstr>
      <vt:lpstr>黑       与 白</vt:lpstr>
      <vt:lpstr>灰色 地带</vt:lpstr>
      <vt:lpstr>灰色地带的例子</vt:lpstr>
      <vt:lpstr>灰色地带的例子</vt:lpstr>
      <vt:lpstr>灰色地带的例子</vt:lpstr>
      <vt:lpstr>为什么我们要在意别人的良心?</vt:lpstr>
      <vt:lpstr>为何要在灰色地带的事件上放弃我们的权利?</vt:lpstr>
      <vt:lpstr>I. 爱大过知识 (8:1-3).</vt:lpstr>
      <vt:lpstr>肉及市场</vt:lpstr>
      <vt:lpstr>爱</vt:lpstr>
      <vt:lpstr>Black</vt:lpstr>
      <vt:lpstr>II. 保守软弱之人的良心(8:4-8).</vt:lpstr>
      <vt:lpstr>III. 若是那我们可做的会绊倒弟兄，当永远地放弃这权利 (8:9-13).</vt:lpstr>
      <vt:lpstr>在灰色地带上坚持要求自己的权利便是不义 ，因为这样做便会 (8:10-12).</vt:lpstr>
      <vt:lpstr>第8章中心思想</vt:lpstr>
      <vt:lpstr>用灰质（脑子）处理灰色地带</vt:lpstr>
      <vt:lpstr>Slides on  哥林多前书 9</vt:lpstr>
      <vt:lpstr>哥林多前书8–10</vt:lpstr>
      <vt:lpstr>为什么我们要在意别人的良心?</vt:lpstr>
      <vt:lpstr>为何要在灰色地带的事件上放弃我们的权利?</vt:lpstr>
      <vt:lpstr>菜-牛</vt:lpstr>
      <vt:lpstr>哥林多前书 8–10</vt:lpstr>
      <vt:lpstr>服事基督的有权利么?</vt:lpstr>
      <vt:lpstr>I. 基督的仆人有权利 (9:1-14).</vt:lpstr>
      <vt:lpstr>希罗哲学家和宗教老师如何得偿？</vt:lpstr>
      <vt:lpstr>How did Paul support himself?</vt:lpstr>
      <vt:lpstr>哥林多后11:7-8</vt:lpstr>
      <vt:lpstr>Shepherd</vt:lpstr>
      <vt:lpstr>Don't muzzle the ox</vt:lpstr>
      <vt:lpstr>祭司的食物来源</vt:lpstr>
      <vt:lpstr>II. 为福音的缘故放弃权利 (9:15-27).</vt:lpstr>
      <vt:lpstr>放弃自己的权利只为帮助他人在基督里灵性的成熟   (林前第九章中心思想)</vt:lpstr>
      <vt:lpstr>牛群心态</vt:lpstr>
      <vt:lpstr>我们怎么样在能与非信徒 不一样?</vt:lpstr>
      <vt:lpstr>我们与非信徒相比，要怎么样才能…</vt:lpstr>
      <vt:lpstr>主要思想</vt:lpstr>
      <vt:lpstr>成圣 (1:2) = “被神分别为 祂的产业” </vt:lpstr>
      <vt:lpstr>Black</vt:lpstr>
      <vt:lpstr>旧约全书讲章链接地址 BibleStudyDownloads.org</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291</cp:revision>
  <dcterms:created xsi:type="dcterms:W3CDTF">2009-03-02T11:31:42Z</dcterms:created>
  <dcterms:modified xsi:type="dcterms:W3CDTF">2025-02-10T15:27:02Z</dcterms:modified>
</cp:coreProperties>
</file>