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theme/theme12.xml" ContentType="application/vnd.openxmlformats-officedocument.theme+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theme/theme15.xml" ContentType="application/vnd.openxmlformats-officedocument.theme+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theme/theme17.xml" ContentType="application/vnd.openxmlformats-officedocument.theme+xml"/>
  <Override PartName="/ppt/slideLayouts/slideLayout59.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20.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1.xml" ContentType="application/vnd.openxmlformats-officedocument.theme+xml"/>
  <Override PartName="/ppt/slideLayouts/slideLayout64.xml" ContentType="application/vnd.openxmlformats-officedocument.presentationml.slideLayout+xml"/>
  <Override PartName="/ppt/theme/theme22.xml" ContentType="application/vnd.openxmlformats-officedocument.theme+xml"/>
  <Override PartName="/ppt/slideLayouts/slideLayout65.xml" ContentType="application/vnd.openxmlformats-officedocument.presentationml.slideLayout+xml"/>
  <Override PartName="/ppt/theme/theme23.xml" ContentType="application/vnd.openxmlformats-officedocument.theme+xml"/>
  <Override PartName="/ppt/slideLayouts/slideLayout66.xml" ContentType="application/vnd.openxmlformats-officedocument.presentationml.slideLayout+xml"/>
  <Override PartName="/ppt/theme/theme2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34.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3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3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39.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4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4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42.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43.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44.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45.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46.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4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4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50.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51.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5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53.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54.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55.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56.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57.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58.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59.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60.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61.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62.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63.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64.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65.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66.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67.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68.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69.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70.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71.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72.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73.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74.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75.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76.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77.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78.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79.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80.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81.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82.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83.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84.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theme/theme85.xml" ContentType="application/vnd.openxmlformats-officedocument.theme+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theme/theme86.xml" ContentType="application/vnd.openxmlformats-officedocument.theme+xml"/>
  <Override PartName="/ppt/slideLayouts/slideLayout751.xml" ContentType="application/vnd.openxmlformats-officedocument.presentationml.slideLayout+xml"/>
  <Override PartName="/ppt/theme/theme87.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theme/theme88.xml" ContentType="application/vnd.openxmlformats-officedocument.theme+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theme/theme89.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theme/theme90.xml" ContentType="application/vnd.openxmlformats-officedocument.theme+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theme/theme91.xml" ContentType="application/vnd.openxmlformats-officedocument.theme+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theme/theme92.xml" ContentType="application/vnd.openxmlformats-officedocument.theme+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theme/theme93.xml" ContentType="application/vnd.openxmlformats-officedocument.theme+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theme/theme94.xml" ContentType="application/vnd.openxmlformats-officedocument.theme+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theme/theme95.xml" ContentType="application/vnd.openxmlformats-officedocument.theme+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theme/theme96.xml" ContentType="application/vnd.openxmlformats-officedocument.theme+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theme/theme97.xml" ContentType="application/vnd.openxmlformats-officedocument.theme+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theme/theme98.xml" ContentType="application/vnd.openxmlformats-officedocument.theme+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theme/theme99.xml" ContentType="application/vnd.openxmlformats-officedocument.theme+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100.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theme/theme101.xml" ContentType="application/vnd.openxmlformats-officedocument.theme+xml"/>
  <Override PartName="/ppt/slideLayouts/slideLayout909.xml" ContentType="application/vnd.openxmlformats-officedocument.presentationml.slideLayout+xml"/>
  <Override PartName="/ppt/theme/theme102.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theme/theme103.xml" ContentType="application/vnd.openxmlformats-officedocument.theme+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theme/theme104.xml" ContentType="application/vnd.openxmlformats-officedocument.theme+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theme/theme105.xml" ContentType="application/vnd.openxmlformats-officedocument.theme+xml"/>
  <Override PartName="/ppt/slideLayouts/slideLayout945.xml" ContentType="application/vnd.openxmlformats-officedocument.presentationml.slideLayout+xml"/>
  <Override PartName="/ppt/theme/theme106.xml" ContentType="application/vnd.openxmlformats-officedocument.theme+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theme/theme107.xml" ContentType="application/vnd.openxmlformats-officedocument.theme+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theme/theme108.xml" ContentType="application/vnd.openxmlformats-officedocument.theme+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theme/theme109.xml" ContentType="application/vnd.openxmlformats-officedocument.theme+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theme/theme110.xml" ContentType="application/vnd.openxmlformats-officedocument.theme+xml"/>
  <Override PartName="/ppt/theme/theme1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3.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4.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theme/themeOverride5.xml" ContentType="application/vnd.openxmlformats-officedocument.themeOverr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5" r:id="rId2"/>
    <p:sldMasterId id="2147483653" r:id="rId3"/>
    <p:sldMasterId id="2147483656" r:id="rId4"/>
    <p:sldMasterId id="2147483825" r:id="rId5"/>
    <p:sldMasterId id="2147483883" r:id="rId6"/>
    <p:sldMasterId id="2147483885" r:id="rId7"/>
    <p:sldMasterId id="2147484220" r:id="rId8"/>
    <p:sldMasterId id="2147484222" r:id="rId9"/>
    <p:sldMasterId id="2147484224" r:id="rId10"/>
    <p:sldMasterId id="2147484227" r:id="rId11"/>
    <p:sldMasterId id="2147484229" r:id="rId12"/>
    <p:sldMasterId id="2147484231" r:id="rId13"/>
    <p:sldMasterId id="2147484233" r:id="rId14"/>
    <p:sldMasterId id="2147484235" r:id="rId15"/>
    <p:sldMasterId id="2147484242" r:id="rId16"/>
    <p:sldMasterId id="2147484244" r:id="rId17"/>
    <p:sldMasterId id="2147484246" r:id="rId18"/>
    <p:sldMasterId id="2147484248" r:id="rId19"/>
    <p:sldMasterId id="2147484250" r:id="rId20"/>
    <p:sldMasterId id="2147484252" r:id="rId21"/>
    <p:sldMasterId id="2147484254" r:id="rId22"/>
    <p:sldMasterId id="2147484257" r:id="rId23"/>
    <p:sldMasterId id="2147484259" r:id="rId24"/>
    <p:sldMasterId id="2147485060" r:id="rId25"/>
    <p:sldMasterId id="2147485072" r:id="rId26"/>
    <p:sldMasterId id="2147485084" r:id="rId27"/>
    <p:sldMasterId id="2147485096" r:id="rId28"/>
    <p:sldMasterId id="2147485108" r:id="rId29"/>
    <p:sldMasterId id="2147485120" r:id="rId30"/>
    <p:sldMasterId id="2147485132" r:id="rId31"/>
    <p:sldMasterId id="2147485144" r:id="rId32"/>
    <p:sldMasterId id="2147485156" r:id="rId33"/>
    <p:sldMasterId id="2147485168" r:id="rId34"/>
    <p:sldMasterId id="2147485180" r:id="rId35"/>
    <p:sldMasterId id="2147485192" r:id="rId36"/>
    <p:sldMasterId id="2147485204" r:id="rId37"/>
    <p:sldMasterId id="2147485216" r:id="rId38"/>
    <p:sldMasterId id="2147485253" r:id="rId39"/>
    <p:sldMasterId id="2147485265" r:id="rId40"/>
    <p:sldMasterId id="2147485289" r:id="rId41"/>
    <p:sldMasterId id="2147485301" r:id="rId42"/>
    <p:sldMasterId id="2147485313" r:id="rId43"/>
    <p:sldMasterId id="2147485325" r:id="rId44"/>
    <p:sldMasterId id="2147485337" r:id="rId45"/>
    <p:sldMasterId id="2147485349" r:id="rId46"/>
    <p:sldMasterId id="2147485361" r:id="rId47"/>
    <p:sldMasterId id="2147485373" r:id="rId48"/>
    <p:sldMasterId id="2147485385" r:id="rId49"/>
    <p:sldMasterId id="2147485396" r:id="rId50"/>
    <p:sldMasterId id="2147485408" r:id="rId51"/>
    <p:sldMasterId id="2147485420" r:id="rId52"/>
    <p:sldMasterId id="2147485432" r:id="rId53"/>
    <p:sldMasterId id="2147485456" r:id="rId54"/>
    <p:sldMasterId id="2147485468" r:id="rId55"/>
    <p:sldMasterId id="2147485480" r:id="rId56"/>
    <p:sldMasterId id="2147485492" r:id="rId57"/>
    <p:sldMasterId id="2147485504" r:id="rId58"/>
    <p:sldMasterId id="2147485841" r:id="rId59"/>
    <p:sldMasterId id="2147485854" r:id="rId60"/>
    <p:sldMasterId id="2147485866" r:id="rId61"/>
    <p:sldMasterId id="2147485878" r:id="rId62"/>
    <p:sldMasterId id="2147485890" r:id="rId63"/>
    <p:sldMasterId id="2147485902" r:id="rId64"/>
    <p:sldMasterId id="2147485914" r:id="rId65"/>
    <p:sldMasterId id="2147485926" r:id="rId66"/>
    <p:sldMasterId id="2147485950" r:id="rId67"/>
    <p:sldMasterId id="2147485962" r:id="rId68"/>
    <p:sldMasterId id="2147485974" r:id="rId69"/>
    <p:sldMasterId id="2147485986" r:id="rId70"/>
    <p:sldMasterId id="2147485998" r:id="rId71"/>
    <p:sldMasterId id="2147486035" r:id="rId72"/>
    <p:sldMasterId id="2147486047" r:id="rId73"/>
    <p:sldMasterId id="2147486059" r:id="rId74"/>
    <p:sldMasterId id="2147486071" r:id="rId75"/>
    <p:sldMasterId id="2147486083" r:id="rId76"/>
    <p:sldMasterId id="2147486095" r:id="rId77"/>
    <p:sldMasterId id="2147486107" r:id="rId78"/>
    <p:sldMasterId id="2147486119" r:id="rId79"/>
    <p:sldMasterId id="2147486131" r:id="rId80"/>
    <p:sldMasterId id="2147486143" r:id="rId81"/>
    <p:sldMasterId id="2147486157" r:id="rId82"/>
    <p:sldMasterId id="2147486169" r:id="rId83"/>
    <p:sldMasterId id="2147486181" r:id="rId84"/>
    <p:sldMasterId id="2147486193" r:id="rId85"/>
    <p:sldMasterId id="2147486207" r:id="rId86"/>
    <p:sldMasterId id="2147486231" r:id="rId87"/>
    <p:sldMasterId id="2147486233" r:id="rId88"/>
    <p:sldMasterId id="2147486245" r:id="rId89"/>
    <p:sldMasterId id="2147486257" r:id="rId90"/>
    <p:sldMasterId id="2147486269" r:id="rId91"/>
    <p:sldMasterId id="2147486281" r:id="rId92"/>
    <p:sldMasterId id="2147486293" r:id="rId93"/>
    <p:sldMasterId id="2147486305" r:id="rId94"/>
    <p:sldMasterId id="2147486317" r:id="rId95"/>
    <p:sldMasterId id="2147486329" r:id="rId96"/>
    <p:sldMasterId id="2147486341" r:id="rId97"/>
    <p:sldMasterId id="2147486353" r:id="rId98"/>
    <p:sldMasterId id="2147486377" r:id="rId99"/>
    <p:sldMasterId id="2147486391" r:id="rId100"/>
    <p:sldMasterId id="2147486429" r:id="rId101"/>
    <p:sldMasterId id="2147486440" r:id="rId102"/>
    <p:sldMasterId id="2147486442" r:id="rId103"/>
    <p:sldMasterId id="2147486456" r:id="rId104"/>
    <p:sldMasterId id="2147486468" r:id="rId105"/>
    <p:sldMasterId id="2147486480" r:id="rId106"/>
    <p:sldMasterId id="2147486482" r:id="rId107"/>
    <p:sldMasterId id="2147486494" r:id="rId108"/>
    <p:sldMasterId id="2147486506" r:id="rId109"/>
    <p:sldMasterId id="2147486518" r:id="rId110"/>
  </p:sldMasterIdLst>
  <p:notesMasterIdLst>
    <p:notesMasterId r:id="rId407"/>
  </p:notesMasterIdLst>
  <p:sldIdLst>
    <p:sldId id="1074" r:id="rId111"/>
    <p:sldId id="1075" r:id="rId112"/>
    <p:sldId id="4052" r:id="rId113"/>
    <p:sldId id="4053" r:id="rId114"/>
    <p:sldId id="4139" r:id="rId115"/>
    <p:sldId id="4055" r:id="rId116"/>
    <p:sldId id="4056" r:id="rId117"/>
    <p:sldId id="4057" r:id="rId118"/>
    <p:sldId id="1081" r:id="rId119"/>
    <p:sldId id="4140" r:id="rId120"/>
    <p:sldId id="1083" r:id="rId121"/>
    <p:sldId id="4059" r:id="rId122"/>
    <p:sldId id="4060" r:id="rId123"/>
    <p:sldId id="4061" r:id="rId124"/>
    <p:sldId id="4062" r:id="rId125"/>
    <p:sldId id="4063" r:id="rId126"/>
    <p:sldId id="4064" r:id="rId127"/>
    <p:sldId id="4065" r:id="rId128"/>
    <p:sldId id="4066" r:id="rId129"/>
    <p:sldId id="1156" r:id="rId130"/>
    <p:sldId id="1084" r:id="rId131"/>
    <p:sldId id="1085" r:id="rId132"/>
    <p:sldId id="453" r:id="rId133"/>
    <p:sldId id="302" r:id="rId134"/>
    <p:sldId id="303" r:id="rId135"/>
    <p:sldId id="304" r:id="rId136"/>
    <p:sldId id="305" r:id="rId137"/>
    <p:sldId id="314" r:id="rId138"/>
    <p:sldId id="306" r:id="rId139"/>
    <p:sldId id="1086" r:id="rId140"/>
    <p:sldId id="1059" r:id="rId141"/>
    <p:sldId id="260" r:id="rId142"/>
    <p:sldId id="1087" r:id="rId143"/>
    <p:sldId id="1006" r:id="rId144"/>
    <p:sldId id="262" r:id="rId145"/>
    <p:sldId id="264" r:id="rId146"/>
    <p:sldId id="337" r:id="rId147"/>
    <p:sldId id="258" r:id="rId148"/>
    <p:sldId id="548" r:id="rId149"/>
    <p:sldId id="1033" r:id="rId150"/>
    <p:sldId id="1070" r:id="rId151"/>
    <p:sldId id="1072" r:id="rId152"/>
    <p:sldId id="1071" r:id="rId153"/>
    <p:sldId id="1073" r:id="rId154"/>
    <p:sldId id="900" r:id="rId155"/>
    <p:sldId id="901" r:id="rId156"/>
    <p:sldId id="902" r:id="rId157"/>
    <p:sldId id="903" r:id="rId158"/>
    <p:sldId id="1064" r:id="rId159"/>
    <p:sldId id="1065" r:id="rId160"/>
    <p:sldId id="1066" r:id="rId161"/>
    <p:sldId id="1067" r:id="rId162"/>
    <p:sldId id="1007" r:id="rId163"/>
    <p:sldId id="547" r:id="rId164"/>
    <p:sldId id="312" r:id="rId165"/>
    <p:sldId id="327" r:id="rId166"/>
    <p:sldId id="338" r:id="rId167"/>
    <p:sldId id="4141" r:id="rId168"/>
    <p:sldId id="4142" r:id="rId169"/>
    <p:sldId id="1167" r:id="rId170"/>
    <p:sldId id="4149" r:id="rId171"/>
    <p:sldId id="4150" r:id="rId172"/>
    <p:sldId id="1148" r:id="rId173"/>
    <p:sldId id="4143" r:id="rId174"/>
    <p:sldId id="1142" r:id="rId175"/>
    <p:sldId id="1146" r:id="rId176"/>
    <p:sldId id="1061" r:id="rId177"/>
    <p:sldId id="297" r:id="rId178"/>
    <p:sldId id="1190" r:id="rId179"/>
    <p:sldId id="1191" r:id="rId180"/>
    <p:sldId id="1192" r:id="rId181"/>
    <p:sldId id="1193" r:id="rId182"/>
    <p:sldId id="1194" r:id="rId183"/>
    <p:sldId id="1195" r:id="rId184"/>
    <p:sldId id="1144" r:id="rId185"/>
    <p:sldId id="4151" r:id="rId186"/>
    <p:sldId id="1088" r:id="rId187"/>
    <p:sldId id="1200" r:id="rId188"/>
    <p:sldId id="4159" r:id="rId189"/>
    <p:sldId id="366" r:id="rId190"/>
    <p:sldId id="1010" r:id="rId191"/>
    <p:sldId id="1009" r:id="rId192"/>
    <p:sldId id="370" r:id="rId193"/>
    <p:sldId id="372" r:id="rId194"/>
    <p:sldId id="373" r:id="rId195"/>
    <p:sldId id="374" r:id="rId196"/>
    <p:sldId id="1012" r:id="rId197"/>
    <p:sldId id="1011" r:id="rId198"/>
    <p:sldId id="375" r:id="rId199"/>
    <p:sldId id="376" r:id="rId200"/>
    <p:sldId id="377" r:id="rId201"/>
    <p:sldId id="378" r:id="rId202"/>
    <p:sldId id="1013" r:id="rId203"/>
    <p:sldId id="381" r:id="rId204"/>
    <p:sldId id="380" r:id="rId205"/>
    <p:sldId id="1089" r:id="rId206"/>
    <p:sldId id="335" r:id="rId207"/>
    <p:sldId id="336" r:id="rId208"/>
    <p:sldId id="1014" r:id="rId209"/>
    <p:sldId id="610" r:id="rId210"/>
    <p:sldId id="1060" r:id="rId211"/>
    <p:sldId id="616" r:id="rId212"/>
    <p:sldId id="617" r:id="rId213"/>
    <p:sldId id="618" r:id="rId214"/>
    <p:sldId id="619" r:id="rId215"/>
    <p:sldId id="620" r:id="rId216"/>
    <p:sldId id="621" r:id="rId217"/>
    <p:sldId id="622" r:id="rId218"/>
    <p:sldId id="623" r:id="rId219"/>
    <p:sldId id="1015" r:id="rId220"/>
    <p:sldId id="629" r:id="rId221"/>
    <p:sldId id="1016" r:id="rId222"/>
    <p:sldId id="633" r:id="rId223"/>
    <p:sldId id="634" r:id="rId224"/>
    <p:sldId id="1090" r:id="rId225"/>
    <p:sldId id="635" r:id="rId226"/>
    <p:sldId id="636" r:id="rId227"/>
    <p:sldId id="1017" r:id="rId228"/>
    <p:sldId id="640" r:id="rId229"/>
    <p:sldId id="641" r:id="rId230"/>
    <p:sldId id="642" r:id="rId231"/>
    <p:sldId id="644" r:id="rId232"/>
    <p:sldId id="645" r:id="rId233"/>
    <p:sldId id="646" r:id="rId234"/>
    <p:sldId id="647" r:id="rId235"/>
    <p:sldId id="648" r:id="rId236"/>
    <p:sldId id="649" r:id="rId237"/>
    <p:sldId id="650" r:id="rId238"/>
    <p:sldId id="651" r:id="rId239"/>
    <p:sldId id="652" r:id="rId240"/>
    <p:sldId id="653" r:id="rId241"/>
    <p:sldId id="654" r:id="rId242"/>
    <p:sldId id="655" r:id="rId243"/>
    <p:sldId id="656" r:id="rId244"/>
    <p:sldId id="657" r:id="rId245"/>
    <p:sldId id="1018" r:id="rId246"/>
    <p:sldId id="659" r:id="rId247"/>
    <p:sldId id="660" r:id="rId248"/>
    <p:sldId id="661" r:id="rId249"/>
    <p:sldId id="662" r:id="rId250"/>
    <p:sldId id="663" r:id="rId251"/>
    <p:sldId id="1019" r:id="rId252"/>
    <p:sldId id="1021" r:id="rId253"/>
    <p:sldId id="1020" r:id="rId254"/>
    <p:sldId id="664" r:id="rId255"/>
    <p:sldId id="665" r:id="rId256"/>
    <p:sldId id="666" r:id="rId257"/>
    <p:sldId id="289" r:id="rId258"/>
    <p:sldId id="1091" r:id="rId259"/>
    <p:sldId id="667" r:id="rId260"/>
    <p:sldId id="1031" r:id="rId261"/>
    <p:sldId id="670" r:id="rId262"/>
    <p:sldId id="672" r:id="rId263"/>
    <p:sldId id="693" r:id="rId264"/>
    <p:sldId id="1032" r:id="rId265"/>
    <p:sldId id="1023" r:id="rId266"/>
    <p:sldId id="1024" r:id="rId267"/>
    <p:sldId id="1027" r:id="rId268"/>
    <p:sldId id="1028" r:id="rId269"/>
    <p:sldId id="1029" r:id="rId270"/>
    <p:sldId id="1030" r:id="rId271"/>
    <p:sldId id="4152" r:id="rId272"/>
    <p:sldId id="1092" r:id="rId273"/>
    <p:sldId id="700" r:id="rId274"/>
    <p:sldId id="702" r:id="rId275"/>
    <p:sldId id="1093" r:id="rId276"/>
    <p:sldId id="1094" r:id="rId277"/>
    <p:sldId id="1097" r:id="rId278"/>
    <p:sldId id="1096" r:id="rId279"/>
    <p:sldId id="1095" r:id="rId280"/>
    <p:sldId id="1098" r:id="rId281"/>
    <p:sldId id="709" r:id="rId282"/>
    <p:sldId id="1034" r:id="rId283"/>
    <p:sldId id="711" r:id="rId284"/>
    <p:sldId id="715" r:id="rId285"/>
    <p:sldId id="717" r:id="rId286"/>
    <p:sldId id="719" r:id="rId287"/>
    <p:sldId id="721" r:id="rId288"/>
    <p:sldId id="722" r:id="rId289"/>
    <p:sldId id="723" r:id="rId290"/>
    <p:sldId id="725" r:id="rId291"/>
    <p:sldId id="1035" r:id="rId292"/>
    <p:sldId id="1036" r:id="rId293"/>
    <p:sldId id="1037" r:id="rId294"/>
    <p:sldId id="730" r:id="rId295"/>
    <p:sldId id="732" r:id="rId296"/>
    <p:sldId id="1038" r:id="rId297"/>
    <p:sldId id="1099" r:id="rId298"/>
    <p:sldId id="738" r:id="rId299"/>
    <p:sldId id="739" r:id="rId300"/>
    <p:sldId id="740" r:id="rId301"/>
    <p:sldId id="741" r:id="rId302"/>
    <p:sldId id="742" r:id="rId303"/>
    <p:sldId id="743" r:id="rId304"/>
    <p:sldId id="745" r:id="rId305"/>
    <p:sldId id="746" r:id="rId306"/>
    <p:sldId id="747" r:id="rId307"/>
    <p:sldId id="753" r:id="rId308"/>
    <p:sldId id="754" r:id="rId309"/>
    <p:sldId id="564" r:id="rId310"/>
    <p:sldId id="4153" r:id="rId311"/>
    <p:sldId id="1100" r:id="rId312"/>
    <p:sldId id="1044" r:id="rId313"/>
    <p:sldId id="1045" r:id="rId314"/>
    <p:sldId id="1046" r:id="rId315"/>
    <p:sldId id="1047" r:id="rId316"/>
    <p:sldId id="1048" r:id="rId317"/>
    <p:sldId id="1101" r:id="rId318"/>
    <p:sldId id="1050" r:id="rId319"/>
    <p:sldId id="390" r:id="rId320"/>
    <p:sldId id="394" r:id="rId321"/>
    <p:sldId id="1051" r:id="rId322"/>
    <p:sldId id="1052" r:id="rId323"/>
    <p:sldId id="1053" r:id="rId324"/>
    <p:sldId id="400" r:id="rId325"/>
    <p:sldId id="403" r:id="rId326"/>
    <p:sldId id="405" r:id="rId327"/>
    <p:sldId id="407" r:id="rId328"/>
    <p:sldId id="410" r:id="rId329"/>
    <p:sldId id="1054" r:id="rId330"/>
    <p:sldId id="1058" r:id="rId331"/>
    <p:sldId id="1055" r:id="rId332"/>
    <p:sldId id="1056" r:id="rId333"/>
    <p:sldId id="1057" r:id="rId334"/>
    <p:sldId id="425" r:id="rId335"/>
    <p:sldId id="422" r:id="rId336"/>
    <p:sldId id="423" r:id="rId337"/>
    <p:sldId id="427" r:id="rId338"/>
    <p:sldId id="428" r:id="rId339"/>
    <p:sldId id="430" r:id="rId340"/>
    <p:sldId id="431" r:id="rId341"/>
    <p:sldId id="432" r:id="rId342"/>
    <p:sldId id="434" r:id="rId343"/>
    <p:sldId id="436" r:id="rId344"/>
    <p:sldId id="437" r:id="rId345"/>
    <p:sldId id="438" r:id="rId346"/>
    <p:sldId id="440" r:id="rId347"/>
    <p:sldId id="442" r:id="rId348"/>
    <p:sldId id="443" r:id="rId349"/>
    <p:sldId id="444" r:id="rId350"/>
    <p:sldId id="445" r:id="rId351"/>
    <p:sldId id="447" r:id="rId352"/>
    <p:sldId id="448" r:id="rId353"/>
    <p:sldId id="450" r:id="rId354"/>
    <p:sldId id="452" r:id="rId355"/>
    <p:sldId id="454" r:id="rId356"/>
    <p:sldId id="456" r:id="rId357"/>
    <p:sldId id="457" r:id="rId358"/>
    <p:sldId id="459" r:id="rId359"/>
    <p:sldId id="461" r:id="rId360"/>
    <p:sldId id="462" r:id="rId361"/>
    <p:sldId id="1102" r:id="rId362"/>
    <p:sldId id="755" r:id="rId363"/>
    <p:sldId id="756" r:id="rId364"/>
    <p:sldId id="757" r:id="rId365"/>
    <p:sldId id="758" r:id="rId366"/>
    <p:sldId id="759" r:id="rId367"/>
    <p:sldId id="760" r:id="rId368"/>
    <p:sldId id="761" r:id="rId369"/>
    <p:sldId id="762" r:id="rId370"/>
    <p:sldId id="763" r:id="rId371"/>
    <p:sldId id="766" r:id="rId372"/>
    <p:sldId id="790" r:id="rId373"/>
    <p:sldId id="769" r:id="rId374"/>
    <p:sldId id="771" r:id="rId375"/>
    <p:sldId id="772" r:id="rId376"/>
    <p:sldId id="791" r:id="rId377"/>
    <p:sldId id="792" r:id="rId378"/>
    <p:sldId id="777" r:id="rId379"/>
    <p:sldId id="794" r:id="rId380"/>
    <p:sldId id="795" r:id="rId381"/>
    <p:sldId id="1103" r:id="rId382"/>
    <p:sldId id="782" r:id="rId383"/>
    <p:sldId id="788" r:id="rId384"/>
    <p:sldId id="789" r:id="rId385"/>
    <p:sldId id="793" r:id="rId386"/>
    <p:sldId id="1008" r:id="rId387"/>
    <p:sldId id="797" r:id="rId388"/>
    <p:sldId id="798" r:id="rId389"/>
    <p:sldId id="800" r:id="rId390"/>
    <p:sldId id="801" r:id="rId391"/>
    <p:sldId id="802" r:id="rId392"/>
    <p:sldId id="804" r:id="rId393"/>
    <p:sldId id="805" r:id="rId394"/>
    <p:sldId id="807" r:id="rId395"/>
    <p:sldId id="809" r:id="rId396"/>
    <p:sldId id="811" r:id="rId397"/>
    <p:sldId id="4154" r:id="rId398"/>
    <p:sldId id="4155" r:id="rId399"/>
    <p:sldId id="4156" r:id="rId400"/>
    <p:sldId id="4157" r:id="rId401"/>
    <p:sldId id="4158" r:id="rId402"/>
    <p:sldId id="449" r:id="rId403"/>
    <p:sldId id="2010" r:id="rId404"/>
    <p:sldId id="1062" r:id="rId405"/>
    <p:sldId id="2012" r:id="rId406"/>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6893"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37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069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7585"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4479" algn="l" defTabSz="456893" rtl="0" eaLnBrk="1" latinLnBrk="0" hangingPunct="1">
      <a:defRPr sz="2400" b="1" kern="1200">
        <a:solidFill>
          <a:schemeClr val="tx1"/>
        </a:solidFill>
        <a:latin typeface="Arial" charset="0"/>
        <a:ea typeface="ＭＳ Ｐゴシック" charset="0"/>
        <a:cs typeface="ＭＳ Ｐゴシック" charset="0"/>
      </a:defRPr>
    </a:lvl6pPr>
    <a:lvl7pPr marL="2741378" algn="l" defTabSz="456893" rtl="0" eaLnBrk="1" latinLnBrk="0" hangingPunct="1">
      <a:defRPr sz="2400" b="1" kern="1200">
        <a:solidFill>
          <a:schemeClr val="tx1"/>
        </a:solidFill>
        <a:latin typeface="Arial" charset="0"/>
        <a:ea typeface="ＭＳ Ｐゴシック" charset="0"/>
        <a:cs typeface="ＭＳ Ｐゴシック" charset="0"/>
      </a:defRPr>
    </a:lvl7pPr>
    <a:lvl8pPr marL="3198268" algn="l" defTabSz="456893" rtl="0" eaLnBrk="1" latinLnBrk="0" hangingPunct="1">
      <a:defRPr sz="2400" b="1" kern="1200">
        <a:solidFill>
          <a:schemeClr val="tx1"/>
        </a:solidFill>
        <a:latin typeface="Arial" charset="0"/>
        <a:ea typeface="ＭＳ Ｐゴシック" charset="0"/>
        <a:cs typeface="ＭＳ Ｐゴシック" charset="0"/>
      </a:defRPr>
    </a:lvl8pPr>
    <a:lvl9pPr marL="3655169" algn="l" defTabSz="456893"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626EA389-36B9-1A47-9723-C09371F2CCA6}">
          <p14:sldIdLst>
            <p14:sldId id="1074"/>
            <p14:sldId id="1075"/>
            <p14:sldId id="4052"/>
            <p14:sldId id="4053"/>
            <p14:sldId id="4139"/>
            <p14:sldId id="4055"/>
            <p14:sldId id="4056"/>
            <p14:sldId id="4057"/>
            <p14:sldId id="1081"/>
            <p14:sldId id="4140"/>
            <p14:sldId id="1083"/>
            <p14:sldId id="4059"/>
            <p14:sldId id="4060"/>
            <p14:sldId id="4061"/>
            <p14:sldId id="4062"/>
            <p14:sldId id="4063"/>
            <p14:sldId id="4064"/>
            <p14:sldId id="4065"/>
            <p14:sldId id="4066"/>
            <p14:sldId id="1156"/>
          </p14:sldIdLst>
        </p14:section>
        <p14:section name="Introduction" id="{D46D514D-F08C-6C40-A8F1-EC0D98EB351B}">
          <p14:sldIdLst>
            <p14:sldId id="1084"/>
            <p14:sldId id="1085"/>
            <p14:sldId id="453"/>
            <p14:sldId id="302"/>
            <p14:sldId id="303"/>
            <p14:sldId id="304"/>
            <p14:sldId id="305"/>
            <p14:sldId id="314"/>
            <p14:sldId id="306"/>
            <p14:sldId id="1086"/>
            <p14:sldId id="1059"/>
            <p14:sldId id="260"/>
            <p14:sldId id="1087"/>
            <p14:sldId id="1006"/>
            <p14:sldId id="262"/>
            <p14:sldId id="264"/>
            <p14:sldId id="337"/>
            <p14:sldId id="258"/>
            <p14:sldId id="548"/>
            <p14:sldId id="1033"/>
            <p14:sldId id="1070"/>
            <p14:sldId id="1072"/>
            <p14:sldId id="1071"/>
            <p14:sldId id="1073"/>
            <p14:sldId id="900"/>
            <p14:sldId id="901"/>
            <p14:sldId id="902"/>
            <p14:sldId id="903"/>
            <p14:sldId id="1064"/>
            <p14:sldId id="1065"/>
            <p14:sldId id="1066"/>
            <p14:sldId id="1067"/>
            <p14:sldId id="1007"/>
            <p14:sldId id="547"/>
            <p14:sldId id="312"/>
            <p14:sldId id="327"/>
            <p14:sldId id="338"/>
          </p14:sldIdLst>
        </p14:section>
        <p14:section name="Sermon" id="{8BE2AF84-AD48-DA4D-9626-7ED427ED30D3}">
          <p14:sldIdLst>
            <p14:sldId id="4141"/>
            <p14:sldId id="4142"/>
            <p14:sldId id="1167"/>
            <p14:sldId id="4149"/>
            <p14:sldId id="4150"/>
            <p14:sldId id="1148"/>
            <p14:sldId id="4143"/>
            <p14:sldId id="1142"/>
            <p14:sldId id="1146"/>
            <p14:sldId id="1061"/>
            <p14:sldId id="297"/>
            <p14:sldId id="1190"/>
            <p14:sldId id="1191"/>
            <p14:sldId id="1192"/>
            <p14:sldId id="1193"/>
            <p14:sldId id="1194"/>
            <p14:sldId id="1195"/>
            <p14:sldId id="1144"/>
            <p14:sldId id="4151"/>
          </p14:sldIdLst>
        </p14:section>
        <p14:section name="Chapters" id="{6D95DB70-9E6D-9940-B14A-628B46A14D63}">
          <p14:sldIdLst>
            <p14:sldId id="1088"/>
            <p14:sldId id="1200"/>
            <p14:sldId id="4159"/>
            <p14:sldId id="366"/>
            <p14:sldId id="1010"/>
            <p14:sldId id="1009"/>
            <p14:sldId id="370"/>
            <p14:sldId id="372"/>
            <p14:sldId id="373"/>
            <p14:sldId id="374"/>
            <p14:sldId id="1012"/>
            <p14:sldId id="1011"/>
            <p14:sldId id="375"/>
            <p14:sldId id="376"/>
            <p14:sldId id="377"/>
            <p14:sldId id="378"/>
            <p14:sldId id="1013"/>
            <p14:sldId id="381"/>
            <p14:sldId id="380"/>
            <p14:sldId id="1089"/>
            <p14:sldId id="335"/>
            <p14:sldId id="336"/>
            <p14:sldId id="1014"/>
            <p14:sldId id="610"/>
            <p14:sldId id="1060"/>
            <p14:sldId id="616"/>
            <p14:sldId id="617"/>
            <p14:sldId id="618"/>
            <p14:sldId id="619"/>
            <p14:sldId id="620"/>
            <p14:sldId id="621"/>
            <p14:sldId id="622"/>
            <p14:sldId id="623"/>
            <p14:sldId id="1015"/>
            <p14:sldId id="629"/>
            <p14:sldId id="1016"/>
            <p14:sldId id="633"/>
            <p14:sldId id="634"/>
            <p14:sldId id="1090"/>
            <p14:sldId id="635"/>
            <p14:sldId id="636"/>
            <p14:sldId id="1017"/>
            <p14:sldId id="640"/>
            <p14:sldId id="641"/>
            <p14:sldId id="642"/>
            <p14:sldId id="644"/>
            <p14:sldId id="645"/>
            <p14:sldId id="646"/>
            <p14:sldId id="647"/>
            <p14:sldId id="648"/>
            <p14:sldId id="649"/>
            <p14:sldId id="650"/>
            <p14:sldId id="651"/>
            <p14:sldId id="652"/>
            <p14:sldId id="653"/>
            <p14:sldId id="654"/>
            <p14:sldId id="655"/>
            <p14:sldId id="656"/>
            <p14:sldId id="657"/>
            <p14:sldId id="1018"/>
            <p14:sldId id="659"/>
            <p14:sldId id="660"/>
            <p14:sldId id="661"/>
            <p14:sldId id="662"/>
            <p14:sldId id="663"/>
            <p14:sldId id="1019"/>
            <p14:sldId id="1021"/>
            <p14:sldId id="1020"/>
            <p14:sldId id="664"/>
            <p14:sldId id="665"/>
            <p14:sldId id="666"/>
            <p14:sldId id="289"/>
            <p14:sldId id="1091"/>
            <p14:sldId id="667"/>
            <p14:sldId id="1031"/>
            <p14:sldId id="670"/>
            <p14:sldId id="672"/>
            <p14:sldId id="693"/>
            <p14:sldId id="1032"/>
            <p14:sldId id="1023"/>
            <p14:sldId id="1024"/>
            <p14:sldId id="1027"/>
            <p14:sldId id="1028"/>
            <p14:sldId id="1029"/>
            <p14:sldId id="1030"/>
            <p14:sldId id="4152"/>
            <p14:sldId id="1092"/>
            <p14:sldId id="700"/>
            <p14:sldId id="702"/>
            <p14:sldId id="1093"/>
            <p14:sldId id="1094"/>
            <p14:sldId id="1097"/>
            <p14:sldId id="1096"/>
            <p14:sldId id="1095"/>
            <p14:sldId id="1098"/>
            <p14:sldId id="709"/>
            <p14:sldId id="1034"/>
            <p14:sldId id="711"/>
            <p14:sldId id="715"/>
            <p14:sldId id="717"/>
            <p14:sldId id="719"/>
            <p14:sldId id="721"/>
            <p14:sldId id="722"/>
            <p14:sldId id="723"/>
            <p14:sldId id="725"/>
            <p14:sldId id="1035"/>
            <p14:sldId id="1036"/>
            <p14:sldId id="1037"/>
            <p14:sldId id="730"/>
            <p14:sldId id="732"/>
            <p14:sldId id="1038"/>
            <p14:sldId id="1099"/>
            <p14:sldId id="738"/>
            <p14:sldId id="739"/>
            <p14:sldId id="740"/>
            <p14:sldId id="741"/>
            <p14:sldId id="742"/>
            <p14:sldId id="743"/>
            <p14:sldId id="745"/>
            <p14:sldId id="746"/>
            <p14:sldId id="747"/>
            <p14:sldId id="753"/>
            <p14:sldId id="754"/>
            <p14:sldId id="564"/>
            <p14:sldId id="4153"/>
            <p14:sldId id="1100"/>
            <p14:sldId id="1044"/>
            <p14:sldId id="1045"/>
            <p14:sldId id="1046"/>
            <p14:sldId id="1047"/>
            <p14:sldId id="1048"/>
            <p14:sldId id="1101"/>
            <p14:sldId id="1050"/>
            <p14:sldId id="390"/>
            <p14:sldId id="394"/>
            <p14:sldId id="1051"/>
            <p14:sldId id="1052"/>
            <p14:sldId id="1053"/>
            <p14:sldId id="400"/>
            <p14:sldId id="403"/>
            <p14:sldId id="405"/>
            <p14:sldId id="407"/>
            <p14:sldId id="410"/>
            <p14:sldId id="1054"/>
            <p14:sldId id="1058"/>
            <p14:sldId id="1055"/>
            <p14:sldId id="1056"/>
            <p14:sldId id="1057"/>
            <p14:sldId id="425"/>
            <p14:sldId id="422"/>
            <p14:sldId id="423"/>
            <p14:sldId id="427"/>
            <p14:sldId id="428"/>
            <p14:sldId id="430"/>
            <p14:sldId id="431"/>
            <p14:sldId id="432"/>
            <p14:sldId id="434"/>
            <p14:sldId id="436"/>
            <p14:sldId id="437"/>
            <p14:sldId id="438"/>
            <p14:sldId id="440"/>
            <p14:sldId id="442"/>
            <p14:sldId id="443"/>
            <p14:sldId id="444"/>
            <p14:sldId id="445"/>
            <p14:sldId id="447"/>
            <p14:sldId id="448"/>
            <p14:sldId id="450"/>
            <p14:sldId id="452"/>
            <p14:sldId id="454"/>
            <p14:sldId id="456"/>
            <p14:sldId id="457"/>
            <p14:sldId id="459"/>
            <p14:sldId id="461"/>
            <p14:sldId id="462"/>
            <p14:sldId id="1102"/>
            <p14:sldId id="755"/>
            <p14:sldId id="756"/>
            <p14:sldId id="757"/>
            <p14:sldId id="758"/>
            <p14:sldId id="759"/>
            <p14:sldId id="760"/>
            <p14:sldId id="761"/>
            <p14:sldId id="762"/>
            <p14:sldId id="763"/>
            <p14:sldId id="766"/>
            <p14:sldId id="790"/>
            <p14:sldId id="769"/>
            <p14:sldId id="771"/>
            <p14:sldId id="772"/>
            <p14:sldId id="791"/>
            <p14:sldId id="792"/>
            <p14:sldId id="777"/>
            <p14:sldId id="794"/>
            <p14:sldId id="795"/>
            <p14:sldId id="1103"/>
            <p14:sldId id="782"/>
            <p14:sldId id="788"/>
            <p14:sldId id="789"/>
            <p14:sldId id="793"/>
            <p14:sldId id="1008"/>
            <p14:sldId id="797"/>
            <p14:sldId id="798"/>
            <p14:sldId id="800"/>
            <p14:sldId id="801"/>
            <p14:sldId id="802"/>
            <p14:sldId id="804"/>
            <p14:sldId id="805"/>
            <p14:sldId id="807"/>
            <p14:sldId id="809"/>
            <p14:sldId id="811"/>
          </p14:sldIdLst>
        </p14:section>
        <p14:section name="Conclusion" id="{0D039864-D4BC-5A48-BBFC-EFCA0DA9A39F}">
          <p14:sldIdLst>
            <p14:sldId id="4154"/>
            <p14:sldId id="4155"/>
            <p14:sldId id="4156"/>
            <p14:sldId id="4157"/>
            <p14:sldId id="4158"/>
            <p14:sldId id="449"/>
            <p14:sldId id="2010"/>
          </p14:sldIdLst>
        </p14:section>
        <p14:section name="Supplements" id="{8D09A216-37E5-E545-A864-83A659F7B74F}">
          <p14:sldIdLst>
            <p14:sldId id="1062"/>
            <p14:sldId id="2012"/>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26C"/>
    <a:srgbClr val="FFFFFF"/>
    <a:srgbClr val="EAEAEA"/>
    <a:srgbClr val="DDDDDD"/>
    <a:srgbClr val="CCFFCC"/>
    <a:srgbClr val="CCFF99"/>
    <a:srgbClr val="CCFFFF"/>
    <a:srgbClr val="EEF57B"/>
    <a:srgbClr val="8D10E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08" autoAdjust="0"/>
    <p:restoredTop sz="85355" autoAdjust="0"/>
  </p:normalViewPr>
  <p:slideViewPr>
    <p:cSldViewPr>
      <p:cViewPr varScale="1">
        <p:scale>
          <a:sx n="130" d="100"/>
          <a:sy n="130" d="100"/>
        </p:scale>
        <p:origin x="296" y="192"/>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xml"/><Relationship Id="rId299" Type="http://schemas.openxmlformats.org/officeDocument/2006/relationships/slide" Target="slides/slide18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49.xml"/><Relationship Id="rId324" Type="http://schemas.openxmlformats.org/officeDocument/2006/relationships/slide" Target="slides/slide214.xml"/><Relationship Id="rId366" Type="http://schemas.openxmlformats.org/officeDocument/2006/relationships/slide" Target="slides/slide256.xml"/><Relationship Id="rId170" Type="http://schemas.openxmlformats.org/officeDocument/2006/relationships/slide" Target="slides/slide60.xml"/><Relationship Id="rId226" Type="http://schemas.openxmlformats.org/officeDocument/2006/relationships/slide" Target="slides/slide116.xml"/><Relationship Id="rId268" Type="http://schemas.openxmlformats.org/officeDocument/2006/relationships/slide" Target="slides/slide158.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18.xml"/><Relationship Id="rId335" Type="http://schemas.openxmlformats.org/officeDocument/2006/relationships/slide" Target="slides/slide225.xml"/><Relationship Id="rId377" Type="http://schemas.openxmlformats.org/officeDocument/2006/relationships/slide" Target="slides/slide267.xml"/><Relationship Id="rId5" Type="http://schemas.openxmlformats.org/officeDocument/2006/relationships/slideMaster" Target="slideMasters/slideMaster5.xml"/><Relationship Id="rId181" Type="http://schemas.openxmlformats.org/officeDocument/2006/relationships/slide" Target="slides/slide71.xml"/><Relationship Id="rId237" Type="http://schemas.openxmlformats.org/officeDocument/2006/relationships/slide" Target="slides/slide127.xml"/><Relationship Id="rId402" Type="http://schemas.openxmlformats.org/officeDocument/2006/relationships/slide" Target="slides/slide292.xml"/><Relationship Id="rId279" Type="http://schemas.openxmlformats.org/officeDocument/2006/relationships/slide" Target="slides/slide169.xml"/><Relationship Id="rId43" Type="http://schemas.openxmlformats.org/officeDocument/2006/relationships/slideMaster" Target="slideMasters/slideMaster43.xml"/><Relationship Id="rId139" Type="http://schemas.openxmlformats.org/officeDocument/2006/relationships/slide" Target="slides/slide29.xml"/><Relationship Id="rId290" Type="http://schemas.openxmlformats.org/officeDocument/2006/relationships/slide" Target="slides/slide180.xml"/><Relationship Id="rId304" Type="http://schemas.openxmlformats.org/officeDocument/2006/relationships/slide" Target="slides/slide194.xml"/><Relationship Id="rId346" Type="http://schemas.openxmlformats.org/officeDocument/2006/relationships/slide" Target="slides/slide236.xml"/><Relationship Id="rId388" Type="http://schemas.openxmlformats.org/officeDocument/2006/relationships/slide" Target="slides/slide278.xml"/><Relationship Id="rId85" Type="http://schemas.openxmlformats.org/officeDocument/2006/relationships/slideMaster" Target="slideMasters/slideMaster85.xml"/><Relationship Id="rId150" Type="http://schemas.openxmlformats.org/officeDocument/2006/relationships/slide" Target="slides/slide40.xml"/><Relationship Id="rId192" Type="http://schemas.openxmlformats.org/officeDocument/2006/relationships/slide" Target="slides/slide82.xml"/><Relationship Id="rId206" Type="http://schemas.openxmlformats.org/officeDocument/2006/relationships/slide" Target="slides/slide96.xml"/><Relationship Id="rId248" Type="http://schemas.openxmlformats.org/officeDocument/2006/relationships/slide" Target="slides/slide138.xml"/><Relationship Id="rId12" Type="http://schemas.openxmlformats.org/officeDocument/2006/relationships/slideMaster" Target="slideMasters/slideMaster12.xml"/><Relationship Id="rId108" Type="http://schemas.openxmlformats.org/officeDocument/2006/relationships/slideMaster" Target="slideMasters/slideMaster108.xml"/><Relationship Id="rId315" Type="http://schemas.openxmlformats.org/officeDocument/2006/relationships/slide" Target="slides/slide205.xml"/><Relationship Id="rId357" Type="http://schemas.openxmlformats.org/officeDocument/2006/relationships/slide" Target="slides/slide247.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51.xml"/><Relationship Id="rId217" Type="http://schemas.openxmlformats.org/officeDocument/2006/relationships/slide" Target="slides/slide107.xml"/><Relationship Id="rId399" Type="http://schemas.openxmlformats.org/officeDocument/2006/relationships/slide" Target="slides/slide289.xml"/><Relationship Id="rId259" Type="http://schemas.openxmlformats.org/officeDocument/2006/relationships/slide" Target="slides/slide149.xml"/><Relationship Id="rId23" Type="http://schemas.openxmlformats.org/officeDocument/2006/relationships/slideMaster" Target="slideMasters/slideMaster23.xml"/><Relationship Id="rId119" Type="http://schemas.openxmlformats.org/officeDocument/2006/relationships/slide" Target="slides/slide9.xml"/><Relationship Id="rId270" Type="http://schemas.openxmlformats.org/officeDocument/2006/relationships/slide" Target="slides/slide160.xml"/><Relationship Id="rId326" Type="http://schemas.openxmlformats.org/officeDocument/2006/relationships/slide" Target="slides/slide216.xml"/><Relationship Id="rId65" Type="http://schemas.openxmlformats.org/officeDocument/2006/relationships/slideMaster" Target="slideMasters/slideMaster65.xml"/><Relationship Id="rId130" Type="http://schemas.openxmlformats.org/officeDocument/2006/relationships/slide" Target="slides/slide20.xml"/><Relationship Id="rId368" Type="http://schemas.openxmlformats.org/officeDocument/2006/relationships/slide" Target="slides/slide258.xml"/><Relationship Id="rId172" Type="http://schemas.openxmlformats.org/officeDocument/2006/relationships/slide" Target="slides/slide62.xml"/><Relationship Id="rId228" Type="http://schemas.openxmlformats.org/officeDocument/2006/relationships/slide" Target="slides/slide118.xml"/><Relationship Id="rId281" Type="http://schemas.openxmlformats.org/officeDocument/2006/relationships/slide" Target="slides/slide171.xml"/><Relationship Id="rId337" Type="http://schemas.openxmlformats.org/officeDocument/2006/relationships/slide" Target="slides/slide227.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31.xml"/><Relationship Id="rId379" Type="http://schemas.openxmlformats.org/officeDocument/2006/relationships/slide" Target="slides/slide269.xml"/><Relationship Id="rId7" Type="http://schemas.openxmlformats.org/officeDocument/2006/relationships/slideMaster" Target="slideMasters/slideMaster7.xml"/><Relationship Id="rId183" Type="http://schemas.openxmlformats.org/officeDocument/2006/relationships/slide" Target="slides/slide73.xml"/><Relationship Id="rId239" Type="http://schemas.openxmlformats.org/officeDocument/2006/relationships/slide" Target="slides/slide129.xml"/><Relationship Id="rId390" Type="http://schemas.openxmlformats.org/officeDocument/2006/relationships/slide" Target="slides/slide280.xml"/><Relationship Id="rId404" Type="http://schemas.openxmlformats.org/officeDocument/2006/relationships/slide" Target="slides/slide294.xml"/><Relationship Id="rId250" Type="http://schemas.openxmlformats.org/officeDocument/2006/relationships/slide" Target="slides/slide140.xml"/><Relationship Id="rId292" Type="http://schemas.openxmlformats.org/officeDocument/2006/relationships/slide" Target="slides/slide182.xml"/><Relationship Id="rId306" Type="http://schemas.openxmlformats.org/officeDocument/2006/relationships/slide" Target="slides/slide196.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348" Type="http://schemas.openxmlformats.org/officeDocument/2006/relationships/slide" Target="slides/slide238.xml"/><Relationship Id="rId152" Type="http://schemas.openxmlformats.org/officeDocument/2006/relationships/slide" Target="slides/slide42.xml"/><Relationship Id="rId194" Type="http://schemas.openxmlformats.org/officeDocument/2006/relationships/slide" Target="slides/slide84.xml"/><Relationship Id="rId208" Type="http://schemas.openxmlformats.org/officeDocument/2006/relationships/slide" Target="slides/slide98.xml"/><Relationship Id="rId261" Type="http://schemas.openxmlformats.org/officeDocument/2006/relationships/slide" Target="slides/slide15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07.xml"/><Relationship Id="rId359" Type="http://schemas.openxmlformats.org/officeDocument/2006/relationships/slide" Target="slides/slide249.xml"/><Relationship Id="rId98" Type="http://schemas.openxmlformats.org/officeDocument/2006/relationships/slideMaster" Target="slideMasters/slideMaster98.xml"/><Relationship Id="rId121" Type="http://schemas.openxmlformats.org/officeDocument/2006/relationships/slide" Target="slides/slide11.xml"/><Relationship Id="rId163" Type="http://schemas.openxmlformats.org/officeDocument/2006/relationships/slide" Target="slides/slide53.xml"/><Relationship Id="rId219" Type="http://schemas.openxmlformats.org/officeDocument/2006/relationships/slide" Target="slides/slide109.xml"/><Relationship Id="rId370" Type="http://schemas.openxmlformats.org/officeDocument/2006/relationships/slide" Target="slides/slide260.xml"/><Relationship Id="rId230" Type="http://schemas.openxmlformats.org/officeDocument/2006/relationships/slide" Target="slides/slide120.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62.xml"/><Relationship Id="rId328" Type="http://schemas.openxmlformats.org/officeDocument/2006/relationships/slide" Target="slides/slide218.xml"/><Relationship Id="rId132" Type="http://schemas.openxmlformats.org/officeDocument/2006/relationships/slide" Target="slides/slide22.xml"/><Relationship Id="rId174" Type="http://schemas.openxmlformats.org/officeDocument/2006/relationships/slide" Target="slides/slide64.xml"/><Relationship Id="rId381" Type="http://schemas.openxmlformats.org/officeDocument/2006/relationships/slide" Target="slides/slide271.xml"/><Relationship Id="rId241" Type="http://schemas.openxmlformats.org/officeDocument/2006/relationships/slide" Target="slides/slide131.xml"/><Relationship Id="rId36" Type="http://schemas.openxmlformats.org/officeDocument/2006/relationships/slideMaster" Target="slideMasters/slideMaster36.xml"/><Relationship Id="rId283" Type="http://schemas.openxmlformats.org/officeDocument/2006/relationships/slide" Target="slides/slide173.xml"/><Relationship Id="rId339" Type="http://schemas.openxmlformats.org/officeDocument/2006/relationships/slide" Target="slides/slide229.xml"/><Relationship Id="rId78" Type="http://schemas.openxmlformats.org/officeDocument/2006/relationships/slideMaster" Target="slideMasters/slideMaster78.xml"/><Relationship Id="rId101" Type="http://schemas.openxmlformats.org/officeDocument/2006/relationships/slideMaster" Target="slideMasters/slideMaster101.xml"/><Relationship Id="rId143" Type="http://schemas.openxmlformats.org/officeDocument/2006/relationships/slide" Target="slides/slide33.xml"/><Relationship Id="rId185" Type="http://schemas.openxmlformats.org/officeDocument/2006/relationships/slide" Target="slides/slide75.xml"/><Relationship Id="rId350" Type="http://schemas.openxmlformats.org/officeDocument/2006/relationships/slide" Target="slides/slide240.xml"/><Relationship Id="rId406" Type="http://schemas.openxmlformats.org/officeDocument/2006/relationships/slide" Target="slides/slide296.xml"/><Relationship Id="rId9" Type="http://schemas.openxmlformats.org/officeDocument/2006/relationships/slideMaster" Target="slideMasters/slideMaster9.xml"/><Relationship Id="rId210" Type="http://schemas.openxmlformats.org/officeDocument/2006/relationships/slide" Target="slides/slide100.xml"/><Relationship Id="rId392" Type="http://schemas.openxmlformats.org/officeDocument/2006/relationships/slide" Target="slides/slide282.xml"/><Relationship Id="rId252" Type="http://schemas.openxmlformats.org/officeDocument/2006/relationships/slide" Target="slides/slide142.xml"/><Relationship Id="rId294" Type="http://schemas.openxmlformats.org/officeDocument/2006/relationships/slide" Target="slides/slide184.xml"/><Relationship Id="rId308" Type="http://schemas.openxmlformats.org/officeDocument/2006/relationships/slide" Target="slides/slide198.xml"/><Relationship Id="rId47" Type="http://schemas.openxmlformats.org/officeDocument/2006/relationships/slideMaster" Target="slideMasters/slideMaster47.xml"/><Relationship Id="rId89" Type="http://schemas.openxmlformats.org/officeDocument/2006/relationships/slideMaster" Target="slideMasters/slideMaster89.xml"/><Relationship Id="rId112" Type="http://schemas.openxmlformats.org/officeDocument/2006/relationships/slide" Target="slides/slide2.xml"/><Relationship Id="rId154" Type="http://schemas.openxmlformats.org/officeDocument/2006/relationships/slide" Target="slides/slide44.xml"/><Relationship Id="rId361" Type="http://schemas.openxmlformats.org/officeDocument/2006/relationships/slide" Target="slides/slide251.xml"/><Relationship Id="rId196" Type="http://schemas.openxmlformats.org/officeDocument/2006/relationships/slide" Target="slides/slide86.xml"/><Relationship Id="rId16" Type="http://schemas.openxmlformats.org/officeDocument/2006/relationships/slideMaster" Target="slideMasters/slideMaster16.xml"/><Relationship Id="rId221" Type="http://schemas.openxmlformats.org/officeDocument/2006/relationships/slide" Target="slides/slide111.xml"/><Relationship Id="rId263" Type="http://schemas.openxmlformats.org/officeDocument/2006/relationships/slide" Target="slides/slide153.xml"/><Relationship Id="rId319" Type="http://schemas.openxmlformats.org/officeDocument/2006/relationships/slide" Target="slides/slide209.xml"/><Relationship Id="rId58" Type="http://schemas.openxmlformats.org/officeDocument/2006/relationships/slideMaster" Target="slideMasters/slideMaster58.xml"/><Relationship Id="rId123" Type="http://schemas.openxmlformats.org/officeDocument/2006/relationships/slide" Target="slides/slide13.xml"/><Relationship Id="rId330" Type="http://schemas.openxmlformats.org/officeDocument/2006/relationships/slide" Target="slides/slide220.xml"/><Relationship Id="rId165" Type="http://schemas.openxmlformats.org/officeDocument/2006/relationships/slide" Target="slides/slide55.xml"/><Relationship Id="rId372" Type="http://schemas.openxmlformats.org/officeDocument/2006/relationships/slide" Target="slides/slide262.xml"/><Relationship Id="rId232" Type="http://schemas.openxmlformats.org/officeDocument/2006/relationships/slide" Target="slides/slide122.xml"/><Relationship Id="rId274" Type="http://schemas.openxmlformats.org/officeDocument/2006/relationships/slide" Target="slides/slide16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xml"/><Relationship Id="rId134" Type="http://schemas.openxmlformats.org/officeDocument/2006/relationships/slide" Target="slides/slide24.xml"/><Relationship Id="rId320" Type="http://schemas.openxmlformats.org/officeDocument/2006/relationships/slide" Target="slides/slide210.xml"/><Relationship Id="rId80" Type="http://schemas.openxmlformats.org/officeDocument/2006/relationships/slideMaster" Target="slideMasters/slideMaster80.xml"/><Relationship Id="rId155" Type="http://schemas.openxmlformats.org/officeDocument/2006/relationships/slide" Target="slides/slide45.xml"/><Relationship Id="rId176" Type="http://schemas.openxmlformats.org/officeDocument/2006/relationships/slide" Target="slides/slide66.xml"/><Relationship Id="rId197" Type="http://schemas.openxmlformats.org/officeDocument/2006/relationships/slide" Target="slides/slide87.xml"/><Relationship Id="rId341" Type="http://schemas.openxmlformats.org/officeDocument/2006/relationships/slide" Target="slides/slide231.xml"/><Relationship Id="rId362" Type="http://schemas.openxmlformats.org/officeDocument/2006/relationships/slide" Target="slides/slide252.xml"/><Relationship Id="rId383" Type="http://schemas.openxmlformats.org/officeDocument/2006/relationships/slide" Target="slides/slide273.xml"/><Relationship Id="rId201" Type="http://schemas.openxmlformats.org/officeDocument/2006/relationships/slide" Target="slides/slide91.xml"/><Relationship Id="rId222" Type="http://schemas.openxmlformats.org/officeDocument/2006/relationships/slide" Target="slides/slide112.xml"/><Relationship Id="rId243" Type="http://schemas.openxmlformats.org/officeDocument/2006/relationships/slide" Target="slides/slide133.xml"/><Relationship Id="rId264" Type="http://schemas.openxmlformats.org/officeDocument/2006/relationships/slide" Target="slides/slide154.xml"/><Relationship Id="rId285" Type="http://schemas.openxmlformats.org/officeDocument/2006/relationships/slide" Target="slides/slide17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 Target="slides/slide14.xml"/><Relationship Id="rId310" Type="http://schemas.openxmlformats.org/officeDocument/2006/relationships/slide" Target="slides/slide200.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35.xml"/><Relationship Id="rId166" Type="http://schemas.openxmlformats.org/officeDocument/2006/relationships/slide" Target="slides/slide56.xml"/><Relationship Id="rId187" Type="http://schemas.openxmlformats.org/officeDocument/2006/relationships/slide" Target="slides/slide77.xml"/><Relationship Id="rId331" Type="http://schemas.openxmlformats.org/officeDocument/2006/relationships/slide" Target="slides/slide221.xml"/><Relationship Id="rId352" Type="http://schemas.openxmlformats.org/officeDocument/2006/relationships/slide" Target="slides/slide242.xml"/><Relationship Id="rId373" Type="http://schemas.openxmlformats.org/officeDocument/2006/relationships/slide" Target="slides/slide263.xml"/><Relationship Id="rId394" Type="http://schemas.openxmlformats.org/officeDocument/2006/relationships/slide" Target="slides/slide284.xml"/><Relationship Id="rId408"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102.xml"/><Relationship Id="rId233" Type="http://schemas.openxmlformats.org/officeDocument/2006/relationships/slide" Target="slides/slide123.xml"/><Relationship Id="rId254" Type="http://schemas.openxmlformats.org/officeDocument/2006/relationships/slide" Target="slides/slide14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xml"/><Relationship Id="rId275" Type="http://schemas.openxmlformats.org/officeDocument/2006/relationships/slide" Target="slides/slide165.xml"/><Relationship Id="rId296" Type="http://schemas.openxmlformats.org/officeDocument/2006/relationships/slide" Target="slides/slide186.xml"/><Relationship Id="rId300" Type="http://schemas.openxmlformats.org/officeDocument/2006/relationships/slide" Target="slides/slide190.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25.xml"/><Relationship Id="rId156" Type="http://schemas.openxmlformats.org/officeDocument/2006/relationships/slide" Target="slides/slide46.xml"/><Relationship Id="rId177" Type="http://schemas.openxmlformats.org/officeDocument/2006/relationships/slide" Target="slides/slide67.xml"/><Relationship Id="rId198" Type="http://schemas.openxmlformats.org/officeDocument/2006/relationships/slide" Target="slides/slide88.xml"/><Relationship Id="rId321" Type="http://schemas.openxmlformats.org/officeDocument/2006/relationships/slide" Target="slides/slide211.xml"/><Relationship Id="rId342" Type="http://schemas.openxmlformats.org/officeDocument/2006/relationships/slide" Target="slides/slide232.xml"/><Relationship Id="rId363" Type="http://schemas.openxmlformats.org/officeDocument/2006/relationships/slide" Target="slides/slide253.xml"/><Relationship Id="rId384" Type="http://schemas.openxmlformats.org/officeDocument/2006/relationships/slide" Target="slides/slide274.xml"/><Relationship Id="rId202" Type="http://schemas.openxmlformats.org/officeDocument/2006/relationships/slide" Target="slides/slide92.xml"/><Relationship Id="rId223" Type="http://schemas.openxmlformats.org/officeDocument/2006/relationships/slide" Target="slides/slide113.xml"/><Relationship Id="rId244" Type="http://schemas.openxmlformats.org/officeDocument/2006/relationships/slide" Target="slides/slide13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55.xml"/><Relationship Id="rId286" Type="http://schemas.openxmlformats.org/officeDocument/2006/relationships/slide" Target="slides/slide176.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25" Type="http://schemas.openxmlformats.org/officeDocument/2006/relationships/slide" Target="slides/slide15.xml"/><Relationship Id="rId146" Type="http://schemas.openxmlformats.org/officeDocument/2006/relationships/slide" Target="slides/slide36.xml"/><Relationship Id="rId167" Type="http://schemas.openxmlformats.org/officeDocument/2006/relationships/slide" Target="slides/slide57.xml"/><Relationship Id="rId188" Type="http://schemas.openxmlformats.org/officeDocument/2006/relationships/slide" Target="slides/slide78.xml"/><Relationship Id="rId311" Type="http://schemas.openxmlformats.org/officeDocument/2006/relationships/slide" Target="slides/slide201.xml"/><Relationship Id="rId332" Type="http://schemas.openxmlformats.org/officeDocument/2006/relationships/slide" Target="slides/slide222.xml"/><Relationship Id="rId353" Type="http://schemas.openxmlformats.org/officeDocument/2006/relationships/slide" Target="slides/slide243.xml"/><Relationship Id="rId374" Type="http://schemas.openxmlformats.org/officeDocument/2006/relationships/slide" Target="slides/slide264.xml"/><Relationship Id="rId395" Type="http://schemas.openxmlformats.org/officeDocument/2006/relationships/slide" Target="slides/slide285.xml"/><Relationship Id="rId409" Type="http://schemas.openxmlformats.org/officeDocument/2006/relationships/viewProps" Target="viewProps.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103.xml"/><Relationship Id="rId234" Type="http://schemas.openxmlformats.org/officeDocument/2006/relationships/slide" Target="slides/slide12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45.xml"/><Relationship Id="rId276" Type="http://schemas.openxmlformats.org/officeDocument/2006/relationships/slide" Target="slides/slide166.xml"/><Relationship Id="rId297" Type="http://schemas.openxmlformats.org/officeDocument/2006/relationships/slide" Target="slides/slide187.xml"/><Relationship Id="rId40" Type="http://schemas.openxmlformats.org/officeDocument/2006/relationships/slideMaster" Target="slideMasters/slideMaster40.xml"/><Relationship Id="rId115" Type="http://schemas.openxmlformats.org/officeDocument/2006/relationships/slide" Target="slides/slide5.xml"/><Relationship Id="rId136" Type="http://schemas.openxmlformats.org/officeDocument/2006/relationships/slide" Target="slides/slide26.xml"/><Relationship Id="rId157" Type="http://schemas.openxmlformats.org/officeDocument/2006/relationships/slide" Target="slides/slide47.xml"/><Relationship Id="rId178" Type="http://schemas.openxmlformats.org/officeDocument/2006/relationships/slide" Target="slides/slide68.xml"/><Relationship Id="rId301" Type="http://schemas.openxmlformats.org/officeDocument/2006/relationships/slide" Target="slides/slide191.xml"/><Relationship Id="rId322" Type="http://schemas.openxmlformats.org/officeDocument/2006/relationships/slide" Target="slides/slide212.xml"/><Relationship Id="rId343" Type="http://schemas.openxmlformats.org/officeDocument/2006/relationships/slide" Target="slides/slide233.xml"/><Relationship Id="rId364" Type="http://schemas.openxmlformats.org/officeDocument/2006/relationships/slide" Target="slides/slide254.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89.xml"/><Relationship Id="rId203" Type="http://schemas.openxmlformats.org/officeDocument/2006/relationships/slide" Target="slides/slide93.xml"/><Relationship Id="rId385" Type="http://schemas.openxmlformats.org/officeDocument/2006/relationships/slide" Target="slides/slide275.xml"/><Relationship Id="rId19" Type="http://schemas.openxmlformats.org/officeDocument/2006/relationships/slideMaster" Target="slideMasters/slideMaster19.xml"/><Relationship Id="rId224" Type="http://schemas.openxmlformats.org/officeDocument/2006/relationships/slide" Target="slides/slide114.xml"/><Relationship Id="rId245" Type="http://schemas.openxmlformats.org/officeDocument/2006/relationships/slide" Target="slides/slide135.xml"/><Relationship Id="rId266" Type="http://schemas.openxmlformats.org/officeDocument/2006/relationships/slide" Target="slides/slide156.xml"/><Relationship Id="rId287" Type="http://schemas.openxmlformats.org/officeDocument/2006/relationships/slide" Target="slides/slide177.xml"/><Relationship Id="rId410"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Master" Target="slideMasters/slideMaster105.xml"/><Relationship Id="rId126" Type="http://schemas.openxmlformats.org/officeDocument/2006/relationships/slide" Target="slides/slide16.xml"/><Relationship Id="rId147" Type="http://schemas.openxmlformats.org/officeDocument/2006/relationships/slide" Target="slides/slide37.xml"/><Relationship Id="rId168" Type="http://schemas.openxmlformats.org/officeDocument/2006/relationships/slide" Target="slides/slide58.xml"/><Relationship Id="rId312" Type="http://schemas.openxmlformats.org/officeDocument/2006/relationships/slide" Target="slides/slide202.xml"/><Relationship Id="rId333" Type="http://schemas.openxmlformats.org/officeDocument/2006/relationships/slide" Target="slides/slide223.xml"/><Relationship Id="rId354" Type="http://schemas.openxmlformats.org/officeDocument/2006/relationships/slide" Target="slides/slide244.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79.xml"/><Relationship Id="rId375" Type="http://schemas.openxmlformats.org/officeDocument/2006/relationships/slide" Target="slides/slide265.xml"/><Relationship Id="rId396" Type="http://schemas.openxmlformats.org/officeDocument/2006/relationships/slide" Target="slides/slide286.xml"/><Relationship Id="rId3" Type="http://schemas.openxmlformats.org/officeDocument/2006/relationships/slideMaster" Target="slideMasters/slideMaster3.xml"/><Relationship Id="rId214" Type="http://schemas.openxmlformats.org/officeDocument/2006/relationships/slide" Target="slides/slide104.xml"/><Relationship Id="rId235" Type="http://schemas.openxmlformats.org/officeDocument/2006/relationships/slide" Target="slides/slide125.xml"/><Relationship Id="rId256" Type="http://schemas.openxmlformats.org/officeDocument/2006/relationships/slide" Target="slides/slide146.xml"/><Relationship Id="rId277" Type="http://schemas.openxmlformats.org/officeDocument/2006/relationships/slide" Target="slides/slide167.xml"/><Relationship Id="rId298" Type="http://schemas.openxmlformats.org/officeDocument/2006/relationships/slide" Target="slides/slide188.xml"/><Relationship Id="rId400" Type="http://schemas.openxmlformats.org/officeDocument/2006/relationships/slide" Target="slides/slide290.xml"/><Relationship Id="rId116" Type="http://schemas.openxmlformats.org/officeDocument/2006/relationships/slide" Target="slides/slide6.xml"/><Relationship Id="rId137" Type="http://schemas.openxmlformats.org/officeDocument/2006/relationships/slide" Target="slides/slide27.xml"/><Relationship Id="rId158" Type="http://schemas.openxmlformats.org/officeDocument/2006/relationships/slide" Target="slides/slide48.xml"/><Relationship Id="rId302" Type="http://schemas.openxmlformats.org/officeDocument/2006/relationships/slide" Target="slides/slide192.xml"/><Relationship Id="rId323" Type="http://schemas.openxmlformats.org/officeDocument/2006/relationships/slide" Target="slides/slide213.xml"/><Relationship Id="rId344" Type="http://schemas.openxmlformats.org/officeDocument/2006/relationships/slide" Target="slides/slide23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69.xml"/><Relationship Id="rId365" Type="http://schemas.openxmlformats.org/officeDocument/2006/relationships/slide" Target="slides/slide255.xml"/><Relationship Id="rId386" Type="http://schemas.openxmlformats.org/officeDocument/2006/relationships/slide" Target="slides/slide276.xml"/><Relationship Id="rId190" Type="http://schemas.openxmlformats.org/officeDocument/2006/relationships/slide" Target="slides/slide80.xml"/><Relationship Id="rId204" Type="http://schemas.openxmlformats.org/officeDocument/2006/relationships/slide" Target="slides/slide94.xml"/><Relationship Id="rId225" Type="http://schemas.openxmlformats.org/officeDocument/2006/relationships/slide" Target="slides/slide115.xml"/><Relationship Id="rId246" Type="http://schemas.openxmlformats.org/officeDocument/2006/relationships/slide" Target="slides/slide136.xml"/><Relationship Id="rId267" Type="http://schemas.openxmlformats.org/officeDocument/2006/relationships/slide" Target="slides/slide157.xml"/><Relationship Id="rId288" Type="http://schemas.openxmlformats.org/officeDocument/2006/relationships/slide" Target="slides/slide178.xml"/><Relationship Id="rId411" Type="http://schemas.openxmlformats.org/officeDocument/2006/relationships/tableStyles" Target="tableStyles.xml"/><Relationship Id="rId106" Type="http://schemas.openxmlformats.org/officeDocument/2006/relationships/slideMaster" Target="slideMasters/slideMaster106.xml"/><Relationship Id="rId127" Type="http://schemas.openxmlformats.org/officeDocument/2006/relationships/slide" Target="slides/slide17.xml"/><Relationship Id="rId313" Type="http://schemas.openxmlformats.org/officeDocument/2006/relationships/slide" Target="slides/slide20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38.xml"/><Relationship Id="rId169" Type="http://schemas.openxmlformats.org/officeDocument/2006/relationships/slide" Target="slides/slide59.xml"/><Relationship Id="rId334" Type="http://schemas.openxmlformats.org/officeDocument/2006/relationships/slide" Target="slides/slide224.xml"/><Relationship Id="rId355" Type="http://schemas.openxmlformats.org/officeDocument/2006/relationships/slide" Target="slides/slide245.xml"/><Relationship Id="rId376" Type="http://schemas.openxmlformats.org/officeDocument/2006/relationships/slide" Target="slides/slide266.xml"/><Relationship Id="rId397" Type="http://schemas.openxmlformats.org/officeDocument/2006/relationships/slide" Target="slides/slide287.xml"/><Relationship Id="rId4" Type="http://schemas.openxmlformats.org/officeDocument/2006/relationships/slideMaster" Target="slideMasters/slideMaster4.xml"/><Relationship Id="rId180" Type="http://schemas.openxmlformats.org/officeDocument/2006/relationships/slide" Target="slides/slide70.xml"/><Relationship Id="rId215" Type="http://schemas.openxmlformats.org/officeDocument/2006/relationships/slide" Target="slides/slide105.xml"/><Relationship Id="rId236" Type="http://schemas.openxmlformats.org/officeDocument/2006/relationships/slide" Target="slides/slide126.xml"/><Relationship Id="rId257" Type="http://schemas.openxmlformats.org/officeDocument/2006/relationships/slide" Target="slides/slide147.xml"/><Relationship Id="rId278" Type="http://schemas.openxmlformats.org/officeDocument/2006/relationships/slide" Target="slides/slide168.xml"/><Relationship Id="rId401" Type="http://schemas.openxmlformats.org/officeDocument/2006/relationships/slide" Target="slides/slide291.xml"/><Relationship Id="rId303" Type="http://schemas.openxmlformats.org/officeDocument/2006/relationships/slide" Target="slides/slide193.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28.xml"/><Relationship Id="rId345" Type="http://schemas.openxmlformats.org/officeDocument/2006/relationships/slide" Target="slides/slide235.xml"/><Relationship Id="rId387" Type="http://schemas.openxmlformats.org/officeDocument/2006/relationships/slide" Target="slides/slide277.xml"/><Relationship Id="rId191" Type="http://schemas.openxmlformats.org/officeDocument/2006/relationships/slide" Target="slides/slide81.xml"/><Relationship Id="rId205" Type="http://schemas.openxmlformats.org/officeDocument/2006/relationships/slide" Target="slides/slide95.xml"/><Relationship Id="rId247" Type="http://schemas.openxmlformats.org/officeDocument/2006/relationships/slide" Target="slides/slide137.xml"/><Relationship Id="rId107" Type="http://schemas.openxmlformats.org/officeDocument/2006/relationships/slideMaster" Target="slideMasters/slideMaster107.xml"/><Relationship Id="rId289" Type="http://schemas.openxmlformats.org/officeDocument/2006/relationships/slide" Target="slides/slide17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39.xml"/><Relationship Id="rId314" Type="http://schemas.openxmlformats.org/officeDocument/2006/relationships/slide" Target="slides/slide204.xml"/><Relationship Id="rId356" Type="http://schemas.openxmlformats.org/officeDocument/2006/relationships/slide" Target="slides/slide246.xml"/><Relationship Id="rId398" Type="http://schemas.openxmlformats.org/officeDocument/2006/relationships/slide" Target="slides/slide288.xml"/><Relationship Id="rId95" Type="http://schemas.openxmlformats.org/officeDocument/2006/relationships/slideMaster" Target="slideMasters/slideMaster95.xml"/><Relationship Id="rId160" Type="http://schemas.openxmlformats.org/officeDocument/2006/relationships/slide" Target="slides/slide50.xml"/><Relationship Id="rId216" Type="http://schemas.openxmlformats.org/officeDocument/2006/relationships/slide" Target="slides/slide106.xml"/><Relationship Id="rId258" Type="http://schemas.openxmlformats.org/officeDocument/2006/relationships/slide" Target="slides/slide14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8.xml"/><Relationship Id="rId325" Type="http://schemas.openxmlformats.org/officeDocument/2006/relationships/slide" Target="slides/slide215.xml"/><Relationship Id="rId367" Type="http://schemas.openxmlformats.org/officeDocument/2006/relationships/slide" Target="slides/slide257.xml"/><Relationship Id="rId171" Type="http://schemas.openxmlformats.org/officeDocument/2006/relationships/slide" Target="slides/slide61.xml"/><Relationship Id="rId227" Type="http://schemas.openxmlformats.org/officeDocument/2006/relationships/slide" Target="slides/slide117.xml"/><Relationship Id="rId269" Type="http://schemas.openxmlformats.org/officeDocument/2006/relationships/slide" Target="slides/slide159.xml"/><Relationship Id="rId33" Type="http://schemas.openxmlformats.org/officeDocument/2006/relationships/slideMaster" Target="slideMasters/slideMaster33.xml"/><Relationship Id="rId129" Type="http://schemas.openxmlformats.org/officeDocument/2006/relationships/slide" Target="slides/slide19.xml"/><Relationship Id="rId280" Type="http://schemas.openxmlformats.org/officeDocument/2006/relationships/slide" Target="slides/slide170.xml"/><Relationship Id="rId336" Type="http://schemas.openxmlformats.org/officeDocument/2006/relationships/slide" Target="slides/slide226.xml"/><Relationship Id="rId75" Type="http://schemas.openxmlformats.org/officeDocument/2006/relationships/slideMaster" Target="slideMasters/slideMaster75.xml"/><Relationship Id="rId140" Type="http://schemas.openxmlformats.org/officeDocument/2006/relationships/slide" Target="slides/slide30.xml"/><Relationship Id="rId182" Type="http://schemas.openxmlformats.org/officeDocument/2006/relationships/slide" Target="slides/slide72.xml"/><Relationship Id="rId378" Type="http://schemas.openxmlformats.org/officeDocument/2006/relationships/slide" Target="slides/slide268.xml"/><Relationship Id="rId403" Type="http://schemas.openxmlformats.org/officeDocument/2006/relationships/slide" Target="slides/slide293.xml"/><Relationship Id="rId6" Type="http://schemas.openxmlformats.org/officeDocument/2006/relationships/slideMaster" Target="slideMasters/slideMaster6.xml"/><Relationship Id="rId238" Type="http://schemas.openxmlformats.org/officeDocument/2006/relationships/slide" Target="slides/slide128.xml"/><Relationship Id="rId291" Type="http://schemas.openxmlformats.org/officeDocument/2006/relationships/slide" Target="slides/slide181.xml"/><Relationship Id="rId305" Type="http://schemas.openxmlformats.org/officeDocument/2006/relationships/slide" Target="slides/slide195.xml"/><Relationship Id="rId347" Type="http://schemas.openxmlformats.org/officeDocument/2006/relationships/slide" Target="slides/slide237.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41.xml"/><Relationship Id="rId389" Type="http://schemas.openxmlformats.org/officeDocument/2006/relationships/slide" Target="slides/slide279.xml"/><Relationship Id="rId193" Type="http://schemas.openxmlformats.org/officeDocument/2006/relationships/slide" Target="slides/slide83.xml"/><Relationship Id="rId207" Type="http://schemas.openxmlformats.org/officeDocument/2006/relationships/slide" Target="slides/slide97.xml"/><Relationship Id="rId249" Type="http://schemas.openxmlformats.org/officeDocument/2006/relationships/slide" Target="slides/slide139.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 Target="slides/slide150.xml"/><Relationship Id="rId316" Type="http://schemas.openxmlformats.org/officeDocument/2006/relationships/slide" Target="slides/slide206.xml"/><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 Target="slides/slide10.xml"/><Relationship Id="rId358" Type="http://schemas.openxmlformats.org/officeDocument/2006/relationships/slide" Target="slides/slide248.xml"/><Relationship Id="rId162" Type="http://schemas.openxmlformats.org/officeDocument/2006/relationships/slide" Target="slides/slide52.xml"/><Relationship Id="rId218" Type="http://schemas.openxmlformats.org/officeDocument/2006/relationships/slide" Target="slides/slide108.xml"/><Relationship Id="rId271" Type="http://schemas.openxmlformats.org/officeDocument/2006/relationships/slide" Target="slides/slide161.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21.xml"/><Relationship Id="rId327" Type="http://schemas.openxmlformats.org/officeDocument/2006/relationships/slide" Target="slides/slide217.xml"/><Relationship Id="rId369" Type="http://schemas.openxmlformats.org/officeDocument/2006/relationships/slide" Target="slides/slide259.xml"/><Relationship Id="rId173" Type="http://schemas.openxmlformats.org/officeDocument/2006/relationships/slide" Target="slides/slide63.xml"/><Relationship Id="rId229" Type="http://schemas.openxmlformats.org/officeDocument/2006/relationships/slide" Target="slides/slide119.xml"/><Relationship Id="rId380" Type="http://schemas.openxmlformats.org/officeDocument/2006/relationships/slide" Target="slides/slide270.xml"/><Relationship Id="rId240" Type="http://schemas.openxmlformats.org/officeDocument/2006/relationships/slide" Target="slides/slide130.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72.xml"/><Relationship Id="rId338" Type="http://schemas.openxmlformats.org/officeDocument/2006/relationships/slide" Target="slides/slide228.xml"/><Relationship Id="rId8" Type="http://schemas.openxmlformats.org/officeDocument/2006/relationships/slideMaster" Target="slideMasters/slideMaster8.xml"/><Relationship Id="rId142" Type="http://schemas.openxmlformats.org/officeDocument/2006/relationships/slide" Target="slides/slide32.xml"/><Relationship Id="rId184" Type="http://schemas.openxmlformats.org/officeDocument/2006/relationships/slide" Target="slides/slide74.xml"/><Relationship Id="rId391" Type="http://schemas.openxmlformats.org/officeDocument/2006/relationships/slide" Target="slides/slide281.xml"/><Relationship Id="rId405" Type="http://schemas.openxmlformats.org/officeDocument/2006/relationships/slide" Target="slides/slide295.xml"/><Relationship Id="rId251" Type="http://schemas.openxmlformats.org/officeDocument/2006/relationships/slide" Target="slides/slide141.xml"/><Relationship Id="rId46" Type="http://schemas.openxmlformats.org/officeDocument/2006/relationships/slideMaster" Target="slideMasters/slideMaster46.xml"/><Relationship Id="rId293" Type="http://schemas.openxmlformats.org/officeDocument/2006/relationships/slide" Target="slides/slide183.xml"/><Relationship Id="rId307" Type="http://schemas.openxmlformats.org/officeDocument/2006/relationships/slide" Target="slides/slide197.xml"/><Relationship Id="rId349" Type="http://schemas.openxmlformats.org/officeDocument/2006/relationships/slide" Target="slides/slide239.xml"/><Relationship Id="rId88" Type="http://schemas.openxmlformats.org/officeDocument/2006/relationships/slideMaster" Target="slideMasters/slideMaster88.xml"/><Relationship Id="rId111" Type="http://schemas.openxmlformats.org/officeDocument/2006/relationships/slide" Target="slides/slide1.xml"/><Relationship Id="rId153" Type="http://schemas.openxmlformats.org/officeDocument/2006/relationships/slide" Target="slides/slide43.xml"/><Relationship Id="rId195" Type="http://schemas.openxmlformats.org/officeDocument/2006/relationships/slide" Target="slides/slide85.xml"/><Relationship Id="rId209" Type="http://schemas.openxmlformats.org/officeDocument/2006/relationships/slide" Target="slides/slide99.xml"/><Relationship Id="rId360" Type="http://schemas.openxmlformats.org/officeDocument/2006/relationships/slide" Target="slides/slide250.xml"/><Relationship Id="rId220" Type="http://schemas.openxmlformats.org/officeDocument/2006/relationships/slide" Target="slides/slide110.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52.xml"/><Relationship Id="rId318" Type="http://schemas.openxmlformats.org/officeDocument/2006/relationships/slide" Target="slides/slide208.xml"/><Relationship Id="rId99" Type="http://schemas.openxmlformats.org/officeDocument/2006/relationships/slideMaster" Target="slideMasters/slideMaster99.xml"/><Relationship Id="rId122" Type="http://schemas.openxmlformats.org/officeDocument/2006/relationships/slide" Target="slides/slide12.xml"/><Relationship Id="rId164" Type="http://schemas.openxmlformats.org/officeDocument/2006/relationships/slide" Target="slides/slide54.xml"/><Relationship Id="rId371" Type="http://schemas.openxmlformats.org/officeDocument/2006/relationships/slide" Target="slides/slide261.xml"/><Relationship Id="rId26" Type="http://schemas.openxmlformats.org/officeDocument/2006/relationships/slideMaster" Target="slideMasters/slideMaster26.xml"/><Relationship Id="rId231" Type="http://schemas.openxmlformats.org/officeDocument/2006/relationships/slide" Target="slides/slide121.xml"/><Relationship Id="rId273" Type="http://schemas.openxmlformats.org/officeDocument/2006/relationships/slide" Target="slides/slide163.xml"/><Relationship Id="rId329" Type="http://schemas.openxmlformats.org/officeDocument/2006/relationships/slide" Target="slides/slide219.xml"/><Relationship Id="rId68" Type="http://schemas.openxmlformats.org/officeDocument/2006/relationships/slideMaster" Target="slideMasters/slideMaster68.xml"/><Relationship Id="rId133" Type="http://schemas.openxmlformats.org/officeDocument/2006/relationships/slide" Target="slides/slide23.xml"/><Relationship Id="rId175" Type="http://schemas.openxmlformats.org/officeDocument/2006/relationships/slide" Target="slides/slide65.xml"/><Relationship Id="rId340" Type="http://schemas.openxmlformats.org/officeDocument/2006/relationships/slide" Target="slides/slide230.xml"/><Relationship Id="rId200" Type="http://schemas.openxmlformats.org/officeDocument/2006/relationships/slide" Target="slides/slide90.xml"/><Relationship Id="rId382" Type="http://schemas.openxmlformats.org/officeDocument/2006/relationships/slide" Target="slides/slide272.xml"/><Relationship Id="rId242" Type="http://schemas.openxmlformats.org/officeDocument/2006/relationships/slide" Target="slides/slide132.xml"/><Relationship Id="rId284" Type="http://schemas.openxmlformats.org/officeDocument/2006/relationships/slide" Target="slides/slide174.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44" Type="http://schemas.openxmlformats.org/officeDocument/2006/relationships/slide" Target="slides/slide34.xml"/><Relationship Id="rId90" Type="http://schemas.openxmlformats.org/officeDocument/2006/relationships/slideMaster" Target="slideMasters/slideMaster90.xml"/><Relationship Id="rId186" Type="http://schemas.openxmlformats.org/officeDocument/2006/relationships/slide" Target="slides/slide76.xml"/><Relationship Id="rId351" Type="http://schemas.openxmlformats.org/officeDocument/2006/relationships/slide" Target="slides/slide241.xml"/><Relationship Id="rId393" Type="http://schemas.openxmlformats.org/officeDocument/2006/relationships/slide" Target="slides/slide283.xml"/><Relationship Id="rId407" Type="http://schemas.openxmlformats.org/officeDocument/2006/relationships/notesMaster" Target="notesMasters/notesMaster1.xml"/><Relationship Id="rId211" Type="http://schemas.openxmlformats.org/officeDocument/2006/relationships/slide" Target="slides/slide101.xml"/><Relationship Id="rId253" Type="http://schemas.openxmlformats.org/officeDocument/2006/relationships/slide" Target="slides/slide143.xml"/><Relationship Id="rId295" Type="http://schemas.openxmlformats.org/officeDocument/2006/relationships/slide" Target="slides/slide185.xml"/><Relationship Id="rId309" Type="http://schemas.openxmlformats.org/officeDocument/2006/relationships/slide" Target="slides/slide1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6893"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37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069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7585"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4479" algn="l" defTabSz="456893" rtl="0" eaLnBrk="1" latinLnBrk="0" hangingPunct="1">
      <a:defRPr sz="1200" kern="1200">
        <a:solidFill>
          <a:schemeClr val="tx1"/>
        </a:solidFill>
        <a:latin typeface="+mn-lt"/>
        <a:ea typeface="+mn-ea"/>
        <a:cs typeface="+mn-cs"/>
      </a:defRPr>
    </a:lvl6pPr>
    <a:lvl7pPr marL="2741378" algn="l" defTabSz="456893" rtl="0" eaLnBrk="1" latinLnBrk="0" hangingPunct="1">
      <a:defRPr sz="1200" kern="1200">
        <a:solidFill>
          <a:schemeClr val="tx1"/>
        </a:solidFill>
        <a:latin typeface="+mn-lt"/>
        <a:ea typeface="+mn-ea"/>
        <a:cs typeface="+mn-cs"/>
      </a:defRPr>
    </a:lvl7pPr>
    <a:lvl8pPr marL="3198268" algn="l" defTabSz="456893" rtl="0" eaLnBrk="1" latinLnBrk="0" hangingPunct="1">
      <a:defRPr sz="1200" kern="1200">
        <a:solidFill>
          <a:schemeClr val="tx1"/>
        </a:solidFill>
        <a:latin typeface="+mn-lt"/>
        <a:ea typeface="+mn-ea"/>
        <a:cs typeface="+mn-cs"/>
      </a:defRPr>
    </a:lvl8pPr>
    <a:lvl9pPr marL="3655169" algn="l" defTabSz="4568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3" Type="http://schemas.openxmlformats.org/officeDocument/2006/relationships/hyperlink" Target="http://en.wikipedia.org/wiki/Psychiatrists" TargetMode="External"/><Relationship Id="rId2" Type="http://schemas.openxmlformats.org/officeDocument/2006/relationships/slide" Target="../slides/slide231.xml"/><Relationship Id="rId1" Type="http://schemas.openxmlformats.org/officeDocument/2006/relationships/notesMaster" Target="../notesMasters/notesMaster1.xml"/><Relationship Id="rId5" Type="http://schemas.openxmlformats.org/officeDocument/2006/relationships/hyperlink" Target="http://en.wikipedia.org/wiki/Holmes_and_Rahe_stress_scale" TargetMode="External"/><Relationship Id="rId4" Type="http://schemas.openxmlformats.org/officeDocument/2006/relationships/hyperlink" Target="http://en.wikipedia.org/wiki/Stress_(medicine)" TargetMode="Externa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92449075-6428-6045-85D2-6CCB9673E1B0}" type="slidenum">
              <a:rPr lang="en-US" smtClean="0"/>
              <a:pPr/>
              <a:t>1</a:t>
            </a:fld>
            <a:endParaRPr lang="en-US"/>
          </a:p>
        </p:txBody>
      </p:sp>
    </p:spTree>
    <p:extLst>
      <p:ext uri="{BB962C8B-B14F-4D97-AF65-F5344CB8AC3E}">
        <p14:creationId xmlns:p14="http://schemas.microsoft.com/office/powerpoint/2010/main" val="3572316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从意大利到达爱琴海区域的航线长期以来需要绕过科林斯半岛，这是一段危险的航行，才能抵达希腊文化和贸易的核心地区。</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04950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09C2BA-6685-6241-AE32-822BA2F91DAB}" type="slidenum">
              <a:rPr lang="en-US" sz="1200">
                <a:solidFill>
                  <a:prstClr val="black"/>
                </a:solidFill>
              </a:rPr>
              <a:pPr/>
              <a:t>122</a:t>
            </a:fld>
            <a:endParaRPr lang="en-US" sz="1200">
              <a:solidFill>
                <a:prstClr val="black"/>
              </a:solidFill>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3FEA20A-DE49-B247-BB66-53DFBBAC7E87}" type="slidenum">
              <a:rPr lang="en-US" sz="1200">
                <a:solidFill>
                  <a:prstClr val="black"/>
                </a:solidFill>
              </a:rPr>
              <a:pPr/>
              <a:t>123</a:t>
            </a:fld>
            <a:endParaRPr lang="en-US" sz="1200">
              <a:solidFill>
                <a:prstClr val="black"/>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FDB42B9-E6AA-944C-8C27-399DFF2F5107}" type="slidenum">
              <a:rPr lang="en-US" sz="1200">
                <a:solidFill>
                  <a:prstClr val="black"/>
                </a:solidFill>
              </a:rPr>
              <a:pPr/>
              <a:t>127</a:t>
            </a:fld>
            <a:endParaRPr lang="en-US" sz="1200">
              <a:solidFill>
                <a:prstClr val="black"/>
              </a:solidFill>
            </a:endParaRPr>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051A4D-8D34-8F43-A5CD-04557A5984DB}" type="slidenum">
              <a:rPr lang="en-US" sz="1200">
                <a:solidFill>
                  <a:prstClr val="black"/>
                </a:solidFill>
              </a:rPr>
              <a:pPr/>
              <a:t>128</a:t>
            </a:fld>
            <a:endParaRPr lang="en-US" sz="1200">
              <a:solidFill>
                <a:prstClr val="black"/>
              </a:solidFill>
            </a:endParaRPr>
          </a:p>
        </p:txBody>
      </p:sp>
      <p:sp>
        <p:nvSpPr>
          <p:cNvPr id="1413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0E19368-3733-7A40-87B2-BFC3F745CA0C}" type="slidenum">
              <a:rPr lang="en-US" sz="1200" b="0">
                <a:solidFill>
                  <a:prstClr val="black"/>
                </a:solidFill>
              </a:rPr>
              <a:pPr algn="r" eaLnBrk="0" hangingPunct="0"/>
              <a:t>128</a:t>
            </a:fld>
            <a:endParaRPr lang="en-US" sz="1200" b="0">
              <a:solidFill>
                <a:prstClr val="black"/>
              </a:solidFill>
            </a:endParaRPr>
          </a:p>
        </p:txBody>
      </p:sp>
      <p:sp>
        <p:nvSpPr>
          <p:cNvPr id="141316" name="Rectangle 2"/>
          <p:cNvSpPr>
            <a:spLocks noGrp="1" noRot="1" noChangeAspect="1" noChangeArrowheads="1" noTextEdit="1"/>
          </p:cNvSpPr>
          <p:nvPr>
            <p:ph type="sldImg"/>
          </p:nvPr>
        </p:nvSpPr>
        <p:spPr>
          <a:solidFill>
            <a:srgbClr val="FFFFFF"/>
          </a:solidFill>
          <a:ln/>
        </p:spPr>
      </p:sp>
      <p:sp>
        <p:nvSpPr>
          <p:cNvPr id="14131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6AE3036-C84D-CC4D-A70B-9D0BC4CCC9FD}" type="slidenum">
              <a:rPr lang="en-US" sz="1200">
                <a:solidFill>
                  <a:prstClr val="black"/>
                </a:solidFill>
              </a:rPr>
              <a:pPr/>
              <a:t>129</a:t>
            </a:fld>
            <a:endParaRPr lang="en-US" sz="1200">
              <a:solidFill>
                <a:prstClr val="black"/>
              </a:solidFill>
            </a:endParaRPr>
          </a:p>
        </p:txBody>
      </p:sp>
      <p:sp>
        <p:nvSpPr>
          <p:cNvPr id="1433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AFC8441-279F-684D-8670-7BAF2E61CAF7}" type="slidenum">
              <a:rPr lang="en-US" sz="1200" b="0">
                <a:solidFill>
                  <a:prstClr val="black"/>
                </a:solidFill>
              </a:rPr>
              <a:pPr algn="r" eaLnBrk="0" hangingPunct="0"/>
              <a:t>129</a:t>
            </a:fld>
            <a:endParaRPr lang="en-US" sz="1200" b="0">
              <a:solidFill>
                <a:prstClr val="black"/>
              </a:solidFill>
            </a:endParaRPr>
          </a:p>
        </p:txBody>
      </p:sp>
      <p:sp>
        <p:nvSpPr>
          <p:cNvPr id="143364" name="Rectangle 2"/>
          <p:cNvSpPr>
            <a:spLocks noGrp="1" noRot="1" noChangeAspect="1" noChangeArrowheads="1" noTextEdit="1"/>
          </p:cNvSpPr>
          <p:nvPr>
            <p:ph type="sldImg"/>
          </p:nvPr>
        </p:nvSpPr>
        <p:spPr>
          <a:solidFill>
            <a:srgbClr val="FFFFFF"/>
          </a:solidFill>
          <a:ln/>
        </p:spPr>
      </p:sp>
      <p:sp>
        <p:nvSpPr>
          <p:cNvPr id="14336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261521-E78D-F841-A465-D30D3D8C7DF2}" type="slidenum">
              <a:rPr lang="en-US" sz="1200">
                <a:solidFill>
                  <a:prstClr val="black"/>
                </a:solidFill>
              </a:rPr>
              <a:pPr/>
              <a:t>130</a:t>
            </a:fld>
            <a:endParaRPr lang="en-US" sz="1200">
              <a:solidFill>
                <a:prstClr val="black"/>
              </a:solidFill>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DDF78EA-DAB3-C448-A69C-2CBDB6E9AB1A}" type="slidenum">
              <a:rPr lang="en-US" sz="1200" b="0">
                <a:solidFill>
                  <a:prstClr val="black"/>
                </a:solidFill>
              </a:rPr>
              <a:pPr algn="r" eaLnBrk="0" hangingPunct="0"/>
              <a:t>130</a:t>
            </a:fld>
            <a:endParaRPr lang="en-US" sz="1200" b="0">
              <a:solidFill>
                <a:prstClr val="black"/>
              </a:solidFill>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3EF555-6066-E348-98B7-E2BB4B7D5F55}" type="slidenum">
              <a:rPr lang="en-US" sz="1200">
                <a:solidFill>
                  <a:prstClr val="black"/>
                </a:solidFill>
              </a:rPr>
              <a:pPr/>
              <a:t>131</a:t>
            </a:fld>
            <a:endParaRPr lang="en-US" sz="1200">
              <a:solidFill>
                <a:prstClr val="black"/>
              </a:solidFill>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300E7E7-9C0E-6646-8366-FBFE8066D223}" type="slidenum">
              <a:rPr lang="en-US" sz="1200" b="0">
                <a:solidFill>
                  <a:prstClr val="black"/>
                </a:solidFill>
              </a:rPr>
              <a:pPr algn="r" eaLnBrk="0" hangingPunct="0"/>
              <a:t>131</a:t>
            </a:fld>
            <a:endParaRPr lang="en-US" sz="1200" b="0">
              <a:solidFill>
                <a:prstClr val="black"/>
              </a:solidFill>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DA3243-2932-084B-AB4A-66F16B669FD8}" type="slidenum">
              <a:rPr lang="en-US" sz="1200">
                <a:solidFill>
                  <a:prstClr val="black"/>
                </a:solidFill>
              </a:rPr>
              <a:pPr/>
              <a:t>132</a:t>
            </a:fld>
            <a:endParaRPr lang="en-US" sz="1200">
              <a:solidFill>
                <a:prstClr val="black"/>
              </a:solidFill>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9CDB00-873C-AD43-8467-36005EE8448A}" type="slidenum">
              <a:rPr lang="en-US" sz="1200">
                <a:solidFill>
                  <a:prstClr val="black"/>
                </a:solidFill>
              </a:rPr>
              <a:pPr/>
              <a:t>133</a:t>
            </a:fld>
            <a:endParaRPr lang="en-US" sz="1200">
              <a:solidFill>
                <a:prstClr val="black"/>
              </a:solidFill>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92A699-7A0F-2440-8B2E-D711055FA9EC}" type="slidenum">
              <a:rPr lang="en-US" sz="1200">
                <a:solidFill>
                  <a:prstClr val="black"/>
                </a:solidFill>
              </a:rPr>
              <a:pPr/>
              <a:t>134</a:t>
            </a:fld>
            <a:endParaRPr lang="en-US" sz="1200">
              <a:solidFill>
                <a:prstClr val="black"/>
              </a:solidFill>
            </a:endParaRPr>
          </a:p>
        </p:txBody>
      </p:sp>
      <p:sp>
        <p:nvSpPr>
          <p:cNvPr id="153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8ED1B59-EC19-F743-8BD6-6DD5711E9A04}" type="slidenum">
              <a:rPr lang="en-US" sz="1200" b="0">
                <a:solidFill>
                  <a:prstClr val="black"/>
                </a:solidFill>
              </a:rPr>
              <a:pPr algn="r" eaLnBrk="0" hangingPunct="0"/>
              <a:t>134</a:t>
            </a:fld>
            <a:endParaRPr lang="en-US" sz="1200" b="0">
              <a:solidFill>
                <a:prstClr val="black"/>
              </a:solidFill>
            </a:endParaRPr>
          </a:p>
        </p:txBody>
      </p:sp>
      <p:sp>
        <p:nvSpPr>
          <p:cNvPr id="153604" name="Rectangle 2"/>
          <p:cNvSpPr>
            <a:spLocks noGrp="1" noRot="1" noChangeAspect="1" noChangeArrowheads="1" noTextEdit="1"/>
          </p:cNvSpPr>
          <p:nvPr>
            <p:ph type="sldImg"/>
          </p:nvPr>
        </p:nvSpPr>
        <p:spPr>
          <a:solidFill>
            <a:srgbClr val="FFFFFF"/>
          </a:solidFill>
          <a:ln/>
        </p:spPr>
      </p:sp>
      <p:sp>
        <p:nvSpPr>
          <p:cNvPr id="15360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http://corinth.sas.upenn.edu/schola.html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前的那些年里，一项巧妙的船只运输业务得到了发展。水手们会在科林斯地峡的一侧下船，船只则被放在原木上，由专业团队将其沿陆地滚动整个七公里，运送到地峡的另一侧。这给了水手们几天的休息时间，他们通常会去附近的科林斯游玩，然后几天后在地峡的另一侧与他们的船只会合。</a:t>
            </a:r>
          </a:p>
          <a:p>
            <a:pPr eaLnBrk="1" hangingPunct="1"/>
            <a:endParaRPr lang="en-US" dirty="0">
              <a:latin typeface="Arial" charset="0"/>
            </a:endParaRPr>
          </a:p>
        </p:txBody>
      </p:sp>
    </p:spTree>
    <p:extLst>
      <p:ext uri="{BB962C8B-B14F-4D97-AF65-F5344CB8AC3E}">
        <p14:creationId xmlns:p14="http://schemas.microsoft.com/office/powerpoint/2010/main" val="35816319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57F62D-978A-5744-910D-F179481F00EC}" type="slidenum">
              <a:rPr lang="en-US" sz="1200">
                <a:solidFill>
                  <a:prstClr val="black"/>
                </a:solidFill>
              </a:rPr>
              <a:pPr/>
              <a:t>135</a:t>
            </a:fld>
            <a:endParaRPr lang="en-US" sz="1200">
              <a:solidFill>
                <a:prstClr val="black"/>
              </a:solidFill>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6A29D18-5CDE-3C4C-BD27-D33B7D6E63DE}" type="slidenum">
              <a:rPr lang="en-US" sz="1200" b="0">
                <a:solidFill>
                  <a:prstClr val="black"/>
                </a:solidFill>
              </a:rPr>
              <a:pPr algn="r" eaLnBrk="0" hangingPunct="0"/>
              <a:t>135</a:t>
            </a:fld>
            <a:endParaRPr lang="en-US" sz="1200" b="0">
              <a:solidFill>
                <a:prstClr val="black"/>
              </a:solidFill>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78C98D-6E09-5E4B-A752-DD3BCE75C5A7}" type="slidenum">
              <a:rPr lang="en-US" sz="1200">
                <a:solidFill>
                  <a:prstClr val="black"/>
                </a:solidFill>
              </a:rPr>
              <a:pPr/>
              <a:t>136</a:t>
            </a:fld>
            <a:endParaRPr lang="en-US" sz="1200">
              <a:solidFill>
                <a:prstClr val="black"/>
              </a:solidFill>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61D46D00-879A-F247-805F-B539719475E5}" type="slidenum">
              <a:rPr lang="en-US" sz="1200" b="0" smtClean="0">
                <a:solidFill>
                  <a:prstClr val="black"/>
                </a:solidFill>
              </a:rPr>
              <a:pPr algn="r" eaLnBrk="0" hangingPunct="0"/>
              <a:t>136</a:t>
            </a:fld>
            <a:endParaRPr lang="en-US" sz="1200" b="0">
              <a:solidFill>
                <a:prstClr val="black"/>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F92011-BB37-CC46-A82E-1561F8D6A637}" type="slidenum">
              <a:rPr lang="en-US" sz="1200">
                <a:solidFill>
                  <a:prstClr val="black"/>
                </a:solidFill>
              </a:rPr>
              <a:pPr/>
              <a:t>137</a:t>
            </a:fld>
            <a:endParaRPr lang="en-US" sz="1200">
              <a:solidFill>
                <a:prstClr val="black"/>
              </a:solidFill>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D179D6E-D9C0-D545-BA8D-BFC51DCD2734}" type="slidenum">
              <a:rPr lang="en-US" sz="1200" b="0">
                <a:solidFill>
                  <a:prstClr val="black"/>
                </a:solidFill>
              </a:rPr>
              <a:pPr algn="r" eaLnBrk="0" hangingPunct="0"/>
              <a:t>137</a:t>
            </a:fld>
            <a:endParaRPr lang="en-US" sz="1200" b="0">
              <a:solidFill>
                <a:prstClr val="black"/>
              </a:solidFill>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C4B9D9-8160-F647-93AD-8E4C41446062}" type="slidenum">
              <a:rPr lang="en-US" sz="1200">
                <a:solidFill>
                  <a:prstClr val="black"/>
                </a:solidFill>
              </a:rPr>
              <a:pPr/>
              <a:t>138</a:t>
            </a:fld>
            <a:endParaRPr lang="en-US" sz="1200">
              <a:solidFill>
                <a:prstClr val="black"/>
              </a:solidFill>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EB17C5-5D12-8545-8449-E79B53A9AB8E}" type="slidenum">
              <a:rPr lang="en-US" sz="1200">
                <a:solidFill>
                  <a:prstClr val="black"/>
                </a:solidFill>
              </a:rPr>
              <a:pPr/>
              <a:t>139</a:t>
            </a:fld>
            <a:endParaRPr lang="en-US" sz="1200">
              <a:solidFill>
                <a:prstClr val="black"/>
              </a:solidFill>
            </a:endParaRPr>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141</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142</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143</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147</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pPr eaLnBrk="1" hangingPunct="1"/>
              <a:t>148</a:t>
            </a:fld>
            <a:endParaRPr lang="en-US" sz="120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141800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150</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150</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5C7000-E90F-C64D-B4E9-3DAFE9559462}" type="slidenum">
              <a:rPr lang="en-US" sz="1200">
                <a:solidFill>
                  <a:srgbClr val="000000"/>
                </a:solidFill>
              </a:rPr>
              <a:pPr/>
              <a:t>151</a:t>
            </a:fld>
            <a:endParaRPr lang="en-US" sz="1200">
              <a:solidFill>
                <a:srgbClr val="000000"/>
              </a:solidFill>
            </a:endParaRPr>
          </a:p>
        </p:txBody>
      </p:sp>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A3FB7D3-857D-9F46-937B-03E70FE69EED}" type="slidenum">
              <a:rPr lang="en-US" sz="1200" b="0" smtClean="0">
                <a:solidFill>
                  <a:srgbClr val="000000"/>
                </a:solidFill>
              </a:rPr>
              <a:pPr algn="r" eaLnBrk="0" hangingPunct="0"/>
              <a:t>151</a:t>
            </a:fld>
            <a:endParaRPr lang="en-US" sz="1200" b="0">
              <a:solidFill>
                <a:srgbClr val="000000"/>
              </a:solidFill>
            </a:endParaRPr>
          </a:p>
        </p:txBody>
      </p:sp>
      <p:sp>
        <p:nvSpPr>
          <p:cNvPr id="24269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0596"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D934C-2499-414A-A69D-1CE1BA7B2B88}" type="slidenum">
              <a:rPr lang="en-US">
                <a:solidFill>
                  <a:prstClr val="black"/>
                </a:solidFill>
              </a:rPr>
              <a:pPr/>
              <a:t>152</a:t>
            </a:fld>
            <a:endParaRPr lang="en-US">
              <a:solidFill>
                <a:prstClr val="black"/>
              </a:solidFill>
            </a:endParaRPr>
          </a:p>
        </p:txBody>
      </p:sp>
      <p:sp>
        <p:nvSpPr>
          <p:cNvPr id="244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36820D6-4817-7F41-BADB-BB5E896A1ADA}" type="slidenum">
              <a:rPr lang="en-US" sz="1200" b="0">
                <a:solidFill>
                  <a:prstClr val="black"/>
                </a:solidFill>
              </a:rPr>
              <a:pPr algn="r" eaLnBrk="0" hangingPunct="0"/>
              <a:t>152</a:t>
            </a:fld>
            <a:endParaRPr lang="en-US" sz="1200" b="0">
              <a:solidFill>
                <a:prstClr val="black"/>
              </a:solidFill>
            </a:endParaRPr>
          </a:p>
        </p:txBody>
      </p:sp>
      <p:sp>
        <p:nvSpPr>
          <p:cNvPr id="2447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474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24A0A0-25D0-9047-9F67-AA9500705D07}" type="slidenum">
              <a:rPr lang="en-US">
                <a:solidFill>
                  <a:prstClr val="black"/>
                </a:solidFill>
              </a:rPr>
              <a:pPr/>
              <a:t>153</a:t>
            </a:fld>
            <a:endParaRPr lang="en-US">
              <a:solidFill>
                <a:prstClr val="black"/>
              </a:solidFill>
            </a:endParaRPr>
          </a:p>
        </p:txBody>
      </p:sp>
      <p:sp>
        <p:nvSpPr>
          <p:cNvPr id="240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D81B137-E99D-CA41-809A-5F6409DACAC9}" type="slidenum">
              <a:rPr lang="en-US" sz="1200" b="0">
                <a:solidFill>
                  <a:prstClr val="black"/>
                </a:solidFill>
              </a:rPr>
              <a:pPr algn="r" eaLnBrk="0" hangingPunct="0"/>
              <a:t>153</a:t>
            </a:fld>
            <a:endParaRPr lang="en-US" sz="1200" b="0">
              <a:solidFill>
                <a:prstClr val="black"/>
              </a:solidFill>
            </a:endParaRPr>
          </a:p>
        </p:txBody>
      </p:sp>
      <p:sp>
        <p:nvSpPr>
          <p:cNvPr id="2406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064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3DB06C-E99D-E743-947F-8C2F02B63CC5}" type="slidenum">
              <a:rPr lang="en-US">
                <a:solidFill>
                  <a:prstClr val="black"/>
                </a:solidFill>
              </a:rPr>
              <a:pPr/>
              <a:t>154</a:t>
            </a:fld>
            <a:endParaRPr lang="en-US">
              <a:solidFill>
                <a:prstClr val="black"/>
              </a:solidFill>
            </a:endParaRPr>
          </a:p>
        </p:txBody>
      </p:sp>
      <p:sp>
        <p:nvSpPr>
          <p:cNvPr id="250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B28DE8F-7890-714F-8AF6-757930C012DB}" type="slidenum">
              <a:rPr lang="en-US" sz="1200" b="0">
                <a:solidFill>
                  <a:prstClr val="black"/>
                </a:solidFill>
              </a:rPr>
              <a:pPr algn="r" eaLnBrk="0" hangingPunct="0"/>
              <a:t>154</a:t>
            </a:fld>
            <a:endParaRPr lang="en-US" sz="1200" b="0">
              <a:solidFill>
                <a:prstClr val="black"/>
              </a:solidFill>
            </a:endParaRPr>
          </a:p>
        </p:txBody>
      </p:sp>
      <p:sp>
        <p:nvSpPr>
          <p:cNvPr id="25088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088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9C3A95-DE2A-4349-A256-EE6AFDCEF23F}" type="slidenum">
              <a:rPr lang="en-US" sz="1200">
                <a:solidFill>
                  <a:prstClr val="black"/>
                </a:solidFill>
              </a:rPr>
              <a:pPr/>
              <a:t>155</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CC29FA0-9DFC-834C-A309-E98A89DFA1C0}" type="slidenum">
              <a:rPr lang="en-US" sz="1200" b="0" smtClean="0">
                <a:solidFill>
                  <a:prstClr val="black"/>
                </a:solidFill>
              </a:rPr>
              <a:pPr algn="r" eaLnBrk="0" hangingPunct="0"/>
              <a:t>155</a:t>
            </a:fld>
            <a:endParaRPr lang="en-US" sz="1200" b="0">
              <a:solidFill>
                <a:prstClr val="black"/>
              </a:solidFill>
            </a:endParaRPr>
          </a:p>
        </p:txBody>
      </p:sp>
      <p:sp>
        <p:nvSpPr>
          <p:cNvPr id="246787"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264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A37919-3EA0-FB49-BF8D-68657B681400}" type="slidenum">
              <a:rPr lang="en-US" sz="1200">
                <a:solidFill>
                  <a:prstClr val="black"/>
                </a:solidFill>
              </a:rPr>
              <a:pPr/>
              <a:t>156</a:t>
            </a:fld>
            <a:endParaRPr lang="en-US" sz="1200">
              <a:solidFill>
                <a:prstClr val="black"/>
              </a:solidFill>
            </a:endParaRPr>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A114E07-BF68-E44D-874D-ECA2AB49E941}" type="slidenum">
              <a:rPr lang="en-US" sz="1200" b="0" smtClean="0">
                <a:solidFill>
                  <a:prstClr val="black"/>
                </a:solidFill>
              </a:rPr>
              <a:pPr algn="r" eaLnBrk="0" hangingPunct="0"/>
              <a:t>156</a:t>
            </a:fld>
            <a:endParaRPr lang="en-US" sz="1200" b="0">
              <a:solidFill>
                <a:prstClr val="black"/>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4692"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3BBF0-A758-D445-9BBD-2CC53154C207}" type="slidenum">
              <a:rPr lang="en-US" sz="1200">
                <a:solidFill>
                  <a:srgbClr val="000000"/>
                </a:solidFill>
              </a:rPr>
              <a:pPr/>
              <a:t>157</a:t>
            </a:fld>
            <a:endParaRPr lang="en-US" sz="1200">
              <a:solidFill>
                <a:srgbClr val="000000"/>
              </a:solidFill>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3DA73A6-4D95-BD4A-B6BC-6DB35DE929C4}" type="slidenum">
              <a:rPr lang="en-US" sz="1200" b="0" smtClean="0">
                <a:solidFill>
                  <a:srgbClr val="000000"/>
                </a:solidFill>
              </a:rPr>
              <a:pPr algn="r" eaLnBrk="0" hangingPunct="0"/>
              <a:t>157</a:t>
            </a:fld>
            <a:endParaRPr lang="en-US" sz="1200" b="0">
              <a:solidFill>
                <a:srgbClr val="000000"/>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674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CC28F2-30D5-7F48-A5AA-E351C8FA9A7C}" type="slidenum">
              <a:rPr lang="en-US" sz="1200">
                <a:solidFill>
                  <a:prstClr val="black"/>
                </a:solidFill>
              </a:rPr>
              <a:pPr/>
              <a:t>158</a:t>
            </a:fld>
            <a:endParaRPr lang="en-US" sz="1200">
              <a:solidFill>
                <a:prstClr val="black"/>
              </a:solidFill>
            </a:endParaRPr>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47E775-5F90-2B44-AB16-11ED074A2667}" type="slidenum">
              <a:rPr lang="en-US" sz="1200" b="0" smtClean="0">
                <a:solidFill>
                  <a:prstClr val="black"/>
                </a:solidFill>
              </a:rPr>
              <a:pPr algn="r" eaLnBrk="0" hangingPunct="0"/>
              <a:t>158</a:t>
            </a:fld>
            <a:endParaRPr lang="en-US" sz="1200" b="0">
              <a:solidFill>
                <a:prstClr val="black"/>
              </a:solidFill>
            </a:endParaRPr>
          </a:p>
        </p:txBody>
      </p:sp>
      <p:sp>
        <p:nvSpPr>
          <p:cNvPr id="37581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2884"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159</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换句话说，不要分裂教会，不要行为不道德，也不要只为自己的利益行事（重述）。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68071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54F6-34BE-0645-AB02-29D8735D8AE0}" type="slidenum">
              <a:rPr lang="en-US" sz="1200">
                <a:solidFill>
                  <a:prstClr val="black"/>
                </a:solidFill>
              </a:rPr>
              <a:pPr/>
              <a:t>160</a:t>
            </a:fld>
            <a:endParaRPr lang="en-US" sz="1200">
              <a:solidFill>
                <a:prstClr val="black"/>
              </a:solidFill>
            </a:endParaRPr>
          </a:p>
        </p:txBody>
      </p:sp>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04D1B21-24C5-FF46-9320-7239F69F0FF5}" type="slidenum">
              <a:rPr lang="en-US" sz="1200" b="0" smtClean="0">
                <a:solidFill>
                  <a:prstClr val="black"/>
                </a:solidFill>
              </a:rPr>
              <a:pPr algn="r" eaLnBrk="0" hangingPunct="0"/>
              <a:t>160</a:t>
            </a:fld>
            <a:endParaRPr lang="en-US" sz="1200" b="0">
              <a:solidFill>
                <a:prstClr val="black"/>
              </a:solidFill>
            </a:endParaRPr>
          </a:p>
        </p:txBody>
      </p:sp>
      <p:sp>
        <p:nvSpPr>
          <p:cNvPr id="25907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6980"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58D5D-73DB-504D-B487-B1A156EDF674}" type="slidenum">
              <a:rPr lang="en-US" sz="1200">
                <a:solidFill>
                  <a:prstClr val="black"/>
                </a:solidFill>
              </a:rPr>
              <a:pPr/>
              <a:t>161</a:t>
            </a:fld>
            <a:endParaRPr lang="en-US" sz="1200">
              <a:solidFill>
                <a:prstClr val="black"/>
              </a:solidFill>
            </a:endParaRPr>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45A2D50F-16BF-7C42-AF3E-61C4140BF301}" type="slidenum">
              <a:rPr lang="en-US" sz="1200" b="0" smtClean="0">
                <a:solidFill>
                  <a:prstClr val="black"/>
                </a:solidFill>
              </a:rPr>
              <a:pPr algn="r" eaLnBrk="0" hangingPunct="0"/>
              <a:t>161</a:t>
            </a:fld>
            <a:endParaRPr lang="en-US" sz="1200" b="0">
              <a:solidFill>
                <a:prstClr val="black"/>
              </a:solidFill>
            </a:endParaRPr>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886043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D15833C-0E86-6442-969B-A3F5C2AAF51E}" type="slidenum">
              <a:rPr lang="en-US" sz="1200">
                <a:solidFill>
                  <a:prstClr val="black"/>
                </a:solidFill>
              </a:rPr>
              <a:pPr/>
              <a:t>165</a:t>
            </a:fld>
            <a:endParaRPr lang="en-US" sz="1200">
              <a:solidFill>
                <a:prstClr val="black"/>
              </a:solidFill>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166</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eaLnBrk="1" hangingPunct="1"/>
            <a:endParaRPr lang="en-US" baseline="0" dirty="0">
              <a:latin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诞生前的岁月里，一种巧妙的船只运输业务发展了起来。水手们会在哥林多地峡的一侧下船，然后将船只放置在滚木上，由专业的工作人员将其在陆地上滚动，跨越整个七公里到达地峡的另一侧。这使得水手们可以休息几天，他们会借机前往附近的哥林多游玩，几天后再到地峡另一侧与他们的船会合。</a:t>
            </a:r>
          </a:p>
          <a:p>
            <a:pPr eaLnBrk="1" hangingPunct="1"/>
            <a:endParaRPr lang="en-US" dirty="0">
              <a:latin typeface="Arial"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a:solidFill>
                  <a:srgbClr val="000000"/>
                </a:solidFill>
                <a:latin typeface="Arial" charset="0"/>
              </a:rPr>
              <a:pPr/>
              <a:t>167</a:t>
            </a:fld>
            <a:endParaRPr lang="en-US" sz="1200">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不难想象，水手们有几天的空闲时间又无事可做时会做些什么。古代的哥林多是一座所谓“自由性爱”的城市。前景是古城的遗址，而远处是阿克罗哥林多山（</a:t>
            </a:r>
            <a:r>
              <a:rPr lang="en-US" altLang="zh-CN" dirty="0" err="1">
                <a:solidFill>
                  <a:srgbClr val="0E0E0E"/>
                </a:solidFill>
                <a:effectLst/>
                <a:latin typeface=".AppleSystemUIFont"/>
              </a:rPr>
              <a:t>Acrocorinth</a:t>
            </a:r>
            <a:r>
              <a:rPr lang="zh-CN" altLang="en-US" dirty="0">
                <a:solidFill>
                  <a:srgbClr val="0E0E0E"/>
                </a:solidFill>
                <a:effectLst/>
                <a:latin typeface=".AppleSystemUIFont"/>
              </a:rPr>
              <a:t>），古代庙宇的所在地。</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a:solidFill>
                  <a:srgbClr val="000000"/>
                </a:solidFill>
                <a:latin typeface="Arial" charset="0"/>
              </a:rPr>
              <a:pPr/>
              <a:t>168</a:t>
            </a:fld>
            <a:endParaRPr lang="en-US" sz="1200">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她是爱与美的女神，因此到访哥林多的水手会利用几天的“自由时间”与她的庙妓相处，以缓解通常平静的海上生活带来的无聊。</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a:solidFill>
                  <a:srgbClr val="000000"/>
                </a:solidFill>
                <a:latin typeface="Arial" charset="0"/>
              </a:rPr>
              <a:pPr/>
              <a:t>169</a:t>
            </a:fld>
            <a:endParaRPr lang="en-US" sz="1200">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a:t>
            </a:r>
            <a:r>
              <a:rPr lang="en-US" altLang="zh-CN" dirty="0">
                <a:solidFill>
                  <a:srgbClr val="0E0E0E"/>
                </a:solidFill>
                <a:effectLst/>
                <a:latin typeface=".AppleSystemUIFont"/>
              </a:rPr>
              <a:t>Aphrodite</a:t>
            </a:r>
            <a:r>
              <a:rPr lang="zh-CN" altLang="en-US" dirty="0">
                <a:solidFill>
                  <a:srgbClr val="0E0E0E"/>
                </a:solidFill>
                <a:effectLst/>
                <a:latin typeface=".AppleSystemUIFont"/>
              </a:rPr>
              <a:t>）神庙的女祭司发生性关系被称为与女神的“合一”。</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a:solidFill>
                  <a:srgbClr val="000000"/>
                </a:solidFill>
                <a:latin typeface="Arial" charset="0"/>
              </a:rPr>
              <a:pPr/>
              <a:t>170</a:t>
            </a:fld>
            <a:endParaRPr lang="en-US" sz="1200">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在阿克罗哥林多山顶，有一座庙宇全年开放，供人们与</a:t>
            </a:r>
            <a:r>
              <a:rPr lang="en-US" altLang="zh-CN" dirty="0">
                <a:solidFill>
                  <a:srgbClr val="0E0E0E"/>
                </a:solidFill>
                <a:effectLst/>
                <a:latin typeface=".AppleSystemUIFont"/>
              </a:rPr>
              <a:t>1000</a:t>
            </a:r>
            <a:r>
              <a:rPr lang="zh-CN" altLang="en-US" dirty="0">
                <a:solidFill>
                  <a:srgbClr val="0E0E0E"/>
                </a:solidFill>
                <a:effectLst/>
                <a:latin typeface=".AppleSystemUIFont"/>
              </a:rPr>
              <a:t>名庙妓之一进行所谓的“敬拜”。</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171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1233035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172</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0F7D87-529B-0A46-A0DC-1C23227949A2}" type="slidenum">
              <a:rPr lang="en-US" sz="1200"/>
              <a:pPr/>
              <a:t>173</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175</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176</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A7A5FFE-5E22-DE47-BA12-A0CC87D59768}" type="slidenum">
              <a:rPr lang="en-US" sz="1200">
                <a:solidFill>
                  <a:prstClr val="black"/>
                </a:solidFill>
              </a:rPr>
              <a:pPr/>
              <a:t>177</a:t>
            </a:fld>
            <a:endParaRPr lang="en-US" sz="1200">
              <a:solidFill>
                <a:prstClr val="black"/>
              </a:solidFill>
            </a:endParaRPr>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680ADC-3417-754C-878F-874EB3CBB017}" type="slidenum">
              <a:rPr lang="en-US" sz="1200">
                <a:solidFill>
                  <a:prstClr val="black"/>
                </a:solidFill>
              </a:rPr>
              <a:pPr/>
              <a:t>178</a:t>
            </a:fld>
            <a:endParaRPr lang="en-US" sz="1200">
              <a:solidFill>
                <a:prstClr val="black"/>
              </a:solidFill>
            </a:endParaRPr>
          </a:p>
        </p:txBody>
      </p:sp>
      <p:sp>
        <p:nvSpPr>
          <p:cNvPr id="184323" name="Rectangle 2"/>
          <p:cNvSpPr>
            <a:spLocks noGrp="1" noRot="1" noChangeAspect="1" noChangeArrowheads="1"/>
          </p:cNvSpPr>
          <p:nvPr>
            <p:ph type="sldImg"/>
          </p:nvPr>
        </p:nvSpPr>
        <p:spPr>
          <a:solidFill>
            <a:srgbClr val="FFFFFF"/>
          </a:solidFill>
          <a:ln/>
        </p:spPr>
      </p:sp>
      <p:sp>
        <p:nvSpPr>
          <p:cNvPr id="184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1756F4-33BE-E448-AE43-D4217633929C}" type="slidenum">
              <a:rPr lang="en-US" sz="1200">
                <a:solidFill>
                  <a:prstClr val="black"/>
                </a:solidFill>
              </a:rPr>
              <a:pPr/>
              <a:t>179</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89533C9-78E5-B948-88BB-E1F3923300BE}" type="slidenum">
              <a:rPr lang="en-US" sz="1200">
                <a:solidFill>
                  <a:prstClr val="black"/>
                </a:solidFill>
              </a:rPr>
              <a:pPr/>
              <a:t>180</a:t>
            </a:fld>
            <a:endParaRPr lang="en-US" sz="1200">
              <a:solidFill>
                <a:prstClr val="black"/>
              </a:solidFill>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rPr>
              <a:t>www.stephenwilliamson.com/ Hobbies/bakin.htm (Yeast bloom)</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4EA740F-657B-F046-ACFB-6956041D98AD}" type="slidenum">
              <a:rPr lang="en-US" sz="1200">
                <a:solidFill>
                  <a:prstClr val="black"/>
                </a:solidFill>
              </a:rPr>
              <a:pPr/>
              <a:t>181</a:t>
            </a:fld>
            <a:endParaRPr lang="en-US" sz="1200">
              <a:solidFill>
                <a:prstClr val="black"/>
              </a:solidFill>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6C0F63-67BB-AF47-BE88-F9856DF74E55}" type="slidenum">
              <a:rPr lang="en-US" sz="1200">
                <a:solidFill>
                  <a:prstClr val="black"/>
                </a:solidFill>
              </a:rPr>
              <a:pPr/>
              <a:t>182</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A1837C4-A52E-5C43-98D7-559B2C16BBA6}"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Slide 122 repeated</a:t>
            </a:r>
            <a:r>
              <a:rPr lang="en-US" baseline="0" dirty="0">
                <a:latin typeface="Times New Roman" charset="0"/>
                <a:ea typeface="ＭＳ Ｐゴシック" charset="0"/>
                <a:cs typeface="ＭＳ Ｐゴシック" charset="0"/>
              </a:rPr>
              <a:t> as slide 157 to make a total of 235 slides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954F5-61D9-254B-B8C5-A2746ED5E1FB}" type="slidenum">
              <a:rPr lang="en-US" sz="1200">
                <a:solidFill>
                  <a:srgbClr val="000000"/>
                </a:solidFill>
              </a:rPr>
              <a:pPr/>
              <a:t>183</a:t>
            </a:fld>
            <a:endParaRPr lang="en-US" sz="1200">
              <a:solidFill>
                <a:srgbClr val="000000"/>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D378BB-7DF7-5F42-B470-11A4EBF6261A}" type="slidenum">
              <a:rPr lang="en-US" sz="1200">
                <a:solidFill>
                  <a:srgbClr val="000000"/>
                </a:solidFill>
              </a:rPr>
              <a:pPr/>
              <a:t>184</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9C96761-3973-C942-B668-DF84C2C69FB8}" type="slidenum">
              <a:rPr lang="en-US" sz="1200">
                <a:solidFill>
                  <a:prstClr val="black"/>
                </a:solidFill>
              </a:rPr>
              <a:pPr/>
              <a:t>185</a:t>
            </a:fld>
            <a:endParaRPr lang="en-US" sz="1200">
              <a:solidFill>
                <a:prstClr val="black"/>
              </a:solidFill>
            </a:endParaRPr>
          </a:p>
        </p:txBody>
      </p:sp>
      <p:sp>
        <p:nvSpPr>
          <p:cNvPr id="202755" name="Rectangle 2"/>
          <p:cNvSpPr>
            <a:spLocks noGrp="1" noRot="1" noChangeAspect="1" noChangeArrowheads="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186</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0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6" name="Slide Image Placeholder 1"/>
          <p:cNvSpPr>
            <a:spLocks noGrp="1" noRot="1" noChangeAspect="1" noTextEdit="1"/>
          </p:cNvSpPr>
          <p:nvPr>
            <p:ph type="sldImg"/>
          </p:nvPr>
        </p:nvSpPr>
        <p:spPr>
          <a:ln/>
          <a:extLst>
            <a:ext uri="{FAA26D3D-D897-4be2-8F04-BA451C77F1D7}">
              <ma14:placeholderFlag xmlns="" xmlns:ma14="http://schemas.microsoft.com/office/mac/drawingml/2011/main" val="1"/>
            </a:ext>
          </a:extLst>
        </p:spPr>
      </p:sp>
      <p:sp>
        <p:nvSpPr>
          <p:cNvPr id="1567747" name="Notes Placeholder 2"/>
          <p:cNvSpPr>
            <a:spLocks noGrp="1"/>
          </p:cNvSpPr>
          <p:nvPr>
            <p:ph type="body" idx="1"/>
          </p:nvPr>
        </p:nvSpPr>
        <p:spPr>
          <a:xfrm>
            <a:off x="914400" y="4343400"/>
            <a:ext cx="5029200" cy="4114800"/>
          </a:xfrm>
        </p:spPr>
        <p:txBody>
          <a:bodyPr/>
          <a:lstStyle/>
          <a:p>
            <a:pPr eaLnBrk="1" hangingPunct="1">
              <a:defRPr/>
            </a:pPr>
            <a:endParaRPr lang="zh-CN" altLang="en-US">
              <a:cs typeface="+mn-cs"/>
            </a:endParaRPr>
          </a:p>
        </p:txBody>
      </p:sp>
      <p:sp>
        <p:nvSpPr>
          <p:cNvPr id="108749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eaLnBrk="0" hangingPunct="0">
              <a:defRPr sz="3400">
                <a:solidFill>
                  <a:srgbClr val="000000"/>
                </a:solidFill>
                <a:latin typeface="Times New Roman" charset="0"/>
                <a:ea typeface="ＭＳ Ｐゴシック" charset="0"/>
                <a:sym typeface="Times New Roman" charset="0"/>
              </a:defRPr>
            </a:lvl2pPr>
            <a:lvl3pPr marL="1143000" indent="-228600" eaLnBrk="0" hangingPunct="0">
              <a:defRPr sz="3400">
                <a:solidFill>
                  <a:srgbClr val="000000"/>
                </a:solidFill>
                <a:latin typeface="Times New Roman" charset="0"/>
                <a:ea typeface="ＭＳ Ｐゴシック" charset="0"/>
                <a:sym typeface="Times New Roman" charset="0"/>
              </a:defRPr>
            </a:lvl3pPr>
            <a:lvl4pPr marL="1600200" indent="-228600" eaLnBrk="0" hangingPunct="0">
              <a:defRPr sz="3400">
                <a:solidFill>
                  <a:srgbClr val="000000"/>
                </a:solidFill>
                <a:latin typeface="Times New Roman" charset="0"/>
                <a:ea typeface="ＭＳ Ｐゴシック" charset="0"/>
                <a:sym typeface="Times New Roman" charset="0"/>
              </a:defRPr>
            </a:lvl4pPr>
            <a:lvl5pPr marL="2057400" indent="-228600" eaLnBrk="0" hangingPunct="0">
              <a:defRPr sz="3400">
                <a:solidFill>
                  <a:srgbClr val="000000"/>
                </a:solidFill>
                <a:latin typeface="Times New Roman" charset="0"/>
                <a:ea typeface="ＭＳ Ｐゴシック" charset="0"/>
                <a:sym typeface="Times New Roman" charset="0"/>
              </a:defRPr>
            </a:lvl5pPr>
            <a:lvl6pPr marL="25146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fld id="{827CB8A1-C0B9-9046-9FED-000B3961FDC4}" type="slidenum">
              <a:rPr lang="zh-CN" altLang="en-US" sz="1200">
                <a:solidFill>
                  <a:prstClr val="black"/>
                </a:solidFill>
                <a:latin typeface="Arial" charset="0"/>
              </a:rPr>
              <a:pPr algn="r" eaLnBrk="1" hangingPunct="1"/>
              <a:t>22</a:t>
            </a:fld>
            <a:endParaRPr lang="en-US" altLang="zh-CN" sz="1200">
              <a:solidFill>
                <a:prstClr val="black"/>
              </a:solidFill>
              <a:latin typeface="Arial"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8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70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0646006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449494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BB7E1B-FB58-1E49-A040-A96A7FCD3414}" type="slidenum">
              <a:rPr lang="en-US" sz="1200">
                <a:solidFill>
                  <a:prstClr val="black"/>
                </a:solidFill>
              </a:rPr>
              <a:pPr/>
              <a:t>203</a:t>
            </a:fld>
            <a:endParaRPr lang="en-US" sz="1200">
              <a:solidFill>
                <a:prstClr val="black"/>
              </a:solidFill>
            </a:endParaRPr>
          </a:p>
        </p:txBody>
      </p:sp>
      <p:sp>
        <p:nvSpPr>
          <p:cNvPr id="2467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1F2283-7C8C-8C43-B9A3-7905018A8ED1}" type="slidenum">
              <a:rPr lang="en-US" sz="1200">
                <a:solidFill>
                  <a:prstClr val="black"/>
                </a:solidFill>
              </a:rPr>
              <a:pPr/>
              <a:t>204</a:t>
            </a:fld>
            <a:endParaRPr lang="en-US" sz="1200">
              <a:solidFill>
                <a:prstClr val="black"/>
              </a:solidFill>
            </a:endParaRPr>
          </a:p>
        </p:txBody>
      </p:sp>
      <p:sp>
        <p:nvSpPr>
          <p:cNvPr id="2969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304E1-5EE5-3C4E-9C3E-F467C0BC2687}" type="slidenum">
              <a:rPr lang="en-US" sz="1200">
                <a:solidFill>
                  <a:prstClr val="black"/>
                </a:solidFill>
              </a:rPr>
              <a:pPr/>
              <a:t>205</a:t>
            </a:fld>
            <a:endParaRPr lang="en-US" sz="1200">
              <a:solidFill>
                <a:prstClr val="black"/>
              </a:solidFill>
            </a:endParaRPr>
          </a:p>
        </p:txBody>
      </p:sp>
      <p:sp>
        <p:nvSpPr>
          <p:cNvPr id="29736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24</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206</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207</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208</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209</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619220F-4CCC-104A-9143-72979B194027}" type="slidenum">
              <a:rPr lang="en-US" sz="1200">
                <a:solidFill>
                  <a:srgbClr val="000000"/>
                </a:solidFill>
              </a:rPr>
              <a:pPr eaLnBrk="1" hangingPunct="1"/>
              <a:t>210</a:t>
            </a:fld>
            <a:endParaRPr lang="en-US" sz="1200">
              <a:solidFill>
                <a:srgbClr val="000000"/>
              </a:solidFill>
            </a:endParaRPr>
          </a:p>
        </p:txBody>
      </p:sp>
      <p:sp>
        <p:nvSpPr>
          <p:cNvPr id="292867" name="Rectangle 2"/>
          <p:cNvSpPr>
            <a:spLocks noGrp="1" noRot="1" noChangeAspect="1" noChangeArrowheads="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EDF8A8C-35BE-1745-9118-B5DF262E6646}" type="slidenum">
              <a:rPr lang="en-US" sz="1200">
                <a:solidFill>
                  <a:srgbClr val="000000"/>
                </a:solidFill>
              </a:rPr>
              <a:pPr eaLnBrk="1" hangingPunct="1"/>
              <a:t>211</a:t>
            </a:fld>
            <a:endParaRPr lang="en-US" sz="1200">
              <a:solidFill>
                <a:srgbClr val="000000"/>
              </a:solidFill>
            </a:endParaRPr>
          </a:p>
        </p:txBody>
      </p:sp>
      <p:sp>
        <p:nvSpPr>
          <p:cNvPr id="296963" name="Rectangle 2"/>
          <p:cNvSpPr>
            <a:spLocks noGrp="1" noRot="1" noChangeAspect="1" noChangeArrowheads="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86F55E-391D-B84B-A86C-D807497CB79C}" type="slidenum">
              <a:rPr lang="en-US" sz="1200">
                <a:solidFill>
                  <a:prstClr val="black"/>
                </a:solidFill>
              </a:rPr>
              <a:pPr/>
              <a:t>212</a:t>
            </a:fld>
            <a:endParaRPr lang="en-US" sz="1200">
              <a:solidFill>
                <a:prstClr val="black"/>
              </a:solidFill>
            </a:endParaRPr>
          </a:p>
        </p:txBody>
      </p:sp>
      <p:sp>
        <p:nvSpPr>
          <p:cNvPr id="29777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2D9322-2240-004C-95B9-A916252ACB1E}" type="slidenum">
              <a:rPr lang="en-US" sz="1200">
                <a:solidFill>
                  <a:prstClr val="black"/>
                </a:solidFill>
              </a:rPr>
              <a:pPr/>
              <a:t>213</a:t>
            </a:fld>
            <a:endParaRPr lang="en-US" sz="1200">
              <a:solidFill>
                <a:prstClr val="black"/>
              </a:solidFill>
            </a:endParaRPr>
          </a:p>
        </p:txBody>
      </p:sp>
      <p:sp>
        <p:nvSpPr>
          <p:cNvPr id="2979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D85E25-285B-BB43-A807-D332ED2A56E7}" type="slidenum">
              <a:rPr lang="en-US" sz="1200">
                <a:solidFill>
                  <a:prstClr val="black"/>
                </a:solidFill>
              </a:rPr>
              <a:pPr/>
              <a:t>214</a:t>
            </a:fld>
            <a:endParaRPr lang="en-US" sz="1200">
              <a:solidFill>
                <a:prstClr val="black"/>
              </a:solidFill>
            </a:endParaRPr>
          </a:p>
        </p:txBody>
      </p:sp>
      <p:sp>
        <p:nvSpPr>
          <p:cNvPr id="29675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05CE668-17DA-F741-8C45-6720A9F8E136}" type="slidenum">
              <a:rPr lang="en-US" sz="1200">
                <a:solidFill>
                  <a:srgbClr val="000000"/>
                </a:solidFill>
              </a:rPr>
              <a:pPr eaLnBrk="1" hangingPunct="1"/>
              <a:t>215</a:t>
            </a:fld>
            <a:endParaRPr lang="en-US" sz="1200">
              <a:solidFill>
                <a:srgbClr val="000000"/>
              </a:solidFill>
            </a:endParaRPr>
          </a:p>
        </p:txBody>
      </p:sp>
      <p:sp>
        <p:nvSpPr>
          <p:cNvPr id="305155" name="Rectangle 2"/>
          <p:cNvSpPr>
            <a:spLocks noGrp="1" noRot="1" noChangeAspect="1" noChangeArrowheads="1"/>
          </p:cNvSpPr>
          <p:nvPr>
            <p:ph type="sldImg"/>
          </p:nvPr>
        </p:nvSpPr>
        <p:spPr>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25</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During Nero</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persecutions Christians refused to stop worshipping Christ, so they held their services underground in the tombs beneath Rome.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在尼禄的迫害期间，基督徒拒绝停止敬拜基督，因此他们在罗马地下的墓穴中举行聚会。</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09613F-8F83-AE44-9615-014DE61C736E}" type="slidenum">
              <a:rPr lang="en-US" sz="1200">
                <a:solidFill>
                  <a:srgbClr val="000000"/>
                </a:solidFill>
              </a:rPr>
              <a:pPr eaLnBrk="1" hangingPunct="1"/>
              <a:t>216</a:t>
            </a:fld>
            <a:endParaRPr lang="en-US" sz="1200">
              <a:solidFill>
                <a:srgbClr val="000000"/>
              </a:solidFill>
            </a:endParaRPr>
          </a:p>
        </p:txBody>
      </p:sp>
      <p:sp>
        <p:nvSpPr>
          <p:cNvPr id="307203" name="Rectangle 2"/>
          <p:cNvSpPr>
            <a:spLocks noGrp="1" noRot="1" noChangeAspect="1" noChangeArrowheads="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BD856B7-9CC5-474B-931A-E4CAE947F190}" type="slidenum">
              <a:rPr lang="en-US" sz="1200">
                <a:solidFill>
                  <a:srgbClr val="000000"/>
                </a:solidFill>
              </a:rPr>
              <a:pPr eaLnBrk="1" hangingPunct="1"/>
              <a:t>217</a:t>
            </a:fld>
            <a:endParaRPr lang="en-US" sz="1200">
              <a:solidFill>
                <a:srgbClr val="000000"/>
              </a:solidFill>
            </a:endParaRPr>
          </a:p>
        </p:txBody>
      </p:sp>
      <p:sp>
        <p:nvSpPr>
          <p:cNvPr id="309251" name="Rectangle 2"/>
          <p:cNvSpPr>
            <a:spLocks noGrp="1" noRot="1" noChangeAspect="1" noChangeArrowheads="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B814802-22AF-F142-8B7D-D8E5D20EE669}" type="slidenum">
              <a:rPr lang="en-US" sz="1200">
                <a:solidFill>
                  <a:srgbClr val="000000"/>
                </a:solidFill>
              </a:rPr>
              <a:pPr eaLnBrk="1" hangingPunct="1"/>
              <a:t>218</a:t>
            </a:fld>
            <a:endParaRPr lang="en-US" sz="1200">
              <a:solidFill>
                <a:srgbClr val="000000"/>
              </a:solidFill>
            </a:endParaRPr>
          </a:p>
        </p:txBody>
      </p:sp>
      <p:sp>
        <p:nvSpPr>
          <p:cNvPr id="311299" name="Rectangle 2"/>
          <p:cNvSpPr>
            <a:spLocks noGrp="1" noRot="1" noChangeAspect="1" noChangeArrowheads="1"/>
          </p:cNvSpPr>
          <p:nvPr>
            <p:ph type="sldImg"/>
          </p:nvPr>
        </p:nvSpPr>
        <p:spPr>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583A29-14CC-3342-84FA-09BB9C7A5EA4}" type="slidenum">
              <a:rPr lang="en-US" sz="1200">
                <a:solidFill>
                  <a:srgbClr val="000000"/>
                </a:solidFill>
              </a:rPr>
              <a:pPr eaLnBrk="1" hangingPunct="1"/>
              <a:t>219</a:t>
            </a:fld>
            <a:endParaRPr lang="en-US" sz="1200">
              <a:solidFill>
                <a:srgbClr val="000000"/>
              </a:solidFill>
            </a:endParaRPr>
          </a:p>
        </p:txBody>
      </p:sp>
      <p:sp>
        <p:nvSpPr>
          <p:cNvPr id="315395" name="Rectangle 2"/>
          <p:cNvSpPr>
            <a:spLocks noGrp="1" noRot="1" noChangeAspect="1" noChangeArrowheads="1"/>
          </p:cNvSpPr>
          <p:nvPr>
            <p:ph type="sldImg"/>
          </p:nvPr>
        </p:nvSpPr>
        <p:spPr>
          <a:solidFill>
            <a:srgbClr val="FFFFFF"/>
          </a:solidFill>
          <a:ln/>
        </p:spPr>
      </p:sp>
      <p:sp>
        <p:nvSpPr>
          <p:cNvPr id="3153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704DCF-673C-AB4C-BF1C-F0C14EE7D97B}" type="slidenum">
              <a:rPr lang="en-US" sz="1200"/>
              <a:pPr/>
              <a:t>220</a:t>
            </a:fld>
            <a:endParaRPr lang="en-US" sz="1200"/>
          </a:p>
        </p:txBody>
      </p:sp>
      <p:sp>
        <p:nvSpPr>
          <p:cNvPr id="2793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10826A-A20C-FF44-A050-D226ECD80025}" type="slidenum">
              <a:rPr lang="en-US" sz="1200"/>
              <a:pPr/>
              <a:t>221</a:t>
            </a:fld>
            <a:endParaRPr lang="en-US" sz="1200"/>
          </a:p>
        </p:txBody>
      </p:sp>
      <p:sp>
        <p:nvSpPr>
          <p:cNvPr id="2990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CCBD9C-5986-9849-94EF-45406AEBA947}" type="slidenum">
              <a:rPr lang="en-US" sz="1200">
                <a:solidFill>
                  <a:prstClr val="black"/>
                </a:solidFill>
              </a:rPr>
              <a:pPr/>
              <a:t>222</a:t>
            </a:fld>
            <a:endParaRPr lang="en-US" sz="1200">
              <a:solidFill>
                <a:prstClr val="black"/>
              </a:solidFill>
            </a:endParaRPr>
          </a:p>
        </p:txBody>
      </p:sp>
      <p:sp>
        <p:nvSpPr>
          <p:cNvPr id="2457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47833-BBAA-1144-B38F-565DB3231887}" type="slidenum">
              <a:rPr lang="en-US" sz="1200">
                <a:solidFill>
                  <a:prstClr val="black"/>
                </a:solidFill>
              </a:rPr>
              <a:pPr/>
              <a:t>223</a:t>
            </a:fld>
            <a:endParaRPr lang="en-US" sz="1200">
              <a:solidFill>
                <a:prstClr val="black"/>
              </a:solidFill>
            </a:endParaRPr>
          </a:p>
        </p:txBody>
      </p:sp>
      <p:sp>
        <p:nvSpPr>
          <p:cNvPr id="2453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4D626-7C54-604F-8166-6E3A09924549}" type="slidenum">
              <a:rPr lang="en-US" sz="1200">
                <a:solidFill>
                  <a:prstClr val="black"/>
                </a:solidFill>
              </a:rPr>
              <a:pPr/>
              <a:t>224</a:t>
            </a:fld>
            <a:endParaRPr lang="en-US" sz="1200">
              <a:solidFill>
                <a:prstClr val="black"/>
              </a:solidFill>
            </a:endParaRPr>
          </a:p>
        </p:txBody>
      </p:sp>
      <p:sp>
        <p:nvSpPr>
          <p:cNvPr id="2965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DCECBAA-62CD-4B4D-96F1-3A9E7356F2BE}" type="slidenum">
              <a:rPr lang="en-US" sz="1200">
                <a:solidFill>
                  <a:srgbClr val="000000"/>
                </a:solidFill>
              </a:rPr>
              <a:pPr eaLnBrk="1" hangingPunct="1"/>
              <a:t>225</a:t>
            </a:fld>
            <a:endParaRPr lang="en-US" sz="1200">
              <a:solidFill>
                <a:srgbClr val="000000"/>
              </a:solidFill>
            </a:endParaRPr>
          </a:p>
        </p:txBody>
      </p:sp>
      <p:sp>
        <p:nvSpPr>
          <p:cNvPr id="333827" name="Rectangle 2"/>
          <p:cNvSpPr>
            <a:spLocks noGrp="1" noRot="1" noChangeAspect="1" noChangeArrowheads="1"/>
          </p:cNvSpPr>
          <p:nvPr>
            <p:ph type="sldImg"/>
          </p:nvPr>
        </p:nvSpPr>
        <p:spPr>
          <a:solidFill>
            <a:srgbClr val="FFFFFF"/>
          </a:solidFill>
          <a:ln/>
        </p:spPr>
      </p:sp>
      <p:sp>
        <p:nvSpPr>
          <p:cNvPr id="33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26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She refused to offer incense to Diana</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image and thus was killed for 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她拒绝向戴安娜的神像献香，因此被处死。</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CD81B4-FF41-5645-A9AE-C2EEA7406C14}" type="slidenum">
              <a:rPr lang="en-US" sz="1200">
                <a:solidFill>
                  <a:srgbClr val="000000"/>
                </a:solidFill>
              </a:rPr>
              <a:pPr eaLnBrk="1" hangingPunct="1"/>
              <a:t>226</a:t>
            </a:fld>
            <a:endParaRPr lang="en-US" sz="1200">
              <a:solidFill>
                <a:srgbClr val="000000"/>
              </a:solidFill>
            </a:endParaRPr>
          </a:p>
        </p:txBody>
      </p:sp>
      <p:sp>
        <p:nvSpPr>
          <p:cNvPr id="329731" name="Rectangle 2"/>
          <p:cNvSpPr>
            <a:spLocks noGrp="1" noRot="1" noChangeAspect="1" noChangeArrowheads="1"/>
          </p:cNvSpPr>
          <p:nvPr>
            <p:ph type="sldImg"/>
          </p:nvPr>
        </p:nvSpPr>
        <p:spPr>
          <a:xfrm>
            <a:off x="1103313" y="674688"/>
            <a:ext cx="4603750" cy="3452812"/>
          </a:xfrm>
          <a:solidFill>
            <a:srgbClr val="FFFFFF"/>
          </a:solidFill>
          <a:ln/>
        </p:spPr>
      </p:sp>
      <p:sp>
        <p:nvSpPr>
          <p:cNvPr id="329732"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4ECCAD-53C1-F141-A4A8-EAB47890ED12}" type="slidenum">
              <a:rPr lang="en-US" sz="1200">
                <a:solidFill>
                  <a:srgbClr val="000000"/>
                </a:solidFill>
              </a:rPr>
              <a:pPr eaLnBrk="1" hangingPunct="1"/>
              <a:t>227</a:t>
            </a:fld>
            <a:endParaRPr lang="en-US" sz="1200">
              <a:solidFill>
                <a:srgbClr val="000000"/>
              </a:solidFill>
            </a:endParaRPr>
          </a:p>
        </p:txBody>
      </p:sp>
      <p:sp>
        <p:nvSpPr>
          <p:cNvPr id="331779" name="Rectangle 2"/>
          <p:cNvSpPr>
            <a:spLocks noGrp="1" noRot="1" noChangeAspect="1" noChangeArrowheads="1"/>
          </p:cNvSpPr>
          <p:nvPr>
            <p:ph type="sldImg"/>
          </p:nvPr>
        </p:nvSpPr>
        <p:spPr>
          <a:solidFill>
            <a:srgbClr val="FFFFFF"/>
          </a:solidFill>
          <a:ln/>
        </p:spPr>
      </p:sp>
      <p:sp>
        <p:nvSpPr>
          <p:cNvPr id="33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BED2FE5-3A69-4443-8EA4-CF73CA438365}" type="slidenum">
              <a:rPr lang="en-US" sz="1200">
                <a:solidFill>
                  <a:srgbClr val="000000"/>
                </a:solidFill>
              </a:rPr>
              <a:pPr eaLnBrk="1" hangingPunct="1"/>
              <a:t>228</a:t>
            </a:fld>
            <a:endParaRPr lang="en-US" sz="1200">
              <a:solidFill>
                <a:srgbClr val="000000"/>
              </a:solidFill>
            </a:endParaRPr>
          </a:p>
        </p:txBody>
      </p:sp>
      <p:sp>
        <p:nvSpPr>
          <p:cNvPr id="335875" name="Rectangle 2"/>
          <p:cNvSpPr>
            <a:spLocks noGrp="1" noRot="1" noChangeAspect="1" noChangeArrowheads="1"/>
          </p:cNvSpPr>
          <p:nvPr>
            <p:ph type="sldImg"/>
          </p:nvPr>
        </p:nvSpPr>
        <p:spPr>
          <a:solidFill>
            <a:srgbClr val="FFFFFF"/>
          </a:solidFill>
          <a:ln/>
        </p:spPr>
      </p:sp>
      <p:sp>
        <p:nvSpPr>
          <p:cNvPr id="33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447227-541B-6D41-B0F4-A1F234C774A7}" type="slidenum">
              <a:rPr lang="en-US" sz="1200">
                <a:solidFill>
                  <a:srgbClr val="000000"/>
                </a:solidFill>
              </a:rPr>
              <a:pPr eaLnBrk="1" hangingPunct="1"/>
              <a:t>229</a:t>
            </a:fld>
            <a:endParaRPr lang="en-US" sz="1200">
              <a:solidFill>
                <a:srgbClr val="000000"/>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9C9EB1B-C53F-254B-ABF2-6474355C1088}" type="slidenum">
              <a:rPr lang="en-US" sz="1200">
                <a:solidFill>
                  <a:srgbClr val="000000"/>
                </a:solidFill>
              </a:rPr>
              <a:pPr eaLnBrk="1" hangingPunct="1"/>
              <a:t>230</a:t>
            </a:fld>
            <a:endParaRPr lang="en-US" sz="1200">
              <a:solidFill>
                <a:srgbClr val="000000"/>
              </a:solidFill>
            </a:endParaRPr>
          </a:p>
        </p:txBody>
      </p:sp>
      <p:sp>
        <p:nvSpPr>
          <p:cNvPr id="342019" name="Rectangle 2"/>
          <p:cNvSpPr>
            <a:spLocks noGrp="1" noRot="1" noChangeAspect="1" noChangeArrowheads="1"/>
          </p:cNvSpPr>
          <p:nvPr>
            <p:ph type="sldImg"/>
          </p:nvPr>
        </p:nvSpPr>
        <p:spPr>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solidFill>
                  <a:srgbClr val="000F95"/>
                </a:solidFill>
                <a:latin typeface="Tahoma" charset="0"/>
                <a:ea typeface="ＭＳ Ｐゴシック" charset="0"/>
                <a:cs typeface="ＭＳ Ｐゴシック" charset="0"/>
              </a:rPr>
              <a:t>The Stress-Test consists of viewing a photo of 2 Dolphins...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The dolphins appear to be nearly identical when viewed by stress-free individuals.  The test is not sufficiently accurate to detect mild stress differentials, but is very accurate on individuals with higher stress-levels.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imes New Roman" charset="0"/>
                <a:ea typeface="ＭＳ Ｐゴシック" charset="0"/>
                <a:cs typeface="ＭＳ Ｐゴシック" charset="0"/>
              </a:rPr>
              <a:t> </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Deviations in appearance between the 2 dolphins are indicators of potential stress-related problems and the deviations, if any, may also indicate the source of stress.</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imes New Roman" charset="0"/>
                <a:ea typeface="ＭＳ Ｐゴシック" charset="0"/>
                <a:cs typeface="ＭＳ Ｐゴシック" charset="0"/>
              </a:rPr>
              <a:t> </a:t>
            </a:r>
            <a:r>
              <a:rPr lang="en-US" dirty="0">
                <a:solidFill>
                  <a:srgbClr val="000F95"/>
                </a:solidFill>
                <a:latin typeface="Lucida Grande" charset="0"/>
                <a:ea typeface="ＭＳ Ｐゴシック" charset="0"/>
                <a:cs typeface="ＭＳ Ｐゴシック" charset="0"/>
              </a:rPr>
              <a:t>�</a:t>
            </a:r>
            <a:r>
              <a:rPr lang="en-US" dirty="0">
                <a:solidFill>
                  <a:srgbClr val="000F95"/>
                </a:solidFill>
                <a:latin typeface="Tahoma" charset="0"/>
                <a:ea typeface="ＭＳ Ｐゴシック" charset="0"/>
                <a:cs typeface="ＭＳ Ｐゴシック" charset="0"/>
              </a:rPr>
              <a:t>If you experience significant deviations, you may want to consider taking things a little easier...</a:t>
            </a:r>
          </a:p>
          <a:p>
            <a:r>
              <a:rPr lang="zh-CN" altLang="en-US" b="1" dirty="0">
                <a:solidFill>
                  <a:srgbClr val="0E0E0E"/>
                </a:solidFill>
                <a:effectLst/>
                <a:latin typeface=".AppleSystemUIFont"/>
              </a:rPr>
              <a:t>压力测试</a:t>
            </a:r>
            <a:endParaRPr lang="zh-CN" altLang="en-US" dirty="0">
              <a:solidFill>
                <a:srgbClr val="0E0E0E"/>
              </a:solidFill>
              <a:effectLst/>
              <a:latin typeface=".AppleSystemUIFont"/>
            </a:endParaRPr>
          </a:p>
          <a:p>
            <a:r>
              <a:rPr lang="zh-CN" altLang="en-US" dirty="0">
                <a:solidFill>
                  <a:srgbClr val="0E0E0E"/>
                </a:solidFill>
                <a:effectLst/>
                <a:latin typeface=".AppleSystemUIFont"/>
              </a:rPr>
              <a:t>压力测试是通过观察两只海豚的照片进行的</a:t>
            </a:r>
            <a:r>
              <a:rPr lang="en-US" altLang="zh-CN" dirty="0">
                <a:solidFill>
                  <a:srgbClr val="0E0E0E"/>
                </a:solidFill>
                <a:effectLst/>
                <a:latin typeface=".AppleSystemUIFont"/>
              </a:rPr>
              <a:t>……</a:t>
            </a:r>
            <a:r>
              <a:rPr lang="zh-CN" altLang="en-US" dirty="0">
                <a:solidFill>
                  <a:srgbClr val="0E0E0E"/>
                </a:solidFill>
                <a:effectLst/>
                <a:latin typeface=".AppleSystemUIFont"/>
              </a:rPr>
              <a:t>当压力较小的人观看时，这两只海豚看起来几乎是完全相同的。</a:t>
            </a:r>
          </a:p>
          <a:p>
            <a:r>
              <a:rPr lang="zh-CN" altLang="en-US" dirty="0">
                <a:solidFill>
                  <a:srgbClr val="0E0E0E"/>
                </a:solidFill>
                <a:effectLst/>
                <a:latin typeface=".AppleSystemUIFont"/>
              </a:rPr>
              <a:t>该测试不足以检测轻微的压力差异，但对于压力水平较高的个体却非常准确。</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海豚的外观差异</a:t>
            </a:r>
            <a:r>
              <a:rPr lang="zh-CN" altLang="en-US" dirty="0">
                <a:solidFill>
                  <a:srgbClr val="0E0E0E"/>
                </a:solidFill>
                <a:effectLst/>
                <a:latin typeface=".AppleSystemUIFont"/>
              </a:rPr>
              <a:t>是潜在压力相关问题的指示。如果有任何差异，也可能提示压力的来源。</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如果你观察到显著的差异，可能需要考虑让自己放松一下</a:t>
            </a:r>
            <a:r>
              <a:rPr lang="en-US" altLang="zh-CN" b="1" dirty="0">
                <a:solidFill>
                  <a:srgbClr val="0E0E0E"/>
                </a:solidFill>
                <a:effectLst/>
                <a:latin typeface=".AppleSystemUIFont"/>
              </a:rPr>
              <a:t>……</a:t>
            </a:r>
            <a:endParaRPr lang="zh-CN" altLang="en-US" dirty="0">
              <a:solidFill>
                <a:srgbClr val="0E0E0E"/>
              </a:solidFill>
              <a:effectLst/>
              <a:latin typeface=".AppleSystemUIFont"/>
            </a:endParaRPr>
          </a:p>
          <a:p>
            <a:pPr eaLnBrk="1" hangingPunct="1"/>
            <a:endParaRPr lang="en-US" dirty="0">
              <a:solidFill>
                <a:srgbClr val="000F95"/>
              </a:solidFill>
              <a:latin typeface="Tahoma"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E76B101-F894-AC46-AA7B-C2F9AD76810E}" type="slidenum">
              <a:rPr lang="en-US" sz="1200">
                <a:solidFill>
                  <a:srgbClr val="000000"/>
                </a:solidFill>
              </a:rPr>
              <a:pPr eaLnBrk="1" hangingPunct="1"/>
              <a:t>231</a:t>
            </a:fld>
            <a:endParaRPr lang="en-US" sz="1200">
              <a:solidFill>
                <a:srgbClr val="000000"/>
              </a:solidFill>
            </a:endParaRPr>
          </a:p>
        </p:txBody>
      </p:sp>
      <p:sp>
        <p:nvSpPr>
          <p:cNvPr id="344067" name="Rectangle 2"/>
          <p:cNvSpPr>
            <a:spLocks noGrp="1" noRot="1" noChangeAspect="1" noChangeArrowheads="1"/>
          </p:cNvSpPr>
          <p:nvPr>
            <p:ph type="sldImg"/>
          </p:nvPr>
        </p:nvSpPr>
        <p:spPr>
          <a:solidFill>
            <a:srgbClr val="FFFFFF"/>
          </a:solidFill>
          <a:ln/>
        </p:spPr>
      </p:sp>
      <p:sp>
        <p:nvSpPr>
          <p:cNvPr id="344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In 1967, </a:t>
            </a:r>
            <a:r>
              <a:rPr lang="en-US" dirty="0">
                <a:solidFill>
                  <a:srgbClr val="0C2FB4"/>
                </a:solidFill>
                <a:latin typeface="Helvetica" charset="0"/>
                <a:ea typeface="ＭＳ Ｐゴシック" charset="0"/>
                <a:cs typeface="ＭＳ Ｐゴシック" charset="0"/>
                <a:hlinkClick r:id="rId3"/>
              </a:rPr>
              <a:t>psychiatrists</a:t>
            </a:r>
            <a:r>
              <a:rPr lang="en-US" dirty="0">
                <a:latin typeface="Helvetica" charset="0"/>
                <a:ea typeface="ＭＳ Ｐゴシック" charset="0"/>
                <a:cs typeface="ＭＳ Ｐゴシック" charset="0"/>
              </a:rPr>
              <a:t> Thomas Holmes and Richard Rahe examined the medical records of over 5,000 medical patients as a way to determine whether </a:t>
            </a:r>
            <a:r>
              <a:rPr lang="en-US" dirty="0">
                <a:solidFill>
                  <a:srgbClr val="0C2FB4"/>
                </a:solidFill>
                <a:latin typeface="Helvetica" charset="0"/>
                <a:ea typeface="ＭＳ Ｐゴシック" charset="0"/>
                <a:cs typeface="ＭＳ Ｐゴシック" charset="0"/>
                <a:hlinkClick r:id="rId4"/>
              </a:rPr>
              <a:t>stressful</a:t>
            </a:r>
            <a:r>
              <a:rPr lang="en-US" dirty="0">
                <a:latin typeface="Helvetica" charset="0"/>
                <a:ea typeface="ＭＳ Ｐゴシック" charset="0"/>
                <a:cs typeface="ＭＳ Ｐゴシック" charset="0"/>
              </a:rPr>
              <a:t> life events might cause illnesses. Patients were asked to tally a list of 43 life events based on a relative score. A positive 0.1 correlation was found between their life events and their illnesses. Thus, the Social Readjustment Rating Scale (SRRS) or the </a:t>
            </a:r>
            <a:r>
              <a:rPr lang="en-US" b="1" dirty="0">
                <a:latin typeface="Helvetica" charset="0"/>
                <a:ea typeface="ＭＳ Ｐゴシック" charset="0"/>
                <a:cs typeface="ＭＳ Ｐゴシック" charset="0"/>
              </a:rPr>
              <a:t>Holmes and Rahe Stress Scale</a:t>
            </a:r>
            <a:r>
              <a:rPr lang="en-US" dirty="0">
                <a:latin typeface="Helvetica" charset="0"/>
                <a:ea typeface="ＭＳ Ｐゴシック" charset="0"/>
                <a:cs typeface="ＭＳ Ｐゴシック" charset="0"/>
              </a:rPr>
              <a:t> was born. However, this study can be perceived as unreliable since it asks participants to look back at their life events, making the data retrospective.</a:t>
            </a:r>
          </a:p>
          <a:p>
            <a:pPr eaLnBrk="1" hangingPunct="1"/>
            <a:endParaRPr lang="en-US" dirty="0">
              <a:latin typeface="Helvetica" charset="0"/>
              <a:ea typeface="ＭＳ Ｐゴシック" charset="0"/>
              <a:cs typeface="ＭＳ Ｐゴシック" charset="0"/>
            </a:endParaRPr>
          </a:p>
          <a:p>
            <a:pPr eaLnBrk="1" hangingPunct="1"/>
            <a:r>
              <a:rPr lang="en-US" dirty="0">
                <a:latin typeface="Helvetica" charset="0"/>
                <a:ea typeface="ＭＳ Ｐゴシック" charset="0"/>
                <a:cs typeface="ＭＳ Ｐゴシック" charset="0"/>
              </a:rPr>
              <a:t>See Holmes, T.H. and Rahe, R.H.: The social readjustments rating scales, Journal of Psychosomatic Research, 11:213-218, 1967</a:t>
            </a:r>
          </a:p>
          <a:p>
            <a:pPr eaLnBrk="1" hangingPunct="1"/>
            <a:endParaRPr lang="en-US" dirty="0">
              <a:latin typeface="Helvetica" charset="0"/>
              <a:ea typeface="ＭＳ Ｐゴシック" charset="0"/>
              <a:cs typeface="ＭＳ Ｐゴシック" charset="0"/>
            </a:endParaRPr>
          </a:p>
          <a:p>
            <a:pPr eaLnBrk="1" hangingPunct="1"/>
            <a:r>
              <a:rPr lang="en-US" dirty="0">
                <a:latin typeface="Helvetica" charset="0"/>
                <a:ea typeface="ＭＳ Ｐゴシック" charset="0"/>
                <a:cs typeface="ＭＳ Ｐゴシック" charset="0"/>
              </a:rPr>
              <a:t>Source: </a:t>
            </a:r>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en.wikipedia.org</a:t>
            </a:r>
            <a:r>
              <a:rPr lang="en-US" dirty="0">
                <a:latin typeface="Times New Roman" charset="0"/>
                <a:ea typeface="ＭＳ Ｐゴシック" charset="0"/>
                <a:cs typeface="ＭＳ Ｐゴシック" charset="0"/>
              </a:rPr>
              <a:t>/wiki/</a:t>
            </a:r>
            <a:r>
              <a:rPr lang="en-US" dirty="0" err="1">
                <a:latin typeface="Times New Roman" charset="0"/>
                <a:ea typeface="ＭＳ Ｐゴシック" charset="0"/>
                <a:cs typeface="ＭＳ Ｐゴシック" charset="0"/>
              </a:rPr>
              <a:t>Holmes_and_Rahe_stress_scale</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r>
              <a:rPr lang="en-US" altLang="zh-CN" dirty="0">
                <a:solidFill>
                  <a:srgbClr val="0E0E0E"/>
                </a:solidFill>
                <a:effectLst/>
                <a:latin typeface=".AppleSystemUIFont"/>
              </a:rPr>
              <a:t>1967</a:t>
            </a:r>
            <a:r>
              <a:rPr lang="zh-CN" altLang="en-US" dirty="0">
                <a:solidFill>
                  <a:srgbClr val="0E0E0E"/>
                </a:solidFill>
                <a:effectLst/>
                <a:latin typeface=".AppleSystemUIFont"/>
              </a:rPr>
              <a:t>年，精神病学家托马斯</a:t>
            </a:r>
            <a:r>
              <a:rPr lang="en-US" altLang="zh-CN" dirty="0">
                <a:solidFill>
                  <a:srgbClr val="0E0E0E"/>
                </a:solidFill>
                <a:effectLst/>
                <a:latin typeface=".AppleSystemUIFont"/>
              </a:rPr>
              <a:t>·</a:t>
            </a:r>
            <a:r>
              <a:rPr lang="zh-CN" altLang="en-US" dirty="0">
                <a:solidFill>
                  <a:srgbClr val="0E0E0E"/>
                </a:solidFill>
                <a:effectLst/>
                <a:latin typeface=".AppleSystemUIFont"/>
              </a:rPr>
              <a:t>霍姆斯（</a:t>
            </a:r>
            <a:r>
              <a:rPr lang="en-US" altLang="zh-CN" dirty="0">
                <a:solidFill>
                  <a:srgbClr val="0E0E0E"/>
                </a:solidFill>
                <a:effectLst/>
                <a:latin typeface=".AppleSystemUIFont"/>
              </a:rPr>
              <a:t>Thomas Holmes</a:t>
            </a:r>
            <a:r>
              <a:rPr lang="zh-CN" altLang="en-US" dirty="0">
                <a:solidFill>
                  <a:srgbClr val="0E0E0E"/>
                </a:solidFill>
                <a:effectLst/>
                <a:latin typeface=".AppleSystemUIFont"/>
              </a:rPr>
              <a:t>）和理查德</a:t>
            </a:r>
            <a:r>
              <a:rPr lang="en-US" altLang="zh-CN" dirty="0">
                <a:solidFill>
                  <a:srgbClr val="0E0E0E"/>
                </a:solidFill>
                <a:effectLst/>
                <a:latin typeface=".AppleSystemUIFont"/>
              </a:rPr>
              <a:t>·</a:t>
            </a:r>
            <a:r>
              <a:rPr lang="zh-CN" altLang="en-US" dirty="0">
                <a:solidFill>
                  <a:srgbClr val="0E0E0E"/>
                </a:solidFill>
                <a:effectLst/>
                <a:latin typeface=".AppleSystemUIFont"/>
              </a:rPr>
              <a:t>雷赫（</a:t>
            </a:r>
            <a:r>
              <a:rPr lang="en-US" altLang="zh-CN" dirty="0">
                <a:solidFill>
                  <a:srgbClr val="0E0E0E"/>
                </a:solidFill>
                <a:effectLst/>
                <a:latin typeface=".AppleSystemUIFont"/>
              </a:rPr>
              <a:t>Richard Rahe</a:t>
            </a:r>
            <a:r>
              <a:rPr lang="zh-CN" altLang="en-US" dirty="0">
                <a:solidFill>
                  <a:srgbClr val="0E0E0E"/>
                </a:solidFill>
                <a:effectLst/>
                <a:latin typeface=".AppleSystemUIFont"/>
              </a:rPr>
              <a:t>）通过检查超过</a:t>
            </a:r>
            <a:r>
              <a:rPr lang="en-US" altLang="zh-CN" dirty="0">
                <a:solidFill>
                  <a:srgbClr val="0E0E0E"/>
                </a:solidFill>
                <a:effectLst/>
                <a:latin typeface=".AppleSystemUIFont"/>
              </a:rPr>
              <a:t>5000</a:t>
            </a:r>
            <a:r>
              <a:rPr lang="zh-CN" altLang="en-US" dirty="0">
                <a:solidFill>
                  <a:srgbClr val="0E0E0E"/>
                </a:solidFill>
                <a:effectLst/>
                <a:latin typeface=".AppleSystemUIFont"/>
              </a:rPr>
              <a:t>名医疗患者的病历，试图确定压力性生活事件是否可能导致疾病。患者被要求根据一个相对评分，对</a:t>
            </a:r>
            <a:r>
              <a:rPr lang="en-US" altLang="zh-CN" dirty="0">
                <a:solidFill>
                  <a:srgbClr val="0E0E0E"/>
                </a:solidFill>
                <a:effectLst/>
                <a:latin typeface=".AppleSystemUIFont"/>
              </a:rPr>
              <a:t>43</a:t>
            </a:r>
            <a:r>
              <a:rPr lang="zh-CN" altLang="en-US" dirty="0">
                <a:solidFill>
                  <a:srgbClr val="0E0E0E"/>
                </a:solidFill>
                <a:effectLst/>
                <a:latin typeface=".AppleSystemUIFont"/>
              </a:rPr>
              <a:t>个生活事件进行统计。研究发现，生活事件与疾病之间的相关性为正</a:t>
            </a:r>
            <a:r>
              <a:rPr lang="en-US" altLang="zh-CN" dirty="0">
                <a:solidFill>
                  <a:srgbClr val="0E0E0E"/>
                </a:solidFill>
                <a:effectLst/>
                <a:latin typeface=".AppleSystemUIFont"/>
              </a:rPr>
              <a:t>0.1</a:t>
            </a:r>
            <a:r>
              <a:rPr lang="zh-CN" altLang="en-US" dirty="0">
                <a:solidFill>
                  <a:srgbClr val="0E0E0E"/>
                </a:solidFill>
                <a:effectLst/>
                <a:latin typeface=".AppleSystemUIFont"/>
              </a:rPr>
              <a:t>。因此，</a:t>
            </a:r>
            <a:r>
              <a:rPr lang="zh-CN" altLang="en-US" b="1" dirty="0">
                <a:solidFill>
                  <a:srgbClr val="0E0E0E"/>
                </a:solidFill>
                <a:effectLst/>
                <a:latin typeface=".AppleSystemUIFont"/>
              </a:rPr>
              <a:t>社会再调整评定量表（</a:t>
            </a:r>
            <a:r>
              <a:rPr lang="en-US" altLang="zh-CN" b="1" dirty="0">
                <a:solidFill>
                  <a:srgbClr val="0E0E0E"/>
                </a:solidFill>
                <a:effectLst/>
                <a:latin typeface=".AppleSystemUIFont"/>
              </a:rPr>
              <a:t>Social Readjustment Rating Scale</a:t>
            </a:r>
            <a:r>
              <a:rPr lang="zh-CN" altLang="en-US" b="1" dirty="0">
                <a:solidFill>
                  <a:srgbClr val="0E0E0E"/>
                </a:solidFill>
                <a:effectLst/>
                <a:latin typeface=".AppleSystemUIFont"/>
              </a:rPr>
              <a:t>，</a:t>
            </a:r>
            <a:r>
              <a:rPr lang="en-US" altLang="zh-CN" b="1" dirty="0">
                <a:solidFill>
                  <a:srgbClr val="0E0E0E"/>
                </a:solidFill>
                <a:effectLst/>
                <a:latin typeface=".AppleSystemUIFont"/>
              </a:rPr>
              <a:t>SRRS</a:t>
            </a:r>
            <a:r>
              <a:rPr lang="zh-CN" altLang="en-US" b="1" dirty="0">
                <a:solidFill>
                  <a:srgbClr val="0E0E0E"/>
                </a:solidFill>
                <a:effectLst/>
                <a:latin typeface=".AppleSystemUIFont"/>
              </a:rPr>
              <a:t>）</a:t>
            </a:r>
            <a:r>
              <a:rPr lang="zh-CN" altLang="en-US" dirty="0">
                <a:solidFill>
                  <a:srgbClr val="0E0E0E"/>
                </a:solidFill>
                <a:effectLst/>
                <a:latin typeface=".AppleSystemUIFont"/>
              </a:rPr>
              <a:t>，也被称为</a:t>
            </a:r>
            <a:r>
              <a:rPr lang="zh-CN" altLang="en-US" b="1" dirty="0">
                <a:solidFill>
                  <a:srgbClr val="0E0E0E"/>
                </a:solidFill>
                <a:effectLst/>
                <a:latin typeface=".AppleSystemUIFont"/>
              </a:rPr>
              <a:t>霍姆斯和雷赫压力量表（</a:t>
            </a:r>
            <a:r>
              <a:rPr lang="en-US" altLang="zh-CN" b="1" dirty="0">
                <a:solidFill>
                  <a:srgbClr val="0E0E0E"/>
                </a:solidFill>
                <a:effectLst/>
                <a:latin typeface=".AppleSystemUIFont"/>
              </a:rPr>
              <a:t>Holmes and Rahe Stress Scale</a:t>
            </a:r>
            <a:r>
              <a:rPr lang="zh-CN" altLang="en-US" b="1" dirty="0">
                <a:solidFill>
                  <a:srgbClr val="0E0E0E"/>
                </a:solidFill>
                <a:effectLst/>
                <a:latin typeface=".AppleSystemUIFont"/>
              </a:rPr>
              <a:t>）</a:t>
            </a:r>
            <a:r>
              <a:rPr lang="zh-CN" altLang="en-US" dirty="0">
                <a:solidFill>
                  <a:srgbClr val="0E0E0E"/>
                </a:solidFill>
                <a:effectLst/>
                <a:latin typeface=".AppleSystemUIFont"/>
              </a:rPr>
              <a:t>，由此诞生。</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然而，由于该研究要求参与者回顾自己的生活事件，数据具有回溯性，因此可能被认为不够可靠。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参考文献：</a:t>
            </a:r>
          </a:p>
          <a:p>
            <a:r>
              <a:rPr lang="en-US" altLang="zh-CN" dirty="0">
                <a:solidFill>
                  <a:srgbClr val="0E0E0E"/>
                </a:solidFill>
                <a:effectLst/>
                <a:latin typeface=".AppleSystemUIFont"/>
              </a:rPr>
              <a:t>Holmes, T.H. </a:t>
            </a:r>
            <a:r>
              <a:rPr lang="zh-CN" altLang="en-US" dirty="0">
                <a:solidFill>
                  <a:srgbClr val="0E0E0E"/>
                </a:solidFill>
                <a:effectLst/>
                <a:latin typeface=".AppleSystemUIFont"/>
              </a:rPr>
              <a:t>和 </a:t>
            </a:r>
            <a:r>
              <a:rPr lang="en-US" altLang="zh-CN" dirty="0">
                <a:solidFill>
                  <a:srgbClr val="0E0E0E"/>
                </a:solidFill>
                <a:effectLst/>
                <a:latin typeface=".AppleSystemUIFont"/>
              </a:rPr>
              <a:t>Rahe, R.H.</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社会再调整评定量表</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心身研究杂志</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Journal of Psychosomatic Research</a:t>
            </a:r>
            <a:r>
              <a:rPr lang="zh-CN" altLang="en-US" dirty="0">
                <a:solidFill>
                  <a:srgbClr val="0E0E0E"/>
                </a:solidFill>
                <a:effectLst/>
                <a:latin typeface=".AppleSystemUIFont"/>
              </a:rPr>
              <a:t>），第</a:t>
            </a:r>
            <a:r>
              <a:rPr lang="en-US" altLang="zh-CN" dirty="0">
                <a:solidFill>
                  <a:srgbClr val="0E0E0E"/>
                </a:solidFill>
                <a:effectLst/>
                <a:latin typeface=".AppleSystemUIFont"/>
              </a:rPr>
              <a:t>11</a:t>
            </a:r>
            <a:r>
              <a:rPr lang="zh-CN" altLang="en-US" dirty="0">
                <a:solidFill>
                  <a:srgbClr val="0E0E0E"/>
                </a:solidFill>
                <a:effectLst/>
                <a:latin typeface=".AppleSystemUIFont"/>
              </a:rPr>
              <a:t>卷，第</a:t>
            </a:r>
            <a:r>
              <a:rPr lang="en-US" altLang="zh-CN" dirty="0">
                <a:solidFill>
                  <a:srgbClr val="0E0E0E"/>
                </a:solidFill>
                <a:effectLst/>
                <a:latin typeface=".AppleSystemUIFont"/>
              </a:rPr>
              <a:t>213-218</a:t>
            </a:r>
            <a:r>
              <a:rPr lang="zh-CN" altLang="en-US" dirty="0">
                <a:solidFill>
                  <a:srgbClr val="0E0E0E"/>
                </a:solidFill>
                <a:effectLst/>
                <a:latin typeface=".AppleSystemUIFont"/>
              </a:rPr>
              <a:t>页，</a:t>
            </a:r>
            <a:r>
              <a:rPr lang="en-US" altLang="zh-CN" dirty="0">
                <a:solidFill>
                  <a:srgbClr val="0E0E0E"/>
                </a:solidFill>
                <a:effectLst/>
                <a:latin typeface=".AppleSystemUIFont"/>
              </a:rPr>
              <a:t>1967</a:t>
            </a:r>
            <a:r>
              <a:rPr lang="zh-CN" altLang="en-US" dirty="0">
                <a:solidFill>
                  <a:srgbClr val="0E0E0E"/>
                </a:solidFill>
                <a:effectLst/>
                <a:latin typeface=".AppleSystemUIFont"/>
              </a:rPr>
              <a:t>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来源：</a:t>
            </a:r>
            <a:r>
              <a:rPr lang="en-US" altLang="zh-CN" dirty="0">
                <a:solidFill>
                  <a:srgbClr val="0E0E0E"/>
                </a:solidFill>
                <a:effectLst/>
                <a:latin typeface=".AppleSystemUIFont"/>
                <a:hlinkClick r:id="rId5"/>
              </a:rPr>
              <a:t>http://en.wikipedia.org/wiki/Holmes_and_Rahe_stress_scale</a:t>
            </a:r>
            <a:endParaRPr lang="en-US" altLang="zh-CN" dirty="0">
              <a:solidFill>
                <a:srgbClr val="0E0E0E"/>
              </a:solidFill>
              <a:effectLst/>
              <a:latin typeface=".AppleSystemUIFont"/>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7630740-9968-5A49-9DF1-BC53D6ED26E9}" type="slidenum">
              <a:rPr lang="en-US" sz="1200">
                <a:solidFill>
                  <a:srgbClr val="000000"/>
                </a:solidFill>
              </a:rPr>
              <a:pPr eaLnBrk="1" hangingPunct="1"/>
              <a:t>232</a:t>
            </a:fld>
            <a:endParaRPr lang="en-US" sz="1200">
              <a:solidFill>
                <a:srgbClr val="000000"/>
              </a:solidFill>
            </a:endParaRPr>
          </a:p>
        </p:txBody>
      </p:sp>
      <p:sp>
        <p:nvSpPr>
          <p:cNvPr id="346115" name="Rectangle 2"/>
          <p:cNvSpPr>
            <a:spLocks noGrp="1" noRot="1" noChangeAspect="1" noChangeArrowheads="1"/>
          </p:cNvSpPr>
          <p:nvPr>
            <p:ph type="sldImg"/>
          </p:nvPr>
        </p:nvSpPr>
        <p:spPr>
          <a:solidFill>
            <a:srgbClr val="FFFFFF"/>
          </a:solidFill>
          <a:ln/>
        </p:spPr>
      </p:sp>
      <p:sp>
        <p:nvSpPr>
          <p:cNvPr id="346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56BEB4-6301-1B49-A5AD-0671AF4B27B6}" type="slidenum">
              <a:rPr lang="en-US" sz="1200">
                <a:solidFill>
                  <a:srgbClr val="000000"/>
                </a:solidFill>
              </a:rPr>
              <a:pPr eaLnBrk="1" hangingPunct="1"/>
              <a:t>233</a:t>
            </a:fld>
            <a:endParaRPr lang="en-US" sz="1200">
              <a:solidFill>
                <a:srgbClr val="000000"/>
              </a:solidFill>
            </a:endParaRPr>
          </a:p>
        </p:txBody>
      </p:sp>
      <p:sp>
        <p:nvSpPr>
          <p:cNvPr id="348163" name="Rectangle 2"/>
          <p:cNvSpPr>
            <a:spLocks noGrp="1" noRot="1" noChangeAspect="1" noChangeArrowheads="1"/>
          </p:cNvSpPr>
          <p:nvPr>
            <p:ph type="sldImg"/>
          </p:nvPr>
        </p:nvSpPr>
        <p:spPr>
          <a:solidFill>
            <a:srgbClr val="FFFFFF"/>
          </a:solidFill>
          <a:ln/>
        </p:spPr>
      </p:sp>
      <p:sp>
        <p:nvSpPr>
          <p:cNvPr id="348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A1AA53B-303E-324F-AF6F-0C65DBF0245F}" type="slidenum">
              <a:rPr lang="en-US" sz="1200">
                <a:solidFill>
                  <a:srgbClr val="000000"/>
                </a:solidFill>
              </a:rPr>
              <a:pPr eaLnBrk="1" hangingPunct="1"/>
              <a:t>234</a:t>
            </a:fld>
            <a:endParaRPr lang="en-US" sz="1200">
              <a:solidFill>
                <a:srgbClr val="000000"/>
              </a:solidFill>
            </a:endParaRPr>
          </a:p>
        </p:txBody>
      </p:sp>
      <p:sp>
        <p:nvSpPr>
          <p:cNvPr id="350211" name="Rectangle 2"/>
          <p:cNvSpPr>
            <a:spLocks noGrp="1" noRot="1" noChangeAspect="1" noChangeArrowheads="1"/>
          </p:cNvSpPr>
          <p:nvPr>
            <p:ph type="sldImg"/>
          </p:nvPr>
        </p:nvSpPr>
        <p:spPr>
          <a:solidFill>
            <a:srgbClr val="FFFFFF"/>
          </a:solidFill>
          <a:ln/>
        </p:spPr>
      </p:sp>
      <p:sp>
        <p:nvSpPr>
          <p:cNvPr id="350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Of the 7 women on SBC faculty in 2008, 4 were single, 2 married</a:t>
            </a:r>
            <a:r>
              <a:rPr lang="en-US" baseline="0" dirty="0">
                <a:latin typeface="Times New Roman" charset="0"/>
                <a:ea typeface="ＭＳ Ｐゴシック" charset="0"/>
                <a:cs typeface="ＭＳ Ｐゴシック" charset="0"/>
              </a:rPr>
              <a:t> without children, and 1 married with two children.  Rarely can mothers handle many ministry responsibilities outside their children.</a:t>
            </a:r>
          </a:p>
          <a:p>
            <a:pPr eaLnBrk="1" hangingPunct="1"/>
            <a:endParaRPr lang="en-US" baseline="0" dirty="0">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a:t>
            </a:r>
            <a:r>
              <a:rPr lang="en-US" altLang="zh-CN" dirty="0">
                <a:solidFill>
                  <a:srgbClr val="0E0E0E"/>
                </a:solidFill>
                <a:effectLst/>
                <a:latin typeface=".AppleSystemUIFont"/>
              </a:rPr>
              <a:t>2008</a:t>
            </a:r>
            <a:r>
              <a:rPr lang="zh-CN" altLang="en-US" dirty="0">
                <a:solidFill>
                  <a:srgbClr val="0E0E0E"/>
                </a:solidFill>
                <a:effectLst/>
                <a:latin typeface=".AppleSystemUIFont"/>
              </a:rPr>
              <a:t>年，新加坡神学院（</a:t>
            </a:r>
            <a:r>
              <a:rPr lang="en-US" altLang="zh-CN" dirty="0">
                <a:solidFill>
                  <a:srgbClr val="0E0E0E"/>
                </a:solidFill>
                <a:effectLst/>
                <a:latin typeface=".AppleSystemUIFont"/>
              </a:rPr>
              <a:t>SBC</a:t>
            </a:r>
            <a:r>
              <a:rPr lang="zh-CN" altLang="en-US" dirty="0">
                <a:solidFill>
                  <a:srgbClr val="0E0E0E"/>
                </a:solidFill>
                <a:effectLst/>
                <a:latin typeface=".AppleSystemUIFont"/>
              </a:rPr>
              <a:t>）的</a:t>
            </a:r>
            <a:r>
              <a:rPr lang="en-US" altLang="zh-CN" dirty="0">
                <a:solidFill>
                  <a:srgbClr val="0E0E0E"/>
                </a:solidFill>
                <a:effectLst/>
                <a:latin typeface=".AppleSystemUIFont"/>
              </a:rPr>
              <a:t>7</a:t>
            </a:r>
            <a:r>
              <a:rPr lang="zh-CN" altLang="en-US" dirty="0">
                <a:solidFill>
                  <a:srgbClr val="0E0E0E"/>
                </a:solidFill>
                <a:effectLst/>
                <a:latin typeface=".AppleSystemUIFont"/>
              </a:rPr>
              <a:t>名女性教职员中，</a:t>
            </a:r>
            <a:r>
              <a:rPr lang="en-US" altLang="zh-CN" dirty="0">
                <a:solidFill>
                  <a:srgbClr val="0E0E0E"/>
                </a:solidFill>
                <a:effectLst/>
                <a:latin typeface=".AppleSystemUIFont"/>
              </a:rPr>
              <a:t>4</a:t>
            </a:r>
            <a:r>
              <a:rPr lang="zh-CN" altLang="en-US" dirty="0">
                <a:solidFill>
                  <a:srgbClr val="0E0E0E"/>
                </a:solidFill>
                <a:effectLst/>
                <a:latin typeface=".AppleSystemUIFont"/>
              </a:rPr>
              <a:t>人是单身，</a:t>
            </a:r>
            <a:r>
              <a:rPr lang="en-US" altLang="zh-CN" dirty="0">
                <a:solidFill>
                  <a:srgbClr val="0E0E0E"/>
                </a:solidFill>
                <a:effectLst/>
                <a:latin typeface=".AppleSystemUIFont"/>
              </a:rPr>
              <a:t>2</a:t>
            </a:r>
            <a:r>
              <a:rPr lang="zh-CN" altLang="en-US" dirty="0">
                <a:solidFill>
                  <a:srgbClr val="0E0E0E"/>
                </a:solidFill>
                <a:effectLst/>
                <a:latin typeface=".AppleSystemUIFont"/>
              </a:rPr>
              <a:t>人已婚但没有孩子，</a:t>
            </a:r>
            <a:r>
              <a:rPr lang="en-US" altLang="zh-CN" dirty="0">
                <a:solidFill>
                  <a:srgbClr val="0E0E0E"/>
                </a:solidFill>
                <a:effectLst/>
                <a:latin typeface=".AppleSystemUIFont"/>
              </a:rPr>
              <a:t>1</a:t>
            </a:r>
            <a:r>
              <a:rPr lang="zh-CN" altLang="en-US" dirty="0">
                <a:solidFill>
                  <a:srgbClr val="0E0E0E"/>
                </a:solidFill>
                <a:effectLst/>
                <a:latin typeface=".AppleSystemUIFont"/>
              </a:rPr>
              <a:t>人已婚并育有两个孩子。母亲很少能够在照顾孩子之外承担过多的事工责任。</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F55627E-7CAC-ED43-B34A-ED129FFFF9EF}" type="slidenum">
              <a:rPr lang="en-US" sz="1200">
                <a:solidFill>
                  <a:srgbClr val="000000"/>
                </a:solidFill>
              </a:rPr>
              <a:pPr eaLnBrk="1" hangingPunct="1"/>
              <a:t>235</a:t>
            </a:fld>
            <a:endParaRPr lang="en-US" sz="1200">
              <a:solidFill>
                <a:srgbClr val="000000"/>
              </a:solidFill>
            </a:endParaRPr>
          </a:p>
        </p:txBody>
      </p:sp>
      <p:sp>
        <p:nvSpPr>
          <p:cNvPr id="352259" name="Rectangle 2"/>
          <p:cNvSpPr>
            <a:spLocks noGrp="1" noRot="1" noChangeAspect="1" noChangeArrowheads="1"/>
          </p:cNvSpPr>
          <p:nvPr>
            <p:ph type="sldImg"/>
          </p:nvPr>
        </p:nvSpPr>
        <p:spPr>
          <a:solidFill>
            <a:srgbClr val="FFFFFF"/>
          </a:solidFill>
          <a:ln/>
        </p:spPr>
      </p:sp>
      <p:sp>
        <p:nvSpPr>
          <p:cNvPr id="3522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1" charset="0"/>
                <a:ea typeface="ＭＳ Ｐゴシック" pitchFamily="-111" charset="-128"/>
                <a:cs typeface="ＭＳ Ｐゴシック" pitchFamily="-111" charset="-128"/>
              </a:rPr>
              <a:t>Do you recognize these authors?  Time magazine reports an interesting phenomenon—that many famous authors of children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s books </a:t>
            </a:r>
            <a:r>
              <a:rPr lang="en-US" sz="1200" kern="1200" dirty="0" err="1">
                <a:solidFill>
                  <a:schemeClr val="tx1"/>
                </a:solidFill>
                <a:effectLst/>
                <a:latin typeface="Times New Roman" pitchFamily="-111" charset="0"/>
                <a:ea typeface="ＭＳ Ｐゴシック" pitchFamily="-111" charset="-128"/>
                <a:cs typeface="ＭＳ Ｐゴシック" pitchFamily="-111" charset="-128"/>
              </a:rPr>
              <a:t>didn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t have children—from Dr Seuss, Beatrix Potter, Lewis Carroll and others</a:t>
            </a:r>
            <a:r>
              <a:rPr lang="en-US" dirty="0">
                <a:effectLst/>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你认得这些作家吗？</a:t>
            </a:r>
            <a:r>
              <a:rPr lang="en-US" altLang="zh-CN" dirty="0">
                <a:solidFill>
                  <a:srgbClr val="0E0E0E"/>
                </a:solidFill>
                <a:effectLst/>
                <a:latin typeface=".AppleSystemUIFont"/>
              </a:rPr>
              <a:t>《</a:t>
            </a:r>
            <a:r>
              <a:rPr lang="zh-CN" altLang="en-US" dirty="0">
                <a:solidFill>
                  <a:srgbClr val="0E0E0E"/>
                </a:solidFill>
                <a:effectLst/>
                <a:latin typeface=".AppleSystemUIFont"/>
              </a:rPr>
              <a:t>时代周刊</a:t>
            </a:r>
            <a:r>
              <a:rPr lang="en-US" altLang="zh-CN" dirty="0">
                <a:solidFill>
                  <a:srgbClr val="0E0E0E"/>
                </a:solidFill>
                <a:effectLst/>
                <a:latin typeface=".AppleSystemUIFont"/>
              </a:rPr>
              <a:t>》</a:t>
            </a:r>
            <a:r>
              <a:rPr lang="zh-CN" altLang="en-US" dirty="0">
                <a:solidFill>
                  <a:srgbClr val="0E0E0E"/>
                </a:solidFill>
                <a:effectLst/>
                <a:latin typeface=".AppleSystemUIFont"/>
              </a:rPr>
              <a:t>报道了一个有趣的现象</a:t>
            </a:r>
            <a:r>
              <a:rPr lang="en-US" altLang="zh-CN" dirty="0">
                <a:solidFill>
                  <a:srgbClr val="0E0E0E"/>
                </a:solidFill>
                <a:effectLst/>
                <a:latin typeface=".AppleSystemUIFont"/>
              </a:rPr>
              <a:t>——</a:t>
            </a:r>
            <a:r>
              <a:rPr lang="zh-CN" altLang="en-US" dirty="0">
                <a:solidFill>
                  <a:srgbClr val="0E0E0E"/>
                </a:solidFill>
                <a:effectLst/>
                <a:latin typeface=".AppleSystemUIFont"/>
              </a:rPr>
              <a:t>许多著名的儿童书作家并没有孩子，例如苏斯博士（</a:t>
            </a:r>
            <a:r>
              <a:rPr lang="en-US" altLang="zh-CN" dirty="0">
                <a:solidFill>
                  <a:srgbClr val="0E0E0E"/>
                </a:solidFill>
                <a:effectLst/>
                <a:latin typeface=".AppleSystemUIFont"/>
              </a:rPr>
              <a:t>Dr. Seuss</a:t>
            </a:r>
            <a:r>
              <a:rPr lang="zh-CN" altLang="en-US" dirty="0">
                <a:solidFill>
                  <a:srgbClr val="0E0E0E"/>
                </a:solidFill>
                <a:effectLst/>
                <a:latin typeface=".AppleSystemUIFont"/>
              </a:rPr>
              <a:t>）、比阿特丽克斯</a:t>
            </a:r>
            <a:r>
              <a:rPr lang="en-US" altLang="zh-CN" dirty="0">
                <a:solidFill>
                  <a:srgbClr val="0E0E0E"/>
                </a:solidFill>
                <a:effectLst/>
                <a:latin typeface=".AppleSystemUIFont"/>
              </a:rPr>
              <a:t>·</a:t>
            </a:r>
            <a:r>
              <a:rPr lang="zh-CN" altLang="en-US" dirty="0">
                <a:solidFill>
                  <a:srgbClr val="0E0E0E"/>
                </a:solidFill>
                <a:effectLst/>
                <a:latin typeface=".AppleSystemUIFont"/>
              </a:rPr>
              <a:t>波特（</a:t>
            </a:r>
            <a:r>
              <a:rPr lang="en-US" altLang="zh-CN" dirty="0">
                <a:solidFill>
                  <a:srgbClr val="0E0E0E"/>
                </a:solidFill>
                <a:effectLst/>
                <a:latin typeface=".AppleSystemUIFont"/>
              </a:rPr>
              <a:t>Beatrix Potter</a:t>
            </a:r>
            <a:r>
              <a:rPr lang="zh-CN" altLang="en-US" dirty="0">
                <a:solidFill>
                  <a:srgbClr val="0E0E0E"/>
                </a:solidFill>
                <a:effectLst/>
                <a:latin typeface=".AppleSystemUIFont"/>
              </a:rPr>
              <a:t>）、刘易斯</a:t>
            </a:r>
            <a:r>
              <a:rPr lang="en-US" altLang="zh-CN" dirty="0">
                <a:solidFill>
                  <a:srgbClr val="0E0E0E"/>
                </a:solidFill>
                <a:effectLst/>
                <a:latin typeface=".AppleSystemUIFont"/>
              </a:rPr>
              <a:t>·</a:t>
            </a:r>
            <a:r>
              <a:rPr lang="zh-CN" altLang="en-US" dirty="0">
                <a:solidFill>
                  <a:srgbClr val="0E0E0E"/>
                </a:solidFill>
                <a:effectLst/>
                <a:latin typeface=".AppleSystemUIFont"/>
              </a:rPr>
              <a:t>卡罗尔（</a:t>
            </a:r>
            <a:r>
              <a:rPr lang="en-US" altLang="zh-CN" dirty="0">
                <a:solidFill>
                  <a:srgbClr val="0E0E0E"/>
                </a:solidFill>
                <a:effectLst/>
                <a:latin typeface=".AppleSystemUIFont"/>
              </a:rPr>
              <a:t>Lewis Carroll</a:t>
            </a:r>
            <a:r>
              <a:rPr lang="zh-CN" altLang="en-US" dirty="0">
                <a:solidFill>
                  <a:srgbClr val="0E0E0E"/>
                </a:solidFill>
                <a:effectLst/>
                <a:latin typeface=".AppleSystemUIFont"/>
              </a:rPr>
              <a:t>）等人。</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6540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27</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EB4F23C-3311-1B44-A416-8A2118782650}" type="slidenum">
              <a:rPr lang="en-US" sz="1200">
                <a:solidFill>
                  <a:srgbClr val="000000"/>
                </a:solidFill>
              </a:rPr>
              <a:pPr eaLnBrk="1" hangingPunct="1"/>
              <a:t>236</a:t>
            </a:fld>
            <a:endParaRPr lang="en-US" sz="1200">
              <a:solidFill>
                <a:srgbClr val="000000"/>
              </a:solidFill>
            </a:endParaRPr>
          </a:p>
        </p:txBody>
      </p:sp>
      <p:sp>
        <p:nvSpPr>
          <p:cNvPr id="354307" name="Rectangle 2"/>
          <p:cNvSpPr>
            <a:spLocks noGrp="1" noRot="1" noChangeAspect="1" noChangeArrowheads="1"/>
          </p:cNvSpPr>
          <p:nvPr>
            <p:ph type="sldImg"/>
          </p:nvPr>
        </p:nvSpPr>
        <p:spPr>
          <a:solidFill>
            <a:srgbClr val="FFFFFF"/>
          </a:solidFill>
          <a:ln/>
        </p:spPr>
      </p:sp>
      <p:sp>
        <p:nvSpPr>
          <p:cNvPr id="354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F3A08DE-7D94-6F4E-9788-5CAE19B72D79}" type="slidenum">
              <a:rPr lang="en-US" sz="1200">
                <a:solidFill>
                  <a:srgbClr val="000000"/>
                </a:solidFill>
              </a:rPr>
              <a:pPr eaLnBrk="1" hangingPunct="1"/>
              <a:t>237</a:t>
            </a:fld>
            <a:endParaRPr lang="en-US" sz="1200">
              <a:solidFill>
                <a:srgbClr val="000000"/>
              </a:solidFill>
            </a:endParaRPr>
          </a:p>
        </p:txBody>
      </p:sp>
      <p:sp>
        <p:nvSpPr>
          <p:cNvPr id="356355" name="Rectangle 2"/>
          <p:cNvSpPr>
            <a:spLocks noGrp="1" noRot="1" noChangeAspect="1" noChangeArrowheads="1"/>
          </p:cNvSpPr>
          <p:nvPr>
            <p:ph type="sldImg"/>
          </p:nvPr>
        </p:nvSpPr>
        <p:spPr>
          <a:solidFill>
            <a:srgbClr val="FFFFFF"/>
          </a:solidFill>
          <a:ln/>
        </p:spPr>
      </p:sp>
      <p:sp>
        <p:nvSpPr>
          <p:cNvPr id="356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B7299D-E60F-654C-87E4-D82CB4910D39}" type="slidenum">
              <a:rPr lang="en-US" sz="1200">
                <a:solidFill>
                  <a:srgbClr val="000000"/>
                </a:solidFill>
              </a:rPr>
              <a:pPr eaLnBrk="1" hangingPunct="1"/>
              <a:t>238</a:t>
            </a:fld>
            <a:endParaRPr lang="en-US" sz="1200">
              <a:solidFill>
                <a:srgbClr val="000000"/>
              </a:solidFill>
            </a:endParaRPr>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After college it seemed the natural thing to do to join Campus Crusade staff in the Philippines on a seven-member music team.</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大学毕业后，加入菲律宾的校园团契（</a:t>
            </a:r>
            <a:r>
              <a:rPr lang="en-US" altLang="zh-CN" dirty="0">
                <a:solidFill>
                  <a:srgbClr val="0E0E0E"/>
                </a:solidFill>
                <a:effectLst/>
                <a:latin typeface=".AppleSystemUIFont"/>
              </a:rPr>
              <a:t>Campus Crusade</a:t>
            </a:r>
            <a:r>
              <a:rPr lang="zh-CN" altLang="en-US" dirty="0">
                <a:solidFill>
                  <a:srgbClr val="0E0E0E"/>
                </a:solidFill>
                <a:effectLst/>
                <a:latin typeface=".AppleSystemUIFont"/>
              </a:rPr>
              <a:t>）工作人员似乎是自然而然的选择，我成为一个由七人组成的音乐团队的一员。</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9176141-5084-034A-87F2-A83B4B248095}" type="slidenum">
              <a:rPr lang="en-US" sz="1200">
                <a:solidFill>
                  <a:srgbClr val="000000"/>
                </a:solidFill>
              </a:rPr>
              <a:pPr eaLnBrk="1" hangingPunct="1"/>
              <a:t>239</a:t>
            </a:fld>
            <a:endParaRPr lang="en-US" sz="1200">
              <a:solidFill>
                <a:srgbClr val="000000"/>
              </a:solidFill>
            </a:endParaRPr>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grace!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十字路口团队在</a:t>
            </a:r>
            <a:r>
              <a:rPr lang="en-US" altLang="zh-CN" dirty="0">
                <a:solidFill>
                  <a:srgbClr val="0E0E0E"/>
                </a:solidFill>
                <a:effectLst/>
                <a:latin typeface=".AppleSystemUIFont"/>
              </a:rPr>
              <a:t>11</a:t>
            </a:r>
            <a:r>
              <a:rPr lang="zh-CN" altLang="en-US" dirty="0">
                <a:solidFill>
                  <a:srgbClr val="0E0E0E"/>
                </a:solidFill>
                <a:effectLst/>
                <a:latin typeface=".AppleSystemUIFont"/>
              </a:rPr>
              <a:t>个亚洲国家传扬福音，见证了超过一万人表示决定信靠基督！我再次为神的恩典感到惊叹！</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DDAC0B5-B2C4-0F4C-83ED-5DBB4EBCF723}" type="slidenum">
              <a:rPr lang="en-US" sz="1200">
                <a:solidFill>
                  <a:srgbClr val="000000"/>
                </a:solidFill>
              </a:rPr>
              <a:pPr eaLnBrk="1" hangingPunct="1"/>
              <a:t>240</a:t>
            </a:fld>
            <a:endParaRPr lang="en-US" sz="1200">
              <a:solidFill>
                <a:srgbClr val="000000"/>
              </a:solidFill>
            </a:endParaRPr>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我们的第一次中国之行让我们成为了名人，因为我们是第一个访问新中国的基督教音乐团队。我们在音乐学院、公园，甚至在巴士上演唱！神开始让我看到东亚的需要</a:t>
            </a:r>
            <a:r>
              <a:rPr lang="en-US" altLang="zh-CN"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79272C4-AA60-B94A-90C4-F814E1EFD040}" type="slidenum">
              <a:rPr lang="en-US" sz="1200">
                <a:solidFill>
                  <a:srgbClr val="000000"/>
                </a:solidFill>
              </a:rPr>
              <a:pPr eaLnBrk="1" hangingPunct="1"/>
              <a:t>241</a:t>
            </a:fld>
            <a:endParaRPr lang="en-US" sz="1200">
              <a:solidFill>
                <a:srgbClr val="000000"/>
              </a:solidFill>
            </a:endParaRPr>
          </a:p>
        </p:txBody>
      </p:sp>
      <p:sp>
        <p:nvSpPr>
          <p:cNvPr id="364547" name="Rectangle 2"/>
          <p:cNvSpPr>
            <a:spLocks noGrp="1" noRot="1" noChangeAspect="1" noChangeArrowheads="1" noTextEdit="1"/>
          </p:cNvSpPr>
          <p:nvPr>
            <p:ph type="sldImg"/>
          </p:nvPr>
        </p:nvSpPr>
        <p:spPr>
          <a:solidFill>
            <a:srgbClr val="FFFFFF"/>
          </a:solidFill>
          <a:ln/>
        </p:spPr>
      </p:sp>
      <p:sp>
        <p:nvSpPr>
          <p:cNvPr id="364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God also began to open my eyes to the woman singing next to me!  She initially despised me but after a year or so she saw the light.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our engagement picture.  In 1983 we returned to the USA..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神也开始让我注意到站在我旁边唱歌的那位女士！她起初对我不屑一顾，但一年左右后，她看到了“真光”。这就是我们的订婚照。</a:t>
            </a:r>
            <a:r>
              <a:rPr lang="en-US" altLang="zh-CN" dirty="0">
                <a:solidFill>
                  <a:srgbClr val="0E0E0E"/>
                </a:solidFill>
                <a:effectLst/>
                <a:latin typeface=".AppleSystemUIFont"/>
              </a:rPr>
              <a:t>1983</a:t>
            </a:r>
            <a:r>
              <a:rPr lang="zh-CN" altLang="en-US" dirty="0">
                <a:solidFill>
                  <a:srgbClr val="0E0E0E"/>
                </a:solidFill>
                <a:effectLst/>
                <a:latin typeface=".AppleSystemUIFont"/>
              </a:rPr>
              <a:t>年，我们回到了美国。</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D17A11-DFC7-DC41-B632-4091EFE47C61}" type="slidenum">
              <a:rPr lang="en-US" sz="1200">
                <a:solidFill>
                  <a:srgbClr val="000000"/>
                </a:solidFill>
              </a:rPr>
              <a:pPr eaLnBrk="1" hangingPunct="1"/>
              <a:t>242</a:t>
            </a:fld>
            <a:endParaRPr lang="en-US" sz="1200">
              <a:solidFill>
                <a:srgbClr val="000000"/>
              </a:solidFill>
            </a:endParaRPr>
          </a:p>
        </p:txBody>
      </p:sp>
      <p:sp>
        <p:nvSpPr>
          <p:cNvPr id="366595" name="Rectangle 2"/>
          <p:cNvSpPr>
            <a:spLocks noGrp="1" noRot="1" noChangeAspect="1" noChangeArrowheads="1"/>
          </p:cNvSpPr>
          <p:nvPr>
            <p:ph type="sldImg"/>
          </p:nvPr>
        </p:nvSpPr>
        <p:spPr>
          <a:solidFill>
            <a:srgbClr val="FFFFFF"/>
          </a:solidFill>
          <a:ln/>
        </p:spPr>
      </p:sp>
      <p:sp>
        <p:nvSpPr>
          <p:cNvPr id="366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A58E94B-3660-BC4E-B0F9-39F81EA1D509}" type="slidenum">
              <a:rPr lang="en-US" sz="1200">
                <a:solidFill>
                  <a:srgbClr val="000000"/>
                </a:solidFill>
              </a:rPr>
              <a:pPr eaLnBrk="1" hangingPunct="1"/>
              <a:t>243</a:t>
            </a:fld>
            <a:endParaRPr lang="en-US" sz="1200">
              <a:solidFill>
                <a:srgbClr val="000000"/>
              </a:solidFill>
            </a:endParaRPr>
          </a:p>
        </p:txBody>
      </p:sp>
      <p:sp>
        <p:nvSpPr>
          <p:cNvPr id="368643" name="Rectangle 2"/>
          <p:cNvSpPr>
            <a:spLocks noGrp="1" noRot="1" noChangeAspect="1" noChangeArrowheads="1"/>
          </p:cNvSpPr>
          <p:nvPr>
            <p:ph type="sldImg"/>
          </p:nvPr>
        </p:nvSpPr>
        <p:spPr>
          <a:solidFill>
            <a:srgbClr val="FFFFFF"/>
          </a:solidFill>
          <a:ln/>
        </p:spPr>
      </p:sp>
      <p:sp>
        <p:nvSpPr>
          <p:cNvPr id="368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40748F2-C8F9-2345-8506-5A8092FDDC4F}" type="slidenum">
              <a:rPr lang="en-US" sz="1200">
                <a:solidFill>
                  <a:srgbClr val="000000"/>
                </a:solidFill>
              </a:rPr>
              <a:pPr eaLnBrk="1" hangingPunct="1"/>
              <a:t>244</a:t>
            </a:fld>
            <a:endParaRPr lang="en-US" sz="1200">
              <a:solidFill>
                <a:srgbClr val="000000"/>
              </a:solidFill>
            </a:endParaRPr>
          </a:p>
        </p:txBody>
      </p:sp>
      <p:sp>
        <p:nvSpPr>
          <p:cNvPr id="370691" name="Rectangle 2"/>
          <p:cNvSpPr>
            <a:spLocks noGrp="1" noRot="1" noChangeAspect="1" noChangeArrowheads="1"/>
          </p:cNvSpPr>
          <p:nvPr>
            <p:ph type="sldImg"/>
          </p:nvPr>
        </p:nvSpPr>
        <p:spPr>
          <a:solidFill>
            <a:srgbClr val="FFFFFF"/>
          </a:solidFill>
          <a:ln/>
        </p:spPr>
      </p:sp>
      <p:sp>
        <p:nvSpPr>
          <p:cNvPr id="370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A10AD6-3C92-5E44-A9B0-0236616DA853}" type="slidenum">
              <a:rPr lang="en-US" sz="1200">
                <a:solidFill>
                  <a:srgbClr val="000000"/>
                </a:solidFill>
              </a:rPr>
              <a:pPr eaLnBrk="1" hangingPunct="1"/>
              <a:t>245</a:t>
            </a:fld>
            <a:endParaRPr lang="en-US" sz="1200">
              <a:solidFill>
                <a:srgbClr val="000000"/>
              </a:solidFill>
            </a:endParaRPr>
          </a:p>
        </p:txBody>
      </p:sp>
      <p:sp>
        <p:nvSpPr>
          <p:cNvPr id="372739" name="Rectangle 2"/>
          <p:cNvSpPr>
            <a:spLocks noGrp="1" noRot="1" noChangeAspect="1" noChangeArrowheads="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214D988-C87F-A84D-B5D5-0020624CCE77}" type="slidenum">
              <a:rPr lang="en-US" sz="1200"/>
              <a:pPr eaLnBrk="1" hangingPunct="1"/>
              <a:t>28</a:t>
            </a:fld>
            <a:endParaRPr lang="en-US" sz="1200"/>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B887CC3-BB0F-1546-91C7-29AFECF9FCDC}" type="slidenum">
              <a:rPr lang="en-US" sz="1200">
                <a:solidFill>
                  <a:srgbClr val="000000"/>
                </a:solidFill>
              </a:rPr>
              <a:pPr eaLnBrk="1" hangingPunct="1"/>
              <a:t>246</a:t>
            </a:fld>
            <a:endParaRPr lang="en-US" sz="1200">
              <a:solidFill>
                <a:srgbClr val="000000"/>
              </a:solidFill>
            </a:endParaRPr>
          </a:p>
        </p:txBody>
      </p:sp>
      <p:sp>
        <p:nvSpPr>
          <p:cNvPr id="374787" name="Rectangle 2"/>
          <p:cNvSpPr>
            <a:spLocks noGrp="1" noRot="1" noChangeAspect="1" noChangeArrowheads="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5B47AB9-E933-784E-91A2-C2CC6831655C}" type="slidenum">
              <a:rPr lang="en-US" sz="1200">
                <a:solidFill>
                  <a:srgbClr val="000000"/>
                </a:solidFill>
              </a:rPr>
              <a:pPr eaLnBrk="1" hangingPunct="1"/>
              <a:t>247</a:t>
            </a:fld>
            <a:endParaRPr lang="en-US" sz="1200">
              <a:solidFill>
                <a:srgbClr val="000000"/>
              </a:solidFill>
            </a:endParaRPr>
          </a:p>
        </p:txBody>
      </p:sp>
      <p:sp>
        <p:nvSpPr>
          <p:cNvPr id="378883" name="Rectangle 2"/>
          <p:cNvSpPr>
            <a:spLocks noGrp="1" noRot="1" noChangeAspect="1" noChangeArrowheads="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82FD664-CC5C-D84B-B286-13215CCF524C}" type="slidenum">
              <a:rPr lang="en-US" sz="1200">
                <a:solidFill>
                  <a:srgbClr val="000000"/>
                </a:solidFill>
              </a:rPr>
              <a:pPr eaLnBrk="1" hangingPunct="1"/>
              <a:t>248</a:t>
            </a:fld>
            <a:endParaRPr lang="en-US" sz="1200">
              <a:solidFill>
                <a:srgbClr val="000000"/>
              </a:solidFill>
            </a:endParaRPr>
          </a:p>
        </p:txBody>
      </p:sp>
      <p:sp>
        <p:nvSpPr>
          <p:cNvPr id="380931" name="Rectangle 2"/>
          <p:cNvSpPr>
            <a:spLocks noGrp="1" noRot="1" noChangeAspect="1" noChangeArrowheads="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C776170-F791-1F42-ABD0-709BD35EFB5D}" type="slidenum">
              <a:rPr lang="en-US" sz="1200">
                <a:solidFill>
                  <a:srgbClr val="000000"/>
                </a:solidFill>
              </a:rPr>
              <a:pPr eaLnBrk="1" hangingPunct="1"/>
              <a:t>249</a:t>
            </a:fld>
            <a:endParaRPr lang="en-US" sz="1200">
              <a:solidFill>
                <a:srgbClr val="000000"/>
              </a:solidFill>
            </a:endParaRPr>
          </a:p>
        </p:txBody>
      </p:sp>
      <p:sp>
        <p:nvSpPr>
          <p:cNvPr id="382979" name="Rectangle 2"/>
          <p:cNvSpPr>
            <a:spLocks noGrp="1" noRot="1" noChangeAspect="1" noChangeArrowheads="1" noTextEdit="1"/>
          </p:cNvSpPr>
          <p:nvPr>
            <p:ph type="sldImg"/>
          </p:nvPr>
        </p:nvSpPr>
        <p:spPr>
          <a:solidFill>
            <a:srgbClr val="FFFFFF"/>
          </a:solidFill>
          <a:ln/>
        </p:spPr>
      </p:sp>
      <p:sp>
        <p:nvSpPr>
          <p:cNvPr id="3829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8D7D595-1519-1B4A-B933-4BE4A885BF05}" type="slidenum">
              <a:rPr lang="en-US" sz="1200">
                <a:solidFill>
                  <a:srgbClr val="000000"/>
                </a:solidFill>
              </a:rPr>
              <a:pPr eaLnBrk="1" hangingPunct="1"/>
              <a:t>250</a:t>
            </a:fld>
            <a:endParaRPr lang="en-US" sz="1200">
              <a:solidFill>
                <a:srgbClr val="000000"/>
              </a:solidFill>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48C7310-0668-E947-90C9-3272AE1DAD6A}" type="slidenum">
              <a:rPr lang="en-US" sz="1200">
                <a:solidFill>
                  <a:srgbClr val="000000"/>
                </a:solidFill>
              </a:rPr>
              <a:pPr eaLnBrk="1" hangingPunct="1"/>
              <a:t>251</a:t>
            </a:fld>
            <a:endParaRPr lang="en-US" sz="1200">
              <a:solidFill>
                <a:srgbClr val="000000"/>
              </a:solidFill>
            </a:endParaRPr>
          </a:p>
        </p:txBody>
      </p:sp>
      <p:sp>
        <p:nvSpPr>
          <p:cNvPr id="389123" name="Rectangle 2"/>
          <p:cNvSpPr>
            <a:spLocks noGrp="1" noRot="1" noChangeAspect="1" noChangeArrowheads="1"/>
          </p:cNvSpPr>
          <p:nvPr>
            <p:ph type="sldImg"/>
          </p:nvPr>
        </p:nvSpPr>
        <p:spPr>
          <a:solidFill>
            <a:srgbClr val="FFFFFF"/>
          </a:solidFill>
          <a:ln/>
        </p:spPr>
      </p:sp>
      <p:sp>
        <p:nvSpPr>
          <p:cNvPr id="389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5B48A1-EACD-7845-9F9D-7C7394C6B386}" type="slidenum">
              <a:rPr lang="en-US">
                <a:solidFill>
                  <a:prstClr val="black"/>
                </a:solidFill>
              </a:rPr>
              <a:pPr>
                <a:defRPr/>
              </a:pPr>
              <a:t>253</a:t>
            </a:fld>
            <a:endParaRPr lang="en-US">
              <a:solidFill>
                <a:prstClr val="black"/>
              </a:solidFill>
            </a:endParaRPr>
          </a:p>
        </p:txBody>
      </p:sp>
      <p:sp>
        <p:nvSpPr>
          <p:cNvPr id="84994"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1138B0-A107-8549-BE9D-2AE6370000A8}" type="slidenum">
              <a:rPr lang="en-US">
                <a:solidFill>
                  <a:prstClr val="black"/>
                </a:solidFill>
              </a:rPr>
              <a:pPr>
                <a:defRPr/>
              </a:pPr>
              <a:t>254</a:t>
            </a:fld>
            <a:endParaRPr lang="en-US">
              <a:solidFill>
                <a:prstClr val="black"/>
              </a:solidFill>
            </a:endParaRPr>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255</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2C129-CC7E-B540-9228-3C42CA1D899E}" type="slidenum">
              <a:rPr lang="en-US">
                <a:solidFill>
                  <a:prstClr val="black"/>
                </a:solidFill>
              </a:rPr>
              <a:pPr>
                <a:defRPr/>
              </a:pPr>
              <a:t>256</a:t>
            </a:fld>
            <a:endParaRPr lang="en-US">
              <a:solidFill>
                <a:prstClr val="black"/>
              </a:solidFill>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pPr eaLnBrk="1" hangingPunct="1"/>
              <a:t>29</a:t>
            </a:fld>
            <a:endParaRPr lang="en-US" sz="1200"/>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8F52E2-1E31-0C4A-8912-FAD71F4A7729}" type="slidenum">
              <a:rPr lang="en-US">
                <a:solidFill>
                  <a:prstClr val="black"/>
                </a:solidFill>
              </a:rPr>
              <a:pPr>
                <a:defRPr/>
              </a:pPr>
              <a:t>257</a:t>
            </a:fld>
            <a:endParaRPr lang="en-US">
              <a:solidFill>
                <a:prstClr val="black"/>
              </a:solidFill>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CFC46-EF1F-E040-B5F4-21E36F470C37}" type="slidenum">
              <a:rPr lang="en-US">
                <a:solidFill>
                  <a:prstClr val="black"/>
                </a:solidFill>
              </a:rPr>
              <a:pPr>
                <a:defRPr/>
              </a:pPr>
              <a:t>258</a:t>
            </a:fld>
            <a:endParaRPr lang="en-US">
              <a:solidFill>
                <a:prstClr val="black"/>
              </a:solidFill>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6FDB07-A7E3-F64D-8F38-AA6AE309BC47}" type="slidenum">
              <a:rPr lang="en-US">
                <a:solidFill>
                  <a:prstClr val="black"/>
                </a:solidFill>
              </a:rPr>
              <a:pPr>
                <a:defRPr/>
              </a:pPr>
              <a:t>259</a:t>
            </a:fld>
            <a:endParaRPr lang="en-US">
              <a:solidFill>
                <a:prstClr val="black"/>
              </a:solidFill>
            </a:endParaRPr>
          </a:p>
        </p:txBody>
      </p:sp>
      <p:sp>
        <p:nvSpPr>
          <p:cNvPr id="45977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5977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0B567F-465C-AD41-8E88-74E85383538D}" type="slidenum">
              <a:rPr lang="en-US">
                <a:solidFill>
                  <a:prstClr val="black"/>
                </a:solidFill>
              </a:rPr>
              <a:pPr>
                <a:defRPr/>
              </a:pPr>
              <a:t>260</a:t>
            </a:fld>
            <a:endParaRPr lang="en-US">
              <a:solidFill>
                <a:prstClr val="black"/>
              </a:solidFill>
            </a:endParaRPr>
          </a:p>
        </p:txBody>
      </p:sp>
      <p:sp>
        <p:nvSpPr>
          <p:cNvPr id="46182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6182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75DE2-21E1-0B42-B38D-AB50BA06F6B4}" type="slidenum">
              <a:rPr lang="en-US">
                <a:solidFill>
                  <a:prstClr val="black"/>
                </a:solidFill>
              </a:rPr>
              <a:pPr>
                <a:defRPr/>
              </a:pPr>
              <a:t>261</a:t>
            </a:fld>
            <a:endParaRPr lang="en-US">
              <a:solidFill>
                <a:prstClr val="black"/>
              </a:solidFill>
            </a:endParaRPr>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B09B2D-F673-CF4F-8975-B53CD8464D45}" type="slidenum">
              <a:rPr lang="en-US">
                <a:solidFill>
                  <a:prstClr val="black"/>
                </a:solidFill>
              </a:rPr>
              <a:pPr>
                <a:defRPr/>
              </a:pPr>
              <a:t>262</a:t>
            </a:fld>
            <a:endParaRPr lang="en-US">
              <a:solidFill>
                <a:prstClr val="black"/>
              </a:solidFill>
            </a:endParaRPr>
          </a:p>
        </p:txBody>
      </p:sp>
      <p:sp>
        <p:nvSpPr>
          <p:cNvPr id="30105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76A95-3FAA-8040-8081-BA5E684E2720}" type="slidenum">
              <a:rPr lang="en-US">
                <a:solidFill>
                  <a:prstClr val="black"/>
                </a:solidFill>
              </a:rPr>
              <a:pPr/>
              <a:t>263</a:t>
            </a:fld>
            <a:endParaRPr lang="en-US">
              <a:solidFill>
                <a:prstClr val="black"/>
              </a:solidFill>
            </a:endParaRPr>
          </a:p>
        </p:txBody>
      </p:sp>
      <p:sp>
        <p:nvSpPr>
          <p:cNvPr id="36866"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A29E6-35AC-8F4D-A2B1-D7C5AC0ECF7B}" type="slidenum">
              <a:rPr lang="en-US">
                <a:solidFill>
                  <a:prstClr val="black"/>
                </a:solidFill>
              </a:rPr>
              <a:pPr>
                <a:defRPr/>
              </a:pPr>
              <a:t>264</a:t>
            </a:fld>
            <a:endParaRPr lang="en-US">
              <a:solidFill>
                <a:prstClr val="black"/>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F0D9C7-77FF-A646-91B1-BFBC217C95FC}" type="slidenum">
              <a:rPr lang="en-US">
                <a:solidFill>
                  <a:prstClr val="black"/>
                </a:solidFill>
              </a:rPr>
              <a:pPr>
                <a:defRPr/>
              </a:pPr>
              <a:t>265</a:t>
            </a:fld>
            <a:endParaRPr lang="en-US">
              <a:solidFill>
                <a:prstClr val="black"/>
              </a:solidFill>
            </a:endParaRPr>
          </a:p>
        </p:txBody>
      </p:sp>
      <p:sp>
        <p:nvSpPr>
          <p:cNvPr id="31334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DBC55F-742A-114F-8027-D5F07C77873C}" type="slidenum">
              <a:rPr lang="en-US">
                <a:solidFill>
                  <a:prstClr val="black"/>
                </a:solidFill>
              </a:rPr>
              <a:pPr>
                <a:defRPr/>
              </a:pPr>
              <a:t>266</a:t>
            </a:fld>
            <a:endParaRPr lang="en-US">
              <a:solidFill>
                <a:prstClr val="black"/>
              </a:solidFill>
            </a:endParaRPr>
          </a:p>
        </p:txBody>
      </p:sp>
      <p:sp>
        <p:nvSpPr>
          <p:cNvPr id="4659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65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30</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319B0-344B-B94E-AB1A-D5ACFD6BD6E4}" type="slidenum">
              <a:rPr lang="en-US">
                <a:solidFill>
                  <a:prstClr val="black"/>
                </a:solidFill>
              </a:rPr>
              <a:pPr/>
              <a:t>267</a:t>
            </a:fld>
            <a:endParaRPr lang="en-US">
              <a:solidFill>
                <a:prstClr val="black"/>
              </a:solidFill>
            </a:endParaRPr>
          </a:p>
        </p:txBody>
      </p:sp>
      <p:sp>
        <p:nvSpPr>
          <p:cNvPr id="4915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994FA-A6D6-4449-9A66-38A333E0119B}" type="slidenum">
              <a:rPr lang="en-US">
                <a:solidFill>
                  <a:prstClr val="black"/>
                </a:solidFill>
              </a:rPr>
              <a:pPr/>
              <a:t>268</a:t>
            </a:fld>
            <a:endParaRPr lang="en-US">
              <a:solidFill>
                <a:prstClr val="black"/>
              </a:solidFill>
            </a:endParaRPr>
          </a:p>
        </p:txBody>
      </p:sp>
      <p:sp>
        <p:nvSpPr>
          <p:cNvPr id="5325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C9185-6496-AF41-BD64-1918C176B0DA}" type="slidenum">
              <a:rPr lang="en-US">
                <a:solidFill>
                  <a:prstClr val="black"/>
                </a:solidFill>
              </a:rPr>
              <a:pPr>
                <a:defRPr/>
              </a:pPr>
              <a:t>269</a:t>
            </a:fld>
            <a:endParaRPr lang="en-US">
              <a:solidFill>
                <a:prstClr val="black"/>
              </a:solidFill>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270</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01854-6D54-2348-9D34-C1DBF5334A2A}" type="slidenum">
              <a:rPr lang="en-US">
                <a:solidFill>
                  <a:prstClr val="black"/>
                </a:solidFill>
              </a:rPr>
              <a:pPr/>
              <a:t>271</a:t>
            </a:fld>
            <a:endParaRPr lang="en-US">
              <a:solidFill>
                <a:prstClr val="black"/>
              </a:solidFill>
            </a:endParaRPr>
          </a:p>
        </p:txBody>
      </p:sp>
      <p:sp>
        <p:nvSpPr>
          <p:cNvPr id="6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273</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E27DC-5410-C44B-A144-63DE8DDAD040}" type="slidenum">
              <a:rPr lang="en-US">
                <a:solidFill>
                  <a:prstClr val="black"/>
                </a:solidFill>
              </a:rPr>
              <a:pPr/>
              <a:t>274</a:t>
            </a:fld>
            <a:endParaRPr lang="en-US">
              <a:solidFill>
                <a:prstClr val="black"/>
              </a:solidFill>
            </a:endParaRPr>
          </a:p>
        </p:txBody>
      </p:sp>
      <p:sp>
        <p:nvSpPr>
          <p:cNvPr id="26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7399F-F68B-2A4A-997F-74FF5EBB4326}" type="slidenum">
              <a:rPr lang="en-US">
                <a:solidFill>
                  <a:prstClr val="black"/>
                </a:solidFill>
              </a:rPr>
              <a:pPr/>
              <a:t>275</a:t>
            </a:fld>
            <a:endParaRPr lang="en-US">
              <a:solidFill>
                <a:prstClr val="black"/>
              </a:solidFill>
            </a:endParaRPr>
          </a:p>
        </p:txBody>
      </p:sp>
      <p:sp>
        <p:nvSpPr>
          <p:cNvPr id="348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5B3D5-91DA-114A-8C5C-624D253D6BD0}" type="slidenum">
              <a:rPr lang="en-US">
                <a:solidFill>
                  <a:prstClr val="black"/>
                </a:solidFill>
              </a:rPr>
              <a:pPr/>
              <a:t>276</a:t>
            </a:fld>
            <a:endParaRPr lang="en-US">
              <a:solidFill>
                <a:prstClr val="black"/>
              </a:solidFill>
            </a:endParaRPr>
          </a:p>
        </p:txBody>
      </p:sp>
      <p:sp>
        <p:nvSpPr>
          <p:cNvPr id="107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277</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31</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278</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E923E-E9C5-C443-A09C-FCBD008E4842}" type="slidenum">
              <a:rPr lang="en-US">
                <a:solidFill>
                  <a:prstClr val="black"/>
                </a:solidFill>
              </a:rPr>
              <a:pPr/>
              <a:t>279</a:t>
            </a:fld>
            <a:endParaRPr lang="en-US">
              <a:solidFill>
                <a:prstClr val="black"/>
              </a:solidFill>
            </a:endParaRPr>
          </a:p>
        </p:txBody>
      </p:sp>
      <p:sp>
        <p:nvSpPr>
          <p:cNvPr id="81922"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2460B-24EE-3646-B976-CEAB5E377CD1}" type="slidenum">
              <a:rPr lang="en-US">
                <a:solidFill>
                  <a:prstClr val="black"/>
                </a:solidFill>
              </a:rPr>
              <a:pPr/>
              <a:t>280</a:t>
            </a:fld>
            <a:endParaRPr lang="en-US">
              <a:solidFill>
                <a:prstClr val="black"/>
              </a:solidFill>
            </a:endParaRPr>
          </a:p>
        </p:txBody>
      </p:sp>
      <p:sp>
        <p:nvSpPr>
          <p:cNvPr id="119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Craig Blomberg, NIV Application Commentary, 173</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137FC-FE92-4E4D-803B-8B755096D1D8}" type="slidenum">
              <a:rPr lang="en-US">
                <a:solidFill>
                  <a:prstClr val="black"/>
                </a:solidFill>
              </a:rPr>
              <a:pPr/>
              <a:t>281</a:t>
            </a:fld>
            <a:endParaRPr lang="en-US">
              <a:solidFill>
                <a:prstClr val="black"/>
              </a:solidFill>
            </a:endParaRPr>
          </a:p>
        </p:txBody>
      </p:sp>
      <p:sp>
        <p:nvSpPr>
          <p:cNvPr id="13619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152EA-C2E0-8E44-852F-5DBFCCEB2628}" type="slidenum">
              <a:rPr lang="en-US">
                <a:solidFill>
                  <a:prstClr val="black"/>
                </a:solidFill>
              </a:rPr>
              <a:pPr/>
              <a:t>282</a:t>
            </a:fld>
            <a:endParaRPr lang="en-US">
              <a:solidFill>
                <a:prstClr val="black"/>
              </a:solidFill>
            </a:endParaRPr>
          </a:p>
        </p:txBody>
      </p:sp>
      <p:sp>
        <p:nvSpPr>
          <p:cNvPr id="12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FFC2D-63B2-294F-82FC-B32BBBC42C82}" type="slidenum">
              <a:rPr lang="en-US">
                <a:solidFill>
                  <a:prstClr val="black"/>
                </a:solidFill>
              </a:rPr>
              <a:pPr/>
              <a:t>283</a:t>
            </a:fld>
            <a:endParaRPr lang="en-US">
              <a:solidFill>
                <a:prstClr val="black"/>
              </a:solidFill>
            </a:endParaRPr>
          </a:p>
        </p:txBody>
      </p:sp>
      <p:sp>
        <p:nvSpPr>
          <p:cNvPr id="29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343A7-8068-5A49-8D72-47306CA169C5}" type="slidenum">
              <a:rPr lang="en-US">
                <a:solidFill>
                  <a:prstClr val="black"/>
                </a:solidFill>
              </a:rPr>
              <a:pPr/>
              <a:t>284</a:t>
            </a:fld>
            <a:endParaRPr lang="en-US">
              <a:solidFill>
                <a:prstClr val="black"/>
              </a:solidFill>
            </a:endParaRPr>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07FBB-17E8-B942-8848-ACE2F4C7C98C}" type="slidenum">
              <a:rPr lang="en-US">
                <a:solidFill>
                  <a:prstClr val="black"/>
                </a:solidFill>
              </a:rPr>
              <a:pPr/>
              <a:t>285</a:t>
            </a:fld>
            <a:endParaRPr lang="en-US">
              <a:solidFill>
                <a:prstClr val="black"/>
              </a:solidFill>
            </a:endParaRPr>
          </a:p>
        </p:txBody>
      </p:sp>
      <p:sp>
        <p:nvSpPr>
          <p:cNvPr id="302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FB5C8-3D1C-A145-A34A-575BE0CB75B0}" type="slidenum">
              <a:rPr lang="en-US">
                <a:solidFill>
                  <a:prstClr val="black"/>
                </a:solidFill>
              </a:rPr>
              <a:pPr/>
              <a:t>286</a:t>
            </a:fld>
            <a:endParaRPr lang="en-US">
              <a:solidFill>
                <a:prstClr val="black"/>
              </a:solidFill>
            </a:endParaRPr>
          </a:p>
        </p:txBody>
      </p:sp>
      <p:sp>
        <p:nvSpPr>
          <p:cNvPr id="8397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287</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32</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r>
              <a:rPr lang="zh-CN" altLang="en-US" dirty="0">
                <a:solidFill>
                  <a:srgbClr val="0E0E0E"/>
                </a:solidFill>
                <a:effectLst/>
                <a:latin typeface=".AppleSystemUIFont"/>
              </a:rPr>
              <a:t>我们都深刻意识到，这个世界充满了羊群效应。似乎盲人带领着盲人，坚持让我们盲目地跟随。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进行辩护</a:t>
            </a:r>
            <a:r>
              <a:rPr lang="en-US" altLang="zh-CN" dirty="0">
                <a:solidFill>
                  <a:srgbClr val="0E0E0E"/>
                </a:solidFill>
                <a:effectLst/>
                <a:latin typeface=".AppleSystemUIFont"/>
              </a:rPr>
              <a:t>——</a:t>
            </a:r>
            <a:r>
              <a:rPr lang="zh-CN" altLang="en-US" dirty="0">
                <a:solidFill>
                  <a:srgbClr val="0E0E0E"/>
                </a:solidFill>
                <a:effectLst/>
                <a:latin typeface=".AppleSystemUIFont"/>
              </a:rPr>
              <a:t>而竟然有数百万人支持他！</a:t>
            </a:r>
          </a:p>
          <a:p>
            <a:r>
              <a:rPr lang="zh-CN" altLang="en-US" dirty="0">
                <a:solidFill>
                  <a:srgbClr val="0E0E0E"/>
                </a:solidFill>
                <a:effectLst/>
                <a:latin typeface=".AppleSystemUIFont"/>
              </a:rPr>
              <a:t>随后，有人曝光了他在医学院时期的种族主义行为照片</a:t>
            </a:r>
            <a:r>
              <a:rPr lang="en-US" altLang="zh-CN" dirty="0">
                <a:solidFill>
                  <a:srgbClr val="0E0E0E"/>
                </a:solidFill>
                <a:effectLst/>
                <a:latin typeface=".AppleSystemUIFont"/>
              </a:rPr>
              <a:t>——</a:t>
            </a:r>
            <a:r>
              <a:rPr lang="zh-CN" altLang="en-US" dirty="0">
                <a:solidFill>
                  <a:srgbClr val="0E0E0E"/>
                </a:solidFill>
                <a:effectLst/>
                <a:latin typeface=".AppleSystemUIFont"/>
              </a:rPr>
              <a:t>于是现在连他自己政党的政客们都要求他辞职！</a:t>
            </a:r>
          </a:p>
          <a:p>
            <a:r>
              <a:rPr lang="zh-CN" altLang="en-US" dirty="0">
                <a:solidFill>
                  <a:srgbClr val="0E0E0E"/>
                </a:solidFill>
                <a:effectLst/>
                <a:latin typeface=".AppleSystemUIFont"/>
              </a:rPr>
              <a:t>从什么时候开始，</a:t>
            </a:r>
            <a:r>
              <a:rPr lang="zh-CN" altLang="en-US" b="1" dirty="0">
                <a:solidFill>
                  <a:srgbClr val="0E0E0E"/>
                </a:solidFill>
                <a:effectLst/>
                <a:latin typeface=".AppleSystemUIFont"/>
              </a:rPr>
              <a:t>偏见</a:t>
            </a:r>
            <a:r>
              <a:rPr lang="zh-CN" altLang="en-US" dirty="0">
                <a:solidFill>
                  <a:srgbClr val="0E0E0E"/>
                </a:solidFill>
                <a:effectLst/>
                <a:latin typeface=".AppleSystemUIFont"/>
              </a:rPr>
              <a:t>竟然比刚出生后</a:t>
            </a:r>
            <a:r>
              <a:rPr lang="zh-CN" altLang="en-US" b="1" dirty="0">
                <a:solidFill>
                  <a:srgbClr val="0E0E0E"/>
                </a:solidFill>
                <a:effectLst/>
                <a:latin typeface=".AppleSystemUIFont"/>
              </a:rPr>
              <a:t>杀害婴儿</a:t>
            </a:r>
            <a:r>
              <a:rPr lang="zh-CN" altLang="en-US" dirty="0">
                <a:solidFill>
                  <a:srgbClr val="0E0E0E"/>
                </a:solidFill>
                <a:effectLst/>
                <a:latin typeface=".AppleSystemUIFont"/>
              </a:rPr>
              <a:t>还要严重？</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82929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我们应该如何与不信的人有所不同？我刚才已经告诉了你三种方法！</a:t>
            </a:r>
          </a:p>
          <a:p>
            <a:r>
              <a:rPr lang="zh-CN" altLang="en-US" dirty="0">
                <a:solidFill>
                  <a:srgbClr val="0E0E0E"/>
                </a:solidFill>
                <a:effectLst/>
                <a:latin typeface=".AppleSystemUIFont"/>
              </a:rPr>
              <a:t>有哪些方式是神希望你用来摆脱随波逐流的从众心态？</a:t>
            </a:r>
          </a:p>
          <a:p>
            <a:r>
              <a:rPr lang="zh-CN" altLang="en-US" dirty="0">
                <a:solidFill>
                  <a:srgbClr val="0E0E0E"/>
                </a:solidFill>
                <a:effectLst/>
                <a:latin typeface=".AppleSystemUIFont"/>
              </a:rPr>
              <a:t>耶稣希望你如何超越纷争，脱颖而出？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54914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0291716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divide the church, do not be immoral, and do not act only for your own benefit (restatement).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换句话说，不要分裂教会，不要不道德，也不要只为自己的利益行事（重述）。</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29292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836010427"/>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39D7D7-3169-D547-B0DC-1CEC6E708FCB}" type="slidenum">
              <a:rPr lang="en-US" sz="1200">
                <a:solidFill>
                  <a:srgbClr val="000000"/>
                </a:solidFill>
              </a:rPr>
              <a:pPr eaLnBrk="1" hangingPunct="1"/>
              <a:t>295</a:t>
            </a:fld>
            <a:endParaRPr lang="en-US" sz="1200">
              <a:solidFill>
                <a:srgbClr val="000000"/>
              </a:solidFill>
            </a:endParaRPr>
          </a:p>
        </p:txBody>
      </p:sp>
      <p:sp>
        <p:nvSpPr>
          <p:cNvPr id="649219" name="Rectangle 2"/>
          <p:cNvSpPr>
            <a:spLocks noGrp="1" noRot="1" noChangeAspect="1" noChangeArrowheads="1"/>
          </p:cNvSpPr>
          <p:nvPr>
            <p:ph type="sldImg"/>
          </p:nvPr>
        </p:nvSpPr>
        <p:spPr>
          <a:solidFill>
            <a:srgbClr val="FFFFFF"/>
          </a:solidFill>
          <a:ln/>
        </p:spPr>
      </p:sp>
      <p:sp>
        <p:nvSpPr>
          <p:cNvPr id="649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solidFill>
                  <a:prstClr val="black"/>
                </a:solidFill>
              </a:rPr>
              <a:pPr eaLnBrk="1" hangingPunct="1"/>
              <a:t>33</a:t>
            </a:fld>
            <a:endParaRPr lang="en-US" sz="1200">
              <a:solidFill>
                <a:prstClr val="black"/>
              </a:solidFill>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35</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36</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37</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49355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38</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39</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从意大利通往爱琴海地区的航线，长期以来需要绕行危险的</a:t>
            </a:r>
            <a:r>
              <a:rPr lang="zh-CN" altLang="en-US" b="1" dirty="0">
                <a:solidFill>
                  <a:srgbClr val="0E0E0E"/>
                </a:solidFill>
                <a:effectLst/>
                <a:latin typeface=".AppleSystemUIFont"/>
              </a:rPr>
              <a:t>哥林多半岛</a:t>
            </a:r>
            <a:r>
              <a:rPr lang="zh-CN" altLang="en-US" dirty="0">
                <a:solidFill>
                  <a:srgbClr val="0E0E0E"/>
                </a:solidFill>
                <a:effectLst/>
                <a:latin typeface=".AppleSystemUIFont"/>
              </a:rPr>
              <a:t>，以到达希腊文化和贸易的核心地区。</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40</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之前的数年间，一种巧妙的船只运输业务发展起来。水手们会在科林斯地峡的一侧下船，船只则被放置在圆木上，由专业的团队将它们在陆地上滚动七公里，直至抵达地峡的另一侧。这为水手们提供了几天的休息时间，他们通常会到附近的科林斯游玩，几天后再到地峡另一侧与船只会合。</a:t>
            </a:r>
          </a:p>
          <a:p>
            <a:pPr eaLnBrk="1" hangingPunct="1"/>
            <a:endParaRPr lang="en-US"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In September 2016 my wife Susan and I had the privilege to visit</a:t>
            </a:r>
            <a:r>
              <a:rPr lang="en-US" baseline="0" dirty="0">
                <a:latin typeface="Arial"/>
                <a:cs typeface="Arial"/>
              </a:rPr>
              <a:t> Corinth, Greece.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9</a:t>
            </a:r>
            <a:r>
              <a:rPr lang="zh-CN" altLang="en-US" dirty="0">
                <a:solidFill>
                  <a:srgbClr val="0E0E0E"/>
                </a:solidFill>
                <a:effectLst/>
                <a:latin typeface=".AppleSystemUIFont"/>
              </a:rPr>
              <a:t>月，我和妻子苏珊有幸拜访了希腊的哥林多。</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47525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One</a:t>
            </a:r>
            <a:r>
              <a:rPr lang="en-US" baseline="0" dirty="0">
                <a:latin typeface="Arial"/>
                <a:cs typeface="Arial"/>
              </a:rPr>
              <a:t> of the challenges was managing the train system.</a:t>
            </a:r>
          </a:p>
          <a:p>
            <a:r>
              <a:rPr lang="zh-CN" altLang="en-US" dirty="0">
                <a:latin typeface="Arial"/>
                <a:cs typeface="Arial"/>
              </a:rPr>
              <a:t>其中一个挑战是管理火车系统。</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2115729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Fortunately,</a:t>
            </a:r>
            <a:r>
              <a:rPr lang="en-US" baseline="0" dirty="0"/>
              <a:t> my three years of Greek in seminary came in handy, for the sign told us ”</a:t>
            </a:r>
            <a:r>
              <a:rPr lang="en-US" altLang="zh-TW" baseline="0" dirty="0"/>
              <a:t>Exodos</a:t>
            </a:r>
            <a:r>
              <a:rPr lang="en-US" baseline="0" dirty="0"/>
              <a:t>," meaning "way out." </a:t>
            </a:r>
          </a:p>
          <a:p>
            <a:r>
              <a:rPr lang="en-US" baseline="0" dirty="0"/>
              <a:t>• OK, yes, it was in English too!</a:t>
            </a:r>
          </a:p>
          <a:p>
            <a:r>
              <a:rPr lang="zh-CN" altLang="en-US" dirty="0">
                <a:solidFill>
                  <a:srgbClr val="0E0E0E"/>
                </a:solidFill>
                <a:effectLst/>
                <a:latin typeface=".AppleSystemUIFont"/>
              </a:rPr>
              <a:t>幸运的是，我在神学院学习的三年希腊语派上了用场，因为这个标志写着“</a:t>
            </a:r>
            <a:r>
              <a:rPr lang="en-US" altLang="zh-CN" dirty="0">
                <a:solidFill>
                  <a:srgbClr val="0E0E0E"/>
                </a:solidFill>
                <a:effectLst/>
                <a:latin typeface=".AppleSystemUIFont"/>
              </a:rPr>
              <a:t>Exodos”</a:t>
            </a:r>
            <a:r>
              <a:rPr lang="zh-CN" altLang="en-US" dirty="0">
                <a:solidFill>
                  <a:srgbClr val="0E0E0E"/>
                </a:solidFill>
                <a:effectLst/>
                <a:latin typeface=".AppleSystemUIFont"/>
              </a:rPr>
              <a:t>，意思是“出口”或“出路”。</a:t>
            </a:r>
          </a:p>
          <a:p>
            <a:r>
              <a:rPr lang="en-US" altLang="zh-CN" dirty="0">
                <a:solidFill>
                  <a:srgbClr val="0E0E0E"/>
                </a:solidFill>
                <a:effectLst/>
                <a:latin typeface=".AppleSystemUIFont"/>
              </a:rPr>
              <a:t>• </a:t>
            </a:r>
            <a:r>
              <a:rPr lang="zh-CN" altLang="en-US" dirty="0">
                <a:solidFill>
                  <a:srgbClr val="0E0E0E"/>
                </a:solidFill>
                <a:effectLst/>
                <a:latin typeface=".AppleSystemUIFont"/>
              </a:rPr>
              <a:t>好吧，是的，它确实也有英文标注！</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473816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We were also blessed with a museum right in the train station.</a:t>
            </a:r>
          </a:p>
          <a:p>
            <a:r>
              <a:rPr lang="zh-CN" altLang="en-US" dirty="0">
                <a:latin typeface="Arial"/>
                <a:cs typeface="Arial"/>
              </a:rPr>
              <a:t>我们还很幸运，在火车站就有一座博物馆。</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25325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49</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不难想象，水手们如果有几天假期且无事可做，会做些什么。古代的哥林多是一个所谓“自由性”的城市。前景中是古城遗址，而远处是阿克罗哥林多（</a:t>
            </a:r>
            <a:r>
              <a:rPr lang="en-US" altLang="zh-CN" dirty="0" err="1">
                <a:solidFill>
                  <a:srgbClr val="0E0E0E"/>
                </a:solidFill>
                <a:effectLst/>
                <a:latin typeface=".AppleSystemUIFont"/>
              </a:rPr>
              <a:t>Acrocorinth</a:t>
            </a:r>
            <a:r>
              <a:rPr lang="zh-CN" altLang="en-US" dirty="0">
                <a:solidFill>
                  <a:srgbClr val="0E0E0E"/>
                </a:solidFill>
                <a:effectLst/>
                <a:latin typeface=".AppleSystemUIFont"/>
              </a:rPr>
              <a:t>），那里曾是古代庙宇的所在地。</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50</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在阿克罗哥林多的山顶上，一座庙宇全年开放，供人们与</a:t>
            </a:r>
            <a:r>
              <a:rPr lang="en-US" altLang="zh-CN" dirty="0">
                <a:solidFill>
                  <a:srgbClr val="0E0E0E"/>
                </a:solidFill>
                <a:effectLst/>
                <a:latin typeface=".AppleSystemUIFont"/>
              </a:rPr>
              <a:t>1000</a:t>
            </a:r>
            <a:r>
              <a:rPr lang="zh-CN" altLang="en-US" dirty="0">
                <a:solidFill>
                  <a:srgbClr val="0E0E0E"/>
                </a:solidFill>
                <a:effectLst/>
                <a:latin typeface=".AppleSystemUIFont"/>
              </a:rPr>
              <a:t>名庙妓之一进行所谓的“敬拜”。</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51</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与阿佛洛狄忒神庙女祭司发生性关系被称为与女神的“合一”。</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734D4B-2E3D-D143-A4F8-ED3F344F4560}"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1505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52</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她是爱与美的女神，因此那些到访哥林多的水手们会利用几天的“自由时间”与她的祭司们相处，以缓解通常平静海上生活的无聊。</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53</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54</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22D1323-6935-7648-BEB0-37504D6B0CC5}" type="slidenum">
              <a:rPr lang="en-US" sz="1200"/>
              <a:pPr eaLnBrk="1" hangingPunct="1"/>
              <a:t>55</a:t>
            </a:fld>
            <a:endParaRPr lang="en-US" sz="1200"/>
          </a:p>
        </p:txBody>
      </p:sp>
      <p:sp>
        <p:nvSpPr>
          <p:cNvPr id="224259" name="Rectangle 2"/>
          <p:cNvSpPr>
            <a:spLocks noGrp="1" noRot="1" noChangeAspect="1" noChangeArrowheads="1"/>
          </p:cNvSpPr>
          <p:nvPr>
            <p:ph type="sldImg"/>
          </p:nvPr>
        </p:nvSpPr>
        <p:spPr>
          <a:xfrm>
            <a:off x="1103313" y="674688"/>
            <a:ext cx="4603750" cy="3452812"/>
          </a:xfrm>
          <a:solidFill>
            <a:srgbClr val="FFFFFF"/>
          </a:solidFill>
          <a:ln/>
        </p:spPr>
      </p:sp>
      <p:sp>
        <p:nvSpPr>
          <p:cNvPr id="22426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E6C0BD-717D-7940-94DE-9E40F471C86B}" type="slidenum">
              <a:rPr lang="en-US" sz="1200"/>
              <a:pPr eaLnBrk="1" hangingPunct="1"/>
              <a:t>56</a:t>
            </a:fld>
            <a:endParaRPr lang="en-US" sz="1200"/>
          </a:p>
        </p:txBody>
      </p:sp>
      <p:sp>
        <p:nvSpPr>
          <p:cNvPr id="226307" name="Rectangle 2"/>
          <p:cNvSpPr>
            <a:spLocks noGrp="1" noRot="1" noChangeAspect="1" noChangeArrowheads="1"/>
          </p:cNvSpPr>
          <p:nvPr>
            <p:ph type="sldImg"/>
          </p:nvPr>
        </p:nvSpPr>
        <p:spPr>
          <a:xfrm>
            <a:off x="1103313" y="674688"/>
            <a:ext cx="4603750" cy="3452812"/>
          </a:xfrm>
          <a:solidFill>
            <a:srgbClr val="FFFFFF"/>
          </a:solidFill>
          <a:ln/>
        </p:spPr>
      </p:sp>
      <p:sp>
        <p:nvSpPr>
          <p:cNvPr id="22630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57</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83703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我们都非常清楚地意识到，当今世界存在一种羊群效应。似乎盲人引领盲人，执意让我们盲目跟随。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辩护</a:t>
            </a:r>
            <a:r>
              <a:rPr lang="en-US" altLang="zh-CN" dirty="0">
                <a:solidFill>
                  <a:srgbClr val="0E0E0E"/>
                </a:solidFill>
                <a:effectLst/>
                <a:latin typeface=".AppleSystemUIFont"/>
              </a:rPr>
              <a:t>——</a:t>
            </a:r>
            <a:r>
              <a:rPr lang="zh-CN" altLang="en-US" dirty="0">
                <a:solidFill>
                  <a:srgbClr val="0E0E0E"/>
                </a:solidFill>
                <a:effectLst/>
                <a:latin typeface=".AppleSystemUIFont"/>
              </a:rPr>
              <a:t>却有数百万人支持他！</a:t>
            </a:r>
          </a:p>
          <a:p>
            <a:r>
              <a:rPr lang="zh-CN" altLang="en-US" dirty="0">
                <a:solidFill>
                  <a:srgbClr val="0E0E0E"/>
                </a:solidFill>
                <a:effectLst/>
                <a:latin typeface=".AppleSystemUIFont"/>
              </a:rPr>
              <a:t>然而，很快又出现了他在医学院时期存在种族主义行为的照片</a:t>
            </a:r>
            <a:r>
              <a:rPr lang="en-US" altLang="zh-CN" dirty="0">
                <a:solidFill>
                  <a:srgbClr val="0E0E0E"/>
                </a:solidFill>
                <a:effectLst/>
                <a:latin typeface=".AppleSystemUIFont"/>
              </a:rPr>
              <a:t>——</a:t>
            </a:r>
            <a:r>
              <a:rPr lang="zh-CN" altLang="en-US" dirty="0">
                <a:solidFill>
                  <a:srgbClr val="0E0E0E"/>
                </a:solidFill>
                <a:effectLst/>
                <a:latin typeface=".AppleSystemUIFont"/>
              </a:rPr>
              <a:t>现在连他自己政党的政客们都要求他辞职！</a:t>
            </a:r>
          </a:p>
          <a:p>
            <a:r>
              <a:rPr lang="zh-CN" altLang="en-US" dirty="0">
                <a:solidFill>
                  <a:srgbClr val="0E0E0E"/>
                </a:solidFill>
                <a:effectLst/>
                <a:latin typeface=".AppleSystemUIFont"/>
              </a:rPr>
              <a:t>从什么时候起，偏见比刚出生后杀害婴儿更严重了？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649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在一个是非颠倒、对错不分的世界中，神呼召信徒与众不同。</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668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a:p>
            <a:r>
              <a:rPr lang="zh-CN" altLang="en-US" dirty="0">
                <a:latin typeface="Arial" panose="020B0604020202020204" pitchFamily="34" charset="0"/>
                <a:cs typeface="Arial" panose="020B0604020202020204" pitchFamily="34" charset="0"/>
              </a:rPr>
              <a:t>我们没被要求颠倒过来。</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88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6156B23-09DC-E443-8B78-7AFF8311388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491083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a:p>
            <a:r>
              <a:rPr lang="zh-CN" altLang="en-US" dirty="0">
                <a:latin typeface="Arial" panose="020B0604020202020204" pitchFamily="34" charset="0"/>
                <a:cs typeface="Arial" panose="020B0604020202020204" pitchFamily="34" charset="0"/>
              </a:rPr>
              <a:t>事实是，上帝召唤我们在这个颠倒的世界中过正直的生活。</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463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所以，今天当我谈到“与众不同”时，请明白我的意思是超越纷争，以积极的方式与众不同。这个理念并不是要为了吸引注意或“做自己”而变得怪异，而是以一种取悦主的方式行事</a:t>
            </a:r>
            <a:r>
              <a:rPr lang="en-US" altLang="zh-CN" dirty="0">
                <a:solidFill>
                  <a:srgbClr val="0E0E0E"/>
                </a:solidFill>
                <a:effectLst/>
                <a:latin typeface=".AppleSystemUIFont"/>
              </a:rPr>
              <a:t>——</a:t>
            </a:r>
            <a:r>
              <a:rPr lang="zh-CN" altLang="en-US" dirty="0">
                <a:solidFill>
                  <a:srgbClr val="0E0E0E"/>
                </a:solidFill>
                <a:effectLst/>
                <a:latin typeface=".AppleSystemUIFont"/>
              </a:rPr>
              <a:t>即使你不得不独自去做。</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例如：</a:t>
            </a:r>
          </a:p>
          <a:p>
            <a:r>
              <a:rPr lang="en-US" altLang="zh-CN" dirty="0">
                <a:solidFill>
                  <a:srgbClr val="0E0E0E"/>
                </a:solidFill>
                <a:effectLst/>
                <a:latin typeface=".AppleSystemUIFont"/>
              </a:rPr>
              <a:t>• </a:t>
            </a:r>
            <a:r>
              <a:rPr lang="zh-CN" altLang="en-US" dirty="0">
                <a:solidFill>
                  <a:srgbClr val="0E0E0E"/>
                </a:solidFill>
                <a:effectLst/>
                <a:latin typeface=".AppleSystemUIFont"/>
              </a:rPr>
              <a:t>你的存在是让周围的人团结还是分裂？</a:t>
            </a:r>
          </a:p>
          <a:p>
            <a:r>
              <a:rPr lang="en-US" altLang="zh-CN" dirty="0">
                <a:solidFill>
                  <a:srgbClr val="0E0E0E"/>
                </a:solidFill>
                <a:effectLst/>
                <a:latin typeface=".AppleSystemUIFont"/>
              </a:rPr>
              <a:t>• </a:t>
            </a:r>
            <a:r>
              <a:rPr lang="zh-CN" altLang="en-US" dirty="0">
                <a:solidFill>
                  <a:srgbClr val="0E0E0E"/>
                </a:solidFill>
                <a:effectLst/>
                <a:latin typeface=".AppleSystemUIFont"/>
              </a:rPr>
              <a:t>你的个人道德标准是否比那些不信耶稣的人更高？</a:t>
            </a:r>
          </a:p>
          <a:p>
            <a:r>
              <a:rPr lang="en-US" altLang="zh-CN" dirty="0">
                <a:solidFill>
                  <a:srgbClr val="0E0E0E"/>
                </a:solidFill>
                <a:effectLst/>
                <a:latin typeface=".AppleSystemUIFont"/>
              </a:rPr>
              <a:t>• </a:t>
            </a:r>
            <a:r>
              <a:rPr lang="zh-CN" altLang="en-US" dirty="0">
                <a:solidFill>
                  <a:srgbClr val="0E0E0E"/>
                </a:solidFill>
                <a:effectLst/>
                <a:latin typeface=".AppleSystemUIFont"/>
              </a:rPr>
              <a:t>你是否以一种优先考虑他人的方式，来处理困难？</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5198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我们应该如何与不信的人有所不同呢？我刚刚告诉了你三种方式！</a:t>
            </a:r>
          </a:p>
          <a:p>
            <a:r>
              <a:rPr lang="zh-CN" altLang="en-US" dirty="0">
                <a:solidFill>
                  <a:srgbClr val="0E0E0E"/>
                </a:solidFill>
                <a:effectLst/>
                <a:latin typeface=".AppleSystemUIFont"/>
              </a:rPr>
              <a:t>神希望你用哪些方式摆脱随波逐流的从众心态？</a:t>
            </a:r>
          </a:p>
          <a:p>
            <a:r>
              <a:rPr lang="zh-CN" altLang="en-US" dirty="0">
                <a:solidFill>
                  <a:srgbClr val="0E0E0E"/>
                </a:solidFill>
                <a:effectLst/>
                <a:latin typeface=".AppleSystemUIFont"/>
              </a:rPr>
              <a:t>耶稣希望你如何超越纷争，脱颖而出？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492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 bowl—but God wanted them to escape these values while still remaining in the bowl.</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今天我们将学习一封写给一群信徒的信，这些信徒在摆脱他们“鱼缸”思维模式时遇到了很大的挣扎</a:t>
            </a:r>
            <a:r>
              <a:rPr lang="en-US" altLang="zh-CN" dirty="0">
                <a:solidFill>
                  <a:srgbClr val="0E0E0E"/>
                </a:solidFill>
                <a:effectLst/>
                <a:latin typeface=".AppleSystemUIFont"/>
              </a:rPr>
              <a:t>——</a:t>
            </a:r>
            <a:r>
              <a:rPr lang="zh-CN" altLang="en-US" dirty="0">
                <a:solidFill>
                  <a:srgbClr val="0E0E0E"/>
                </a:solidFill>
                <a:effectLst/>
                <a:latin typeface=".AppleSystemUIFont"/>
              </a:rPr>
              <a:t>但神希望他们能够在仍然留在“鱼缸”中的同时摆脱这些价值观的束缚。</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117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530779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84FDD6-A946-3242-8F98-4C92ECC0BB7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6625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D278EC-FA99-2646-871C-23A2D535A2D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13862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BA84B0-8409-9242-AC72-39DD42405DB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从意大利出发的航线长期以来都需要冒险绕行哥林多半岛，才能抵达爱琴海区域，进而进入希腊文化与贸易的核心地区。</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08181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DB0D77-A12B-D042-B32E-2C5FA89CCC2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在基督降生之前的数年里，一种巧妙的船舶运输业务得到了发展。水手们会在哥林多地峡的一侧下船，船只则被放置在圆木上，由专业的工作人员将其滚动通过陆地，全程大约七公里，直到地峡的另一侧。这给了水手们几天的休息时间，于是他们会前往附近的哥林多游玩，几天后再到地峡另一侧与他们的船汇合。</a:t>
            </a:r>
          </a:p>
          <a:p>
            <a:pPr eaLnBrk="1" hangingPunct="1"/>
            <a:endParaRPr lang="en-US" dirty="0">
              <a:latin typeface="Arial" charset="0"/>
            </a:endParaRPr>
          </a:p>
        </p:txBody>
      </p:sp>
    </p:spTree>
    <p:extLst>
      <p:ext uri="{BB962C8B-B14F-4D97-AF65-F5344CB8AC3E}">
        <p14:creationId xmlns:p14="http://schemas.microsoft.com/office/powerpoint/2010/main" val="3643872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DF089E-6AD9-3143-8632-C4DCF281904F}"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不难想象水手们有几天的闲暇时光却无事可做时会做些什么。古代的哥林多是一座所谓“自由性爱”的城市。图中前景是古城的遗址，而远处则是阿克罗哥林多山，是古代庙宇的所在地。</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7763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7650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B776DA-A04B-BC40-8D1E-CB78ECC08F62}"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在阿克罗哥林多山顶，有一座全年开放的庙宇，供奉所谓的“敬拜”，而这种“敬拜”是与一千名庙妓之一进行的。</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205639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9C927E-BE02-B541-9795-7CEB9BE2795A}"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与阿佛洛狄忒女神的庙妓发生性关系被称为与女神的所谓“合一”。</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088882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DEA0E8-B9EE-BC45-BD77-19417708B9E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她是爱与美的女神，所以那些到访哥林多的水手会利用几天的“自由时间”与她的庙妓在一起，以缓解海上平静生活中常有的无聊。</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40352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66996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056260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2157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354024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80</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B6D6EA9-2550-4D47-BBF4-5FA88CE07789}" type="slidenum">
              <a:rPr lang="en-US" sz="1200"/>
              <a:pPr eaLnBrk="1" hangingPunct="1"/>
              <a:t>81</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82</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570112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8EA2242-7A26-2248-85F0-36FD81842693}" type="slidenum">
              <a:rPr lang="en-US" sz="1200">
                <a:solidFill>
                  <a:srgbClr val="000000"/>
                </a:solidFill>
              </a:rPr>
              <a:pPr eaLnBrk="1" hangingPunct="1"/>
              <a:t>83</a:t>
            </a:fld>
            <a:endParaRPr lang="en-US" sz="1200">
              <a:solidFill>
                <a:srgbClr val="000000"/>
              </a:solidFill>
            </a:endParaRPr>
          </a:p>
        </p:txBody>
      </p:sp>
      <p:sp>
        <p:nvSpPr>
          <p:cNvPr id="239619" name="Rectangle 2"/>
          <p:cNvSpPr>
            <a:spLocks noGrp="1" noRot="1" noChangeAspect="1" noChangeArrowheads="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20BE195-C1C3-5D4A-BD26-EB3650422330}" type="slidenum">
              <a:rPr lang="en-US" sz="1200">
                <a:solidFill>
                  <a:srgbClr val="000000"/>
                </a:solidFill>
              </a:rPr>
              <a:pPr eaLnBrk="1" hangingPunct="1"/>
              <a:t>84</a:t>
            </a:fld>
            <a:endParaRPr lang="en-US" sz="1200">
              <a:solidFill>
                <a:srgbClr val="000000"/>
              </a:solidFill>
            </a:endParaRPr>
          </a:p>
        </p:txBody>
      </p:sp>
      <p:sp>
        <p:nvSpPr>
          <p:cNvPr id="243715" name="Rectangle 2"/>
          <p:cNvSpPr>
            <a:spLocks noGrp="1" noRot="1" noChangeAspect="1" noChangeArrowheads="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096B1F4-7380-1E4C-9655-B72B80F4D048}" type="slidenum">
              <a:rPr lang="en-US" sz="1200">
                <a:solidFill>
                  <a:srgbClr val="000000"/>
                </a:solidFill>
              </a:rPr>
              <a:pPr eaLnBrk="1" hangingPunct="1"/>
              <a:t>85</a:t>
            </a:fld>
            <a:endParaRPr lang="en-US" sz="1200">
              <a:solidFill>
                <a:srgbClr val="000000"/>
              </a:solidFill>
            </a:endParaRPr>
          </a:p>
        </p:txBody>
      </p:sp>
      <p:sp>
        <p:nvSpPr>
          <p:cNvPr id="245763" name="Rectangle 2"/>
          <p:cNvSpPr>
            <a:spLocks noGrp="1" noRot="1" noChangeAspect="1" noChangeArrowheads="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A9D30B9-B9AD-FC42-B8E1-C5F1CF5C34DA}" type="slidenum">
              <a:rPr lang="en-US" sz="1200">
                <a:solidFill>
                  <a:srgbClr val="000000"/>
                </a:solidFill>
              </a:rPr>
              <a:pPr eaLnBrk="1" hangingPunct="1"/>
              <a:t>86</a:t>
            </a:fld>
            <a:endParaRPr lang="en-US" sz="1200">
              <a:solidFill>
                <a:srgbClr val="000000"/>
              </a:solidFill>
            </a:endParaRPr>
          </a:p>
        </p:txBody>
      </p:sp>
      <p:sp>
        <p:nvSpPr>
          <p:cNvPr id="247811" name="Rectangle 2"/>
          <p:cNvSpPr>
            <a:spLocks noGrp="1" noRot="1" noChangeAspect="1" noChangeArrowheads="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6879F35-695D-F44A-8F00-9970DBFB46DB}" type="slidenum">
              <a:rPr lang="en-US" sz="1200"/>
              <a:pPr eaLnBrk="1" hangingPunct="1"/>
              <a:t>87</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6D219BA-CA55-4747-82A3-9E7DE94BC104}" type="slidenum">
              <a:rPr lang="en-US" sz="1200">
                <a:solidFill>
                  <a:srgbClr val="000000"/>
                </a:solidFill>
              </a:rPr>
              <a:pPr eaLnBrk="1" hangingPunct="1"/>
              <a:t>88</a:t>
            </a:fld>
            <a:endParaRPr lang="en-US" sz="1200">
              <a:solidFill>
                <a:srgbClr val="000000"/>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6BE53F5-09E8-154E-B7DA-31FBFFC4371A}" type="slidenum">
              <a:rPr lang="en-US" sz="1200">
                <a:solidFill>
                  <a:srgbClr val="000000"/>
                </a:solidFill>
              </a:rPr>
              <a:pPr eaLnBrk="1" hangingPunct="1"/>
              <a:t>89</a:t>
            </a:fld>
            <a:endParaRPr lang="en-US" sz="120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0CA7BFE-182C-6F4A-BC0B-07C8CE8AD32E}" type="slidenum">
              <a:rPr lang="en-US" sz="1200">
                <a:solidFill>
                  <a:srgbClr val="000000"/>
                </a:solidFill>
              </a:rPr>
              <a:pPr eaLnBrk="1" hangingPunct="1"/>
              <a:t>90</a:t>
            </a:fld>
            <a:endParaRPr lang="en-US" sz="1200">
              <a:solidFill>
                <a:srgbClr val="000000"/>
              </a:solidFill>
            </a:endParaRPr>
          </a:p>
        </p:txBody>
      </p:sp>
      <p:sp>
        <p:nvSpPr>
          <p:cNvPr id="253955" name="Rectangle 2"/>
          <p:cNvSpPr>
            <a:spLocks noGrp="1" noRot="1" noChangeAspect="1" noChangeArrowheads="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dirty="0">
                <a:latin typeface="Times New Roman" charset="0"/>
                <a:ea typeface="ＭＳ Ｐゴシック" charset="0"/>
                <a:cs typeface="ＭＳ Ｐゴシック" charset="0"/>
              </a:rPr>
              <a:t>The Drum Café (UK teambuilding </a:t>
            </a:r>
            <a:r>
              <a:rPr lang="en-US" sz="2400" dirty="0" err="1">
                <a:latin typeface="Times New Roman" charset="0"/>
                <a:ea typeface="ＭＳ Ｐゴシック" charset="0"/>
                <a:cs typeface="ＭＳ Ｐゴシック" charset="0"/>
              </a:rPr>
              <a:t>orgainzation</a:t>
            </a:r>
            <a:r>
              <a:rPr lang="en-US" sz="2400" dirty="0">
                <a:latin typeface="Times New Roman" charset="0"/>
                <a:ea typeface="ＭＳ Ｐゴシック" charset="0"/>
                <a:cs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3600" dirty="0">
                <a:solidFill>
                  <a:srgbClr val="0E0E0E"/>
                </a:solidFill>
                <a:effectLst/>
                <a:latin typeface=".AppleSystemUIFont"/>
              </a:rPr>
              <a:t>鼓咖啡馆（</a:t>
            </a:r>
            <a:r>
              <a:rPr lang="en-US" altLang="zh-CN" sz="3600" dirty="0">
                <a:solidFill>
                  <a:srgbClr val="0E0E0E"/>
                </a:solidFill>
                <a:effectLst/>
                <a:latin typeface=".AppleSystemUIFont"/>
              </a:rPr>
              <a:t>The Drum Café</a:t>
            </a:r>
            <a:r>
              <a:rPr lang="zh-CN" altLang="en-US" sz="3600" dirty="0">
                <a:solidFill>
                  <a:srgbClr val="0E0E0E"/>
                </a:solidFill>
                <a:effectLst/>
                <a:latin typeface=".AppleSystemUIFont"/>
              </a:rPr>
              <a:t>）是一个来自英国的团队建设组织。</a:t>
            </a:r>
          </a:p>
          <a:p>
            <a:pPr>
              <a:spcBef>
                <a:spcPct val="0"/>
              </a:spcBef>
            </a:pPr>
            <a:endParaRPr lang="en-US" sz="2400"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5669A6-00D2-A142-88EB-2AEE03929B94}" type="slidenum">
              <a:rPr lang="en-US" sz="1200">
                <a:solidFill>
                  <a:srgbClr val="000000"/>
                </a:solidFill>
              </a:rPr>
              <a:pPr eaLnBrk="1" hangingPunct="1"/>
              <a:t>91</a:t>
            </a:fld>
            <a:endParaRPr lang="en-US" sz="1200">
              <a:solidFill>
                <a:srgbClr val="000000"/>
              </a:solidFill>
            </a:endParaRPr>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CE0C619-1810-C04A-AB8B-77DAF0AF9E56}" type="slidenum">
              <a:rPr lang="en-US" sz="1200">
                <a:solidFill>
                  <a:srgbClr val="000000"/>
                </a:solidFill>
              </a:rPr>
              <a:pPr eaLnBrk="1" hangingPunct="1"/>
              <a:t>92</a:t>
            </a:fld>
            <a:endParaRPr lang="en-US" sz="1200">
              <a:solidFill>
                <a:srgbClr val="000000"/>
              </a:solidFill>
            </a:endParaRPr>
          </a:p>
        </p:txBody>
      </p:sp>
      <p:sp>
        <p:nvSpPr>
          <p:cNvPr id="258051" name="Rectangle 2"/>
          <p:cNvSpPr>
            <a:spLocks noGrp="1" noRot="1" noChangeAspect="1" noChangeArrowheads="1"/>
          </p:cNvSpPr>
          <p:nvPr>
            <p:ph type="sldImg"/>
          </p:nvPr>
        </p:nvSpPr>
        <p:spPr>
          <a:solidFill>
            <a:srgbClr val="FFFFFF"/>
          </a:solidFill>
          <a:ln/>
        </p:spPr>
      </p:sp>
      <p:sp>
        <p:nvSpPr>
          <p:cNvPr id="258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我们都深刻意识到，当今世界上存在一种</a:t>
            </a:r>
            <a:r>
              <a:rPr lang="zh-CN" altLang="en-US" b="1" dirty="0">
                <a:solidFill>
                  <a:srgbClr val="0E0E0E"/>
                </a:solidFill>
                <a:effectLst/>
                <a:latin typeface=".AppleSystemUIFont"/>
              </a:rPr>
              <a:t>从众心理</a:t>
            </a:r>
            <a:r>
              <a:rPr lang="zh-CN" altLang="en-US" dirty="0">
                <a:solidFill>
                  <a:srgbClr val="0E0E0E"/>
                </a:solidFill>
                <a:effectLst/>
                <a:latin typeface=".AppleSystemUIFont"/>
              </a:rPr>
              <a:t>。似乎是盲人带领盲人</a:t>
            </a:r>
            <a:r>
              <a:rPr lang="en-US" altLang="zh-CN" dirty="0">
                <a:solidFill>
                  <a:srgbClr val="0E0E0E"/>
                </a:solidFill>
                <a:effectLst/>
                <a:latin typeface=".AppleSystemUIFont"/>
              </a:rPr>
              <a:t>——</a:t>
            </a:r>
            <a:r>
              <a:rPr lang="zh-CN" altLang="en-US" dirty="0">
                <a:solidFill>
                  <a:srgbClr val="0E0E0E"/>
                </a:solidFill>
                <a:effectLst/>
                <a:latin typeface=".AppleSystemUIFont"/>
              </a:rPr>
              <a:t>一再坚持让我们盲目跟随。</a:t>
            </a:r>
          </a:p>
          <a:p>
            <a:r>
              <a:rPr lang="zh-CN" altLang="en-US" dirty="0">
                <a:solidFill>
                  <a:srgbClr val="0E0E0E"/>
                </a:solidFill>
                <a:effectLst/>
                <a:latin typeface=".AppleSystemUIFont"/>
              </a:rPr>
              <a:t>本周，弗吉尼亚州州长公开为</a:t>
            </a:r>
            <a:r>
              <a:rPr lang="zh-CN" altLang="en-US" b="1" dirty="0">
                <a:solidFill>
                  <a:srgbClr val="0E0E0E"/>
                </a:solidFill>
                <a:effectLst/>
                <a:latin typeface=".AppleSystemUIFont"/>
              </a:rPr>
              <a:t>婴儿杀害</a:t>
            </a:r>
            <a:r>
              <a:rPr lang="zh-CN" altLang="en-US" dirty="0">
                <a:solidFill>
                  <a:srgbClr val="0E0E0E"/>
                </a:solidFill>
                <a:effectLst/>
                <a:latin typeface=".AppleSystemUIFont"/>
              </a:rPr>
              <a:t>辩护</a:t>
            </a:r>
            <a:r>
              <a:rPr lang="en-US" altLang="zh-CN" dirty="0">
                <a:solidFill>
                  <a:srgbClr val="0E0E0E"/>
                </a:solidFill>
                <a:effectLst/>
                <a:latin typeface=".AppleSystemUIFont"/>
              </a:rPr>
              <a:t>——</a:t>
            </a:r>
            <a:r>
              <a:rPr lang="zh-CN" altLang="en-US" dirty="0">
                <a:solidFill>
                  <a:srgbClr val="0E0E0E"/>
                </a:solidFill>
                <a:effectLst/>
                <a:latin typeface=".AppleSystemUIFont"/>
              </a:rPr>
              <a:t>而数百万人支持他！</a:t>
            </a:r>
          </a:p>
          <a:p>
            <a:r>
              <a:rPr lang="zh-CN" altLang="en-US" dirty="0">
                <a:solidFill>
                  <a:srgbClr val="0E0E0E"/>
                </a:solidFill>
                <a:effectLst/>
                <a:latin typeface=".AppleSystemUIFont"/>
              </a:rPr>
              <a:t>然而，他在医学院时表现种族歧视的照片被曝光</a:t>
            </a:r>
            <a:r>
              <a:rPr lang="en-US" altLang="zh-CN" dirty="0">
                <a:solidFill>
                  <a:srgbClr val="0E0E0E"/>
                </a:solidFill>
                <a:effectLst/>
                <a:latin typeface=".AppleSystemUIFont"/>
              </a:rPr>
              <a:t>——</a:t>
            </a:r>
            <a:r>
              <a:rPr lang="zh-CN" altLang="en-US" dirty="0">
                <a:solidFill>
                  <a:srgbClr val="0E0E0E"/>
                </a:solidFill>
                <a:effectLst/>
                <a:latin typeface=".AppleSystemUIFont"/>
              </a:rPr>
              <a:t>于是他自己党派的政治人物现在要求他辞职！</a:t>
            </a:r>
          </a:p>
          <a:p>
            <a:r>
              <a:rPr lang="zh-CN" altLang="en-US" b="1" dirty="0">
                <a:solidFill>
                  <a:srgbClr val="0E0E0E"/>
                </a:solidFill>
                <a:effectLst/>
                <a:latin typeface=".AppleSystemUIFont"/>
              </a:rPr>
              <a:t>自什么时候起，偏见竟然比刚出生的婴儿被杀害还严重呢？</a:t>
            </a:r>
            <a:endParaRPr lang="zh-CN" altLang="en-US" dirty="0">
              <a:solidFill>
                <a:srgbClr val="0E0E0E"/>
              </a:solidFill>
              <a:effectLst/>
              <a:latin typeface=".AppleSystemUIFont"/>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1268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1CBA992-8860-1844-B75D-908CE3F92A33}" type="slidenum">
              <a:rPr lang="en-US" sz="1200">
                <a:solidFill>
                  <a:srgbClr val="000000"/>
                </a:solidFill>
              </a:rPr>
              <a:pPr eaLnBrk="1" hangingPunct="1"/>
              <a:t>93</a:t>
            </a:fld>
            <a:endParaRPr lang="en-US" sz="1200">
              <a:solidFill>
                <a:srgbClr val="000000"/>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sz="2400" dirty="0">
                <a:latin typeface="Times New Roman" charset="0"/>
              </a:rPr>
              <a:t>Adapted from Lynne M. Thompson, </a:t>
            </a:r>
            <a:r>
              <a:rPr lang="en-US" altLang="ja-JP" sz="2400" dirty="0">
                <a:latin typeface="Times New Roman" charset="0"/>
              </a:rPr>
              <a:t>"Christmas: The Real Deal," interview with Ray Vander </a:t>
            </a:r>
            <a:r>
              <a:rPr lang="en-US" altLang="ja-JP" sz="2400" dirty="0" err="1">
                <a:latin typeface="Times New Roman" charset="0"/>
              </a:rPr>
              <a:t>Laan</a:t>
            </a:r>
            <a:r>
              <a:rPr lang="en-US" altLang="ja-JP" sz="2400" dirty="0">
                <a:latin typeface="Times New Roman" charset="0"/>
              </a:rPr>
              <a:t>, </a:t>
            </a:r>
            <a:r>
              <a:rPr lang="en-US" altLang="ja-JP" sz="2400" i="1" dirty="0">
                <a:latin typeface="Times New Roman" charset="0"/>
              </a:rPr>
              <a:t>Breakaway magazine (Dec 2003): 7-9.</a:t>
            </a:r>
          </a:p>
          <a:p>
            <a:pPr marL="0" marR="0" lvl="0" indent="0" algn="l" defTabSz="914400" rtl="0" eaLnBrk="0" fontAlgn="base" latinLnBrk="0" hangingPunct="0">
              <a:lnSpc>
                <a:spcPct val="100000"/>
              </a:lnSpc>
              <a:spcBef>
                <a:spcPct val="0"/>
              </a:spcBef>
              <a:spcAft>
                <a:spcPct val="0"/>
              </a:spcAft>
              <a:buClrTx/>
              <a:buSzTx/>
              <a:buFontTx/>
              <a:buNone/>
              <a:tabLst/>
              <a:defRPr/>
            </a:pPr>
            <a:r>
              <a:rPr lang="zh-CN" altLang="en-US" sz="3600" dirty="0">
                <a:solidFill>
                  <a:srgbClr val="0E0E0E"/>
                </a:solidFill>
                <a:effectLst/>
                <a:latin typeface=".AppleSystemUIFont"/>
              </a:rPr>
              <a:t>改编自林恩</a:t>
            </a:r>
            <a:r>
              <a:rPr lang="en-US" altLang="zh-CN" sz="3600" dirty="0">
                <a:solidFill>
                  <a:srgbClr val="0E0E0E"/>
                </a:solidFill>
                <a:effectLst/>
                <a:latin typeface=".AppleSystemUIFont"/>
              </a:rPr>
              <a:t>·M·</a:t>
            </a:r>
            <a:r>
              <a:rPr lang="zh-CN" altLang="en-US" sz="3600" dirty="0">
                <a:solidFill>
                  <a:srgbClr val="0E0E0E"/>
                </a:solidFill>
                <a:effectLst/>
                <a:latin typeface=".AppleSystemUIFont"/>
              </a:rPr>
              <a:t>汤普森（</a:t>
            </a:r>
            <a:r>
              <a:rPr lang="en-US" altLang="zh-CN" sz="3600" dirty="0">
                <a:solidFill>
                  <a:srgbClr val="0E0E0E"/>
                </a:solidFill>
                <a:effectLst/>
                <a:latin typeface=".AppleSystemUIFont"/>
              </a:rPr>
              <a:t>Lynne M. Thompson</a:t>
            </a:r>
            <a:r>
              <a:rPr lang="zh-CN" altLang="en-US" sz="3600" dirty="0">
                <a:solidFill>
                  <a:srgbClr val="0E0E0E"/>
                </a:solidFill>
                <a:effectLst/>
                <a:latin typeface=".AppleSystemUIFont"/>
              </a:rPr>
              <a:t>）撰写的</a:t>
            </a:r>
            <a:r>
              <a:rPr lang="en-US" altLang="zh-CN" sz="3600" dirty="0">
                <a:solidFill>
                  <a:srgbClr val="0E0E0E"/>
                </a:solidFill>
                <a:effectLst/>
                <a:latin typeface=".AppleSystemUIFont"/>
              </a:rPr>
              <a:t>《</a:t>
            </a:r>
            <a:r>
              <a:rPr lang="zh-CN" altLang="en-US" sz="3600" dirty="0">
                <a:solidFill>
                  <a:srgbClr val="0E0E0E"/>
                </a:solidFill>
                <a:effectLst/>
                <a:latin typeface=".AppleSystemUIFont"/>
              </a:rPr>
              <a:t>圣诞节：真正的意义</a:t>
            </a:r>
            <a:r>
              <a:rPr lang="en-US" altLang="zh-CN" sz="3600" dirty="0">
                <a:solidFill>
                  <a:srgbClr val="0E0E0E"/>
                </a:solidFill>
                <a:effectLst/>
                <a:latin typeface=".AppleSystemUIFont"/>
              </a:rPr>
              <a:t>》</a:t>
            </a:r>
            <a:r>
              <a:rPr lang="zh-CN" altLang="en-US" sz="3600" dirty="0">
                <a:solidFill>
                  <a:srgbClr val="0E0E0E"/>
                </a:solidFill>
                <a:effectLst/>
                <a:latin typeface=".AppleSystemUIFont"/>
              </a:rPr>
              <a:t>（“</a:t>
            </a:r>
            <a:r>
              <a:rPr lang="en-US" altLang="zh-CN" sz="3600" dirty="0">
                <a:solidFill>
                  <a:srgbClr val="0E0E0E"/>
                </a:solidFill>
                <a:effectLst/>
                <a:latin typeface=".AppleSystemUIFont"/>
              </a:rPr>
              <a:t>Christmas: The Real Deal”</a:t>
            </a:r>
            <a:r>
              <a:rPr lang="zh-CN" altLang="en-US" sz="3600" dirty="0">
                <a:solidFill>
                  <a:srgbClr val="0E0E0E"/>
                </a:solidFill>
                <a:effectLst/>
                <a:latin typeface=".AppleSystemUIFont"/>
              </a:rPr>
              <a:t>），与雷</a:t>
            </a:r>
            <a:r>
              <a:rPr lang="en-US" altLang="zh-CN" sz="3600" dirty="0">
                <a:solidFill>
                  <a:srgbClr val="0E0E0E"/>
                </a:solidFill>
                <a:effectLst/>
                <a:latin typeface=".AppleSystemUIFont"/>
              </a:rPr>
              <a:t>·</a:t>
            </a:r>
            <a:r>
              <a:rPr lang="zh-CN" altLang="en-US" sz="3600" dirty="0">
                <a:solidFill>
                  <a:srgbClr val="0E0E0E"/>
                </a:solidFill>
                <a:effectLst/>
                <a:latin typeface=".AppleSystemUIFont"/>
              </a:rPr>
              <a:t>范德兰（</a:t>
            </a:r>
            <a:r>
              <a:rPr lang="en-US" altLang="zh-CN" sz="3600" dirty="0">
                <a:solidFill>
                  <a:srgbClr val="0E0E0E"/>
                </a:solidFill>
                <a:effectLst/>
                <a:latin typeface=".AppleSystemUIFont"/>
              </a:rPr>
              <a:t>Ray Vander </a:t>
            </a:r>
            <a:r>
              <a:rPr lang="en-US" altLang="zh-CN" sz="3600" dirty="0" err="1">
                <a:solidFill>
                  <a:srgbClr val="0E0E0E"/>
                </a:solidFill>
                <a:effectLst/>
                <a:latin typeface=".AppleSystemUIFont"/>
              </a:rPr>
              <a:t>Laan</a:t>
            </a:r>
            <a:r>
              <a:rPr lang="zh-CN" altLang="en-US" sz="3600" dirty="0">
                <a:solidFill>
                  <a:srgbClr val="0E0E0E"/>
                </a:solidFill>
                <a:effectLst/>
                <a:latin typeface=".AppleSystemUIFont"/>
              </a:rPr>
              <a:t>）的采访，发表于</a:t>
            </a:r>
            <a:r>
              <a:rPr lang="en-US" altLang="zh-CN" sz="3600" dirty="0">
                <a:solidFill>
                  <a:srgbClr val="0E0E0E"/>
                </a:solidFill>
                <a:effectLst/>
                <a:latin typeface=".AppleSystemUIFont"/>
              </a:rPr>
              <a:t>《Breakaway》</a:t>
            </a:r>
            <a:r>
              <a:rPr lang="zh-CN" altLang="en-US" sz="3600" dirty="0">
                <a:solidFill>
                  <a:srgbClr val="0E0E0E"/>
                </a:solidFill>
                <a:effectLst/>
                <a:latin typeface=".AppleSystemUIFont"/>
              </a:rPr>
              <a:t>杂志（</a:t>
            </a:r>
            <a:r>
              <a:rPr lang="en-US" altLang="zh-CN" sz="3600" dirty="0">
                <a:solidFill>
                  <a:srgbClr val="0E0E0E"/>
                </a:solidFill>
                <a:effectLst/>
                <a:latin typeface=".AppleSystemUIFont"/>
              </a:rPr>
              <a:t>2003</a:t>
            </a:r>
            <a:r>
              <a:rPr lang="zh-CN" altLang="en-US" sz="3600" dirty="0">
                <a:solidFill>
                  <a:srgbClr val="0E0E0E"/>
                </a:solidFill>
                <a:effectLst/>
                <a:latin typeface=".AppleSystemUIFont"/>
              </a:rPr>
              <a:t>年</a:t>
            </a:r>
            <a:r>
              <a:rPr lang="en-US" altLang="zh-CN" sz="3600" dirty="0">
                <a:solidFill>
                  <a:srgbClr val="0E0E0E"/>
                </a:solidFill>
                <a:effectLst/>
                <a:latin typeface=".AppleSystemUIFont"/>
              </a:rPr>
              <a:t>12</a:t>
            </a:r>
            <a:r>
              <a:rPr lang="zh-CN" altLang="en-US" sz="3600" dirty="0">
                <a:solidFill>
                  <a:srgbClr val="0E0E0E"/>
                </a:solidFill>
                <a:effectLst/>
                <a:latin typeface=".AppleSystemUIFont"/>
              </a:rPr>
              <a:t>月）：第</a:t>
            </a:r>
            <a:r>
              <a:rPr lang="en-US" altLang="zh-CN" sz="3600" dirty="0">
                <a:solidFill>
                  <a:srgbClr val="0E0E0E"/>
                </a:solidFill>
                <a:effectLst/>
                <a:latin typeface=".AppleSystemUIFont"/>
              </a:rPr>
              <a:t>7-9</a:t>
            </a:r>
            <a:r>
              <a:rPr lang="zh-CN" altLang="en-US" sz="3600" dirty="0">
                <a:solidFill>
                  <a:srgbClr val="0E0E0E"/>
                </a:solidFill>
                <a:effectLst/>
                <a:latin typeface=".AppleSystemUIFont"/>
              </a:rPr>
              <a:t>页。</a:t>
            </a:r>
          </a:p>
          <a:p>
            <a:pPr>
              <a:spcBef>
                <a:spcPct val="0"/>
              </a:spcBef>
            </a:pPr>
            <a:endParaRPr lang="en-US" sz="2400" dirty="0">
              <a:latin typeface="Times New Roman"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94</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8D76429-078A-7A41-8364-2466591662CA}" type="slidenum">
              <a:rPr lang="en-US" sz="1200">
                <a:solidFill>
                  <a:srgbClr val="000000"/>
                </a:solidFill>
              </a:rPr>
              <a:pPr eaLnBrk="1" hangingPunct="1"/>
              <a:t>95</a:t>
            </a:fld>
            <a:endParaRPr lang="en-US" sz="1200">
              <a:solidFill>
                <a:srgbClr val="000000"/>
              </a:solidFill>
            </a:endParaRPr>
          </a:p>
        </p:txBody>
      </p:sp>
      <p:sp>
        <p:nvSpPr>
          <p:cNvPr id="264195" name="Rectangle 2"/>
          <p:cNvSpPr>
            <a:spLocks noGrp="1" noRot="1" noChangeAspect="1" noChangeArrowheads="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97</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03041BE-B511-F047-8E38-B0909F05B3D6}" type="slidenum">
              <a:rPr lang="en-US" sz="1200"/>
              <a:pPr eaLnBrk="1" hangingPunct="1"/>
              <a:t>98</a:t>
            </a:fld>
            <a:endParaRPr lang="en-US"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202A2-2A19-1142-B404-4242C3F3A813}" type="slidenum">
              <a:rPr lang="en-US" sz="1200">
                <a:solidFill>
                  <a:prstClr val="black"/>
                </a:solidFill>
              </a:rPr>
              <a:pPr/>
              <a:t>99</a:t>
            </a:fld>
            <a:endParaRPr lang="en-US" sz="1200">
              <a:solidFill>
                <a:prstClr val="black"/>
              </a:solidFill>
            </a:endParaRPr>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0D7E1-000C-2849-89C9-2BE5CBCFD25A}" type="slidenum">
              <a:rPr lang="en-US">
                <a:solidFill>
                  <a:prstClr val="black"/>
                </a:solidFill>
                <a:latin typeface="Calibri"/>
              </a:rPr>
              <a:pPr/>
              <a:t>101</a:t>
            </a:fld>
            <a:endParaRPr lang="en-US">
              <a:solidFill>
                <a:prstClr val="black"/>
              </a:solidFill>
              <a:latin typeface="Calibri"/>
            </a:endParaRPr>
          </a:p>
        </p:txBody>
      </p:sp>
      <p:sp>
        <p:nvSpPr>
          <p:cNvPr id="287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5F589-BD54-D34A-8A95-0DCB3643EEFA}" type="slidenum">
              <a:rPr lang="en-US">
                <a:solidFill>
                  <a:prstClr val="black"/>
                </a:solidFill>
              </a:rPr>
              <a:pPr/>
              <a:t>102</a:t>
            </a:fld>
            <a:endParaRPr lang="en-US">
              <a:solidFill>
                <a:prstClr val="black"/>
              </a:solidFill>
            </a:endParaRPr>
          </a:p>
        </p:txBody>
      </p:sp>
      <p:sp>
        <p:nvSpPr>
          <p:cNvPr id="27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67B80-20A4-BC4F-9B0E-0913FF2C61A2}" type="slidenum">
              <a:rPr lang="en-US">
                <a:solidFill>
                  <a:prstClr val="black"/>
                </a:solidFill>
              </a:rPr>
              <a:pPr/>
              <a:t>103</a:t>
            </a:fld>
            <a:endParaRPr lang="en-US">
              <a:solidFill>
                <a:prstClr val="black"/>
              </a:solidFill>
            </a:endParaRPr>
          </a:p>
        </p:txBody>
      </p:sp>
      <p:sp>
        <p:nvSpPr>
          <p:cNvPr id="256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9915E-5A59-0348-AC6C-8284D47DACE3}" type="slidenum">
              <a:rPr lang="en-US">
                <a:solidFill>
                  <a:prstClr val="black"/>
                </a:solidFill>
              </a:rPr>
              <a:pPr/>
              <a:t>105</a:t>
            </a:fld>
            <a:endParaRPr lang="en-US">
              <a:solidFill>
                <a:prstClr val="black"/>
              </a:solidFill>
            </a:endParaRPr>
          </a:p>
        </p:txBody>
      </p:sp>
      <p:sp>
        <p:nvSpPr>
          <p:cNvPr id="280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0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p>
          <a:p>
            <a:r>
              <a:rPr lang="zh-CN" altLang="en-US" dirty="0">
                <a:solidFill>
                  <a:srgbClr val="0E0E0E"/>
                </a:solidFill>
                <a:effectLst/>
                <a:latin typeface=".AppleSystemUIFont"/>
              </a:rPr>
              <a:t>我们应该如何与不信的人有所不同？我刚刚告诉了你们三种方式！</a:t>
            </a:r>
          </a:p>
          <a:p>
            <a:r>
              <a:rPr lang="zh-CN" altLang="en-US" dirty="0">
                <a:solidFill>
                  <a:srgbClr val="0E0E0E"/>
                </a:solidFill>
                <a:effectLst/>
                <a:latin typeface=".AppleSystemUIFont"/>
              </a:rPr>
              <a:t>有哪些方法是神希望用来使你的生命摆脱从众心理的？</a:t>
            </a:r>
          </a:p>
          <a:p>
            <a:r>
              <a:rPr lang="zh-CN" altLang="en-US" dirty="0">
                <a:solidFill>
                  <a:srgbClr val="0E0E0E"/>
                </a:solidFill>
                <a:effectLst/>
                <a:latin typeface=".AppleSystemUIFont"/>
              </a:rPr>
              <a:t>耶稣如何希望你超越纷争与混乱？</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3485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6ACD9-6B17-524E-AE0F-5547B63A4BB0}" type="slidenum">
              <a:rPr lang="en-US">
                <a:solidFill>
                  <a:prstClr val="black"/>
                </a:solidFill>
              </a:rPr>
              <a:pPr/>
              <a:t>106</a:t>
            </a:fld>
            <a:endParaRPr lang="en-US">
              <a:solidFill>
                <a:prstClr val="black"/>
              </a:solidFill>
            </a:endParaRPr>
          </a:p>
        </p:txBody>
      </p:sp>
      <p:sp>
        <p:nvSpPr>
          <p:cNvPr id="282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2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8267-B618-AA46-B168-D8566FD7B37E}" type="slidenum">
              <a:rPr lang="en-US">
                <a:solidFill>
                  <a:prstClr val="black"/>
                </a:solidFill>
              </a:rPr>
              <a:pPr/>
              <a:t>107</a:t>
            </a:fld>
            <a:endParaRPr lang="en-US">
              <a:solidFill>
                <a:prstClr val="black"/>
              </a:solidFill>
            </a:endParaRPr>
          </a:p>
        </p:txBody>
      </p:sp>
      <p:sp>
        <p:nvSpPr>
          <p:cNvPr id="284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4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E16E1-92E3-9D46-B559-1FEDC16416BA}" type="slidenum">
              <a:rPr lang="en-US">
                <a:solidFill>
                  <a:prstClr val="black"/>
                </a:solidFill>
              </a:rPr>
              <a:pPr/>
              <a:t>108</a:t>
            </a:fld>
            <a:endParaRPr lang="en-US">
              <a:solidFill>
                <a:prstClr val="black"/>
              </a:solidFill>
            </a:endParaRPr>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109</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24A85-F496-A04A-ABC3-45D9856BA326}" type="slidenum">
              <a:rPr lang="en-US">
                <a:solidFill>
                  <a:prstClr val="black"/>
                </a:solidFill>
              </a:rPr>
              <a:pPr/>
              <a:t>111</a:t>
            </a:fld>
            <a:endParaRPr lang="en-US">
              <a:solidFill>
                <a:prstClr val="black"/>
              </a:solidFill>
            </a:endParaRPr>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113</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114</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2FC381E-13EA-D74A-8EE1-99EB0B2494D4}" type="slidenum">
              <a:rPr lang="en-US" sz="1200">
                <a:solidFill>
                  <a:prstClr val="black"/>
                </a:solidFill>
              </a:rPr>
              <a:pPr/>
              <a:t>117</a:t>
            </a:fld>
            <a:endParaRPr lang="en-US" sz="1200">
              <a:solidFill>
                <a:prstClr val="black"/>
              </a:solidFill>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发脾气对婴儿来说是自然的</a:t>
            </a:r>
            <a:r>
              <a:rPr lang="en-US" altLang="zh-CN" dirty="0">
                <a:solidFill>
                  <a:srgbClr val="0E0E0E"/>
                </a:solidFill>
                <a:effectLst/>
                <a:latin typeface=".AppleSystemUIFont"/>
              </a:rPr>
              <a:t>——</a:t>
            </a:r>
            <a:r>
              <a:rPr lang="zh-CN" altLang="en-US" dirty="0">
                <a:solidFill>
                  <a:srgbClr val="0E0E0E"/>
                </a:solidFill>
                <a:effectLst/>
                <a:latin typeface=".AppleSystemUIFont"/>
              </a:rPr>
              <a:t>但对一个成年人来说完全不合适。哥林多教会的信徒却表现得像婴儿一样。</a:t>
            </a:r>
          </a:p>
          <a:p>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120</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4C1948-311E-4C41-8777-4309AD43974A}" type="slidenum">
              <a:rPr lang="en-US" sz="1200">
                <a:solidFill>
                  <a:prstClr val="black"/>
                </a:solidFill>
              </a:rPr>
              <a:pPr/>
              <a:t>121</a:t>
            </a:fld>
            <a:endParaRPr lang="en-US" sz="1200">
              <a:solidFill>
                <a:prstClr val="black"/>
              </a:solidFill>
            </a:endParaRPr>
          </a:p>
        </p:txBody>
      </p:sp>
      <p:sp>
        <p:nvSpPr>
          <p:cNvPr id="1290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FEF0B80-5538-2D4E-862F-15CF8CECAA18}" type="slidenum">
              <a:rPr lang="en-US" sz="1200" b="0">
                <a:solidFill>
                  <a:prstClr val="black"/>
                </a:solidFill>
              </a:rPr>
              <a:pPr algn="r" eaLnBrk="0" hangingPunct="0"/>
              <a:t>121</a:t>
            </a:fld>
            <a:endParaRPr lang="en-US" sz="1200" b="0">
              <a:solidFill>
                <a:prstClr val="black"/>
              </a:solidFill>
            </a:endParaRPr>
          </a:p>
        </p:txBody>
      </p:sp>
      <p:sp>
        <p:nvSpPr>
          <p:cNvPr id="129028" name="Rectangle 2"/>
          <p:cNvSpPr>
            <a:spLocks noGrp="1" noRot="1" noChangeAspect="1" noChangeArrowheads="1" noTextEdit="1"/>
          </p:cNvSpPr>
          <p:nvPr>
            <p:ph type="sldImg"/>
          </p:nvPr>
        </p:nvSpPr>
        <p:spPr>
          <a:solidFill>
            <a:srgbClr val="FFFFFF"/>
          </a:solidFill>
          <a:ln/>
        </p:spPr>
      </p:sp>
      <p:sp>
        <p:nvSpPr>
          <p:cNvPr id="1290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4.xml"/><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0.xml"/><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3.xml"/><Relationship Id="rId4" Type="http://schemas.openxmlformats.org/officeDocument/2006/relationships/image" Target="../media/image3.png"/></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4.xml"/><Relationship Id="rId4" Type="http://schemas.openxmlformats.org/officeDocument/2006/relationships/image" Target="../media/image3.png"/></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0.xml"/><Relationship Id="rId4" Type="http://schemas.openxmlformats.org/officeDocument/2006/relationships/image" Target="../media/image3.png"/></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7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3.xml"/><Relationship Id="rId4" Type="http://schemas.openxmlformats.org/officeDocument/2006/relationships/image" Target="../media/image3.png"/></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6.xml"/><Relationship Id="rId4" Type="http://schemas.openxmlformats.org/officeDocument/2006/relationships/image" Target="../media/image3.png"/></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9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4.xml"/><Relationship Id="rId4" Type="http://schemas.openxmlformats.org/officeDocument/2006/relationships/image" Target="../media/image3.png"/></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9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8.xml"/><Relationship Id="rId4" Type="http://schemas.openxmlformats.org/officeDocument/2006/relationships/image" Target="../media/image3.png"/></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9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09.xml"/><Relationship Id="rId4" Type="http://schemas.openxmlformats.org/officeDocument/2006/relationships/image" Target="../media/image3.png"/></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257175" y="-23813"/>
            <a:ext cx="9518650" cy="7229476"/>
            <a:chOff x="-162" y="-15"/>
            <a:chExt cx="5996" cy="4554"/>
          </a:xfrm>
        </p:grpSpPr>
        <p:grpSp>
          <p:nvGrpSpPr>
            <p:cNvPr id="178179" name="Group 3"/>
            <p:cNvGrpSpPr>
              <a:grpSpLocks/>
            </p:cNvGrpSpPr>
            <p:nvPr userDrawn="1"/>
          </p:nvGrpSpPr>
          <p:grpSpPr bwMode="auto">
            <a:xfrm>
              <a:off x="-162" y="-15"/>
              <a:ext cx="5996" cy="4554"/>
              <a:chOff x="-162" y="-15"/>
              <a:chExt cx="5996" cy="4554"/>
            </a:xfrm>
          </p:grpSpPr>
          <p:sp>
            <p:nvSpPr>
              <p:cNvPr id="17818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6" name="Freeform 10"/>
              <p:cNvSpPr>
                <a:spLocks/>
              </p:cNvSpPr>
              <p:nvPr userDrawn="1"/>
            </p:nvSpPr>
            <p:spPr bwMode="hidden">
              <a:xfrm rot="3318475">
                <a:off x="2254" y="18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0" name="Freeform 24"/>
              <p:cNvSpPr>
                <a:spLocks/>
              </p:cNvSpPr>
              <p:nvPr userDrawn="1"/>
            </p:nvSpPr>
            <p:spPr bwMode="hidden">
              <a:xfrm rot="3318475">
                <a:off x="-73" y="200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5" name="Freeform 29"/>
              <p:cNvSpPr>
                <a:spLocks/>
              </p:cNvSpPr>
              <p:nvPr userDrawn="1"/>
            </p:nvSpPr>
            <p:spPr bwMode="hidden">
              <a:xfrm rot="6284068">
                <a:off x="1169" y="290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4" name="Freeform 38"/>
              <p:cNvSpPr>
                <a:spLocks/>
              </p:cNvSpPr>
              <p:nvPr userDrawn="1"/>
            </p:nvSpPr>
            <p:spPr bwMode="hidden">
              <a:xfrm rot="3318475">
                <a:off x="186" y="-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9" name="Freeform 43"/>
              <p:cNvSpPr>
                <a:spLocks/>
              </p:cNvSpPr>
              <p:nvPr userDrawn="1"/>
            </p:nvSpPr>
            <p:spPr bwMode="hidden">
              <a:xfrm rot="6284068">
                <a:off x="1296"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8" name="Freeform 52"/>
              <p:cNvSpPr>
                <a:spLocks/>
              </p:cNvSpPr>
              <p:nvPr userDrawn="1"/>
            </p:nvSpPr>
            <p:spPr bwMode="hidden">
              <a:xfrm rot="3318475">
                <a:off x="2005" y="5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3" name="Freeform 57"/>
              <p:cNvSpPr>
                <a:spLocks/>
              </p:cNvSpPr>
              <p:nvPr userDrawn="1"/>
            </p:nvSpPr>
            <p:spPr bwMode="hidden">
              <a:xfrm rot="6284068">
                <a:off x="3391"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1" name="Freeform 65"/>
              <p:cNvSpPr>
                <a:spLocks/>
              </p:cNvSpPr>
              <p:nvPr userDrawn="1"/>
            </p:nvSpPr>
            <p:spPr bwMode="hidden">
              <a:xfrm rot="3318475">
                <a:off x="4137" y="-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1" name="Group 85"/>
            <p:cNvGrpSpPr>
              <a:grpSpLocks/>
            </p:cNvGrpSpPr>
            <p:nvPr userDrawn="1"/>
          </p:nvGrpSpPr>
          <p:grpSpPr bwMode="auto">
            <a:xfrm>
              <a:off x="76" y="1909"/>
              <a:ext cx="5577" cy="1251"/>
              <a:chOff x="76" y="1909"/>
              <a:chExt cx="5577" cy="1251"/>
            </a:xfrm>
          </p:grpSpPr>
          <p:sp>
            <p:nvSpPr>
              <p:cNvPr id="178262"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8263" name="Group 87"/>
              <p:cNvGrpSpPr>
                <a:grpSpLocks/>
              </p:cNvGrpSpPr>
              <p:nvPr/>
            </p:nvGrpSpPr>
            <p:grpSpPr bwMode="auto">
              <a:xfrm>
                <a:off x="144" y="2221"/>
                <a:ext cx="5509" cy="141"/>
                <a:chOff x="150" y="543"/>
                <a:chExt cx="5309" cy="200"/>
              </a:xfrm>
            </p:grpSpPr>
            <p:sp>
              <p:nvSpPr>
                <p:cNvPr id="178264"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5"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6" name="Group 90"/>
              <p:cNvGrpSpPr>
                <a:grpSpLocks/>
              </p:cNvGrpSpPr>
              <p:nvPr/>
            </p:nvGrpSpPr>
            <p:grpSpPr bwMode="auto">
              <a:xfrm>
                <a:off x="76" y="2164"/>
                <a:ext cx="5509" cy="141"/>
                <a:chOff x="150" y="543"/>
                <a:chExt cx="5309" cy="200"/>
              </a:xfrm>
            </p:grpSpPr>
            <p:sp>
              <p:nvSpPr>
                <p:cNvPr id="178267"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8"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9" name="Group 93"/>
              <p:cNvGrpSpPr>
                <a:grpSpLocks/>
              </p:cNvGrpSpPr>
              <p:nvPr/>
            </p:nvGrpSpPr>
            <p:grpSpPr bwMode="auto">
              <a:xfrm rot="-3629538">
                <a:off x="242" y="1946"/>
                <a:ext cx="1025" cy="952"/>
                <a:chOff x="1016" y="940"/>
                <a:chExt cx="2844" cy="2644"/>
              </a:xfrm>
            </p:grpSpPr>
            <p:sp>
              <p:nvSpPr>
                <p:cNvPr id="178270" name="Freeform 94"/>
                <p:cNvSpPr>
                  <a:spLocks/>
                </p:cNvSpPr>
                <p:nvPr/>
              </p:nvSpPr>
              <p:spPr bwMode="auto">
                <a:xfrm>
                  <a:off x="1016" y="970"/>
                  <a:ext cx="2844" cy="261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1" name="Freeform 95"/>
                <p:cNvSpPr>
                  <a:spLocks/>
                </p:cNvSpPr>
                <p:nvPr/>
              </p:nvSpPr>
              <p:spPr bwMode="auto">
                <a:xfrm>
                  <a:off x="1068" y="985"/>
                  <a:ext cx="642"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8272" name="Freeform 96"/>
                <p:cNvSpPr>
                  <a:spLocks/>
                </p:cNvSpPr>
                <p:nvPr/>
              </p:nvSpPr>
              <p:spPr bwMode="auto">
                <a:xfrm>
                  <a:off x="1196" y="940"/>
                  <a:ext cx="2411" cy="630"/>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3" name="Freeform 97"/>
                <p:cNvSpPr>
                  <a:spLocks/>
                </p:cNvSpPr>
                <p:nvPr/>
              </p:nvSpPr>
              <p:spPr bwMode="auto">
                <a:xfrm>
                  <a:off x="1849" y="1637"/>
                  <a:ext cx="1547" cy="1502"/>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4" name="Freeform 98"/>
                <p:cNvSpPr>
                  <a:spLocks/>
                </p:cNvSpPr>
                <p:nvPr/>
              </p:nvSpPr>
              <p:spPr bwMode="auto">
                <a:xfrm>
                  <a:off x="1633" y="1453"/>
                  <a:ext cx="921" cy="912"/>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78277" name="Rectangle 101"/>
          <p:cNvSpPr>
            <a:spLocks noGrp="1" noChangeArrowheads="1"/>
          </p:cNvSpPr>
          <p:nvPr>
            <p:ph type="dt" sz="quarter" idx="2"/>
          </p:nvPr>
        </p:nvSpPr>
        <p:spPr/>
        <p:txBody>
          <a:bodyPr/>
          <a:lstStyle>
            <a:lvl1pPr>
              <a:defRPr/>
            </a:lvl1pPr>
          </a:lstStyle>
          <a:p>
            <a:endParaRPr lang="en-US">
              <a:solidFill>
                <a:srgbClr val="333333"/>
              </a:solidFill>
            </a:endParaRPr>
          </a:p>
        </p:txBody>
      </p:sp>
      <p:sp>
        <p:nvSpPr>
          <p:cNvPr id="178278" name="Rectangle 102"/>
          <p:cNvSpPr>
            <a:spLocks noGrp="1" noChangeArrowheads="1"/>
          </p:cNvSpPr>
          <p:nvPr>
            <p:ph type="ftr" sz="quarter" idx="3"/>
          </p:nvPr>
        </p:nvSpPr>
        <p:spPr/>
        <p:txBody>
          <a:bodyPr/>
          <a:lstStyle>
            <a:lvl1pPr>
              <a:defRPr/>
            </a:lvl1pPr>
          </a:lstStyle>
          <a:p>
            <a:endParaRPr lang="en-US">
              <a:solidFill>
                <a:srgbClr val="333333"/>
              </a:solidFill>
            </a:endParaRPr>
          </a:p>
        </p:txBody>
      </p:sp>
      <p:sp>
        <p:nvSpPr>
          <p:cNvPr id="178279" name="Rectangle 103"/>
          <p:cNvSpPr>
            <a:spLocks noGrp="1" noChangeArrowheads="1"/>
          </p:cNvSpPr>
          <p:nvPr>
            <p:ph type="sldNum" sz="quarter" idx="4"/>
          </p:nvPr>
        </p:nvSpPr>
        <p:spPr/>
        <p:txBody>
          <a:bodyPr/>
          <a:lstStyle>
            <a:lvl1pPr>
              <a:defRPr/>
            </a:lvl1pPr>
          </a:lstStyle>
          <a:p>
            <a:fld id="{986596C9-8F9E-0340-A794-415C0B78D05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28606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A724855E-AB71-0947-BCA3-A6F49B63C67D}"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20832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F2B856F6-3C01-BA46-BBAD-F67B5CFDA96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434833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D465E1F9-1961-6749-9D01-301E84519FE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947842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333333"/>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33333"/>
              </a:solidFill>
            </a:endParaRPr>
          </a:p>
        </p:txBody>
      </p:sp>
      <p:sp>
        <p:nvSpPr>
          <p:cNvPr id="9" name="Slide Number Placeholder 8"/>
          <p:cNvSpPr>
            <a:spLocks noGrp="1"/>
          </p:cNvSpPr>
          <p:nvPr>
            <p:ph type="sldNum" sz="quarter" idx="12"/>
          </p:nvPr>
        </p:nvSpPr>
        <p:spPr/>
        <p:txBody>
          <a:bodyPr/>
          <a:lstStyle>
            <a:lvl1pPr>
              <a:defRPr/>
            </a:lvl1pPr>
          </a:lstStyle>
          <a:p>
            <a:fld id="{DEA36EEC-D141-AF4E-BA34-ED4727AF10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400183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333333"/>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33333"/>
              </a:solidFill>
            </a:endParaRPr>
          </a:p>
        </p:txBody>
      </p:sp>
      <p:sp>
        <p:nvSpPr>
          <p:cNvPr id="5" name="Slide Number Placeholder 4"/>
          <p:cNvSpPr>
            <a:spLocks noGrp="1"/>
          </p:cNvSpPr>
          <p:nvPr>
            <p:ph type="sldNum" sz="quarter" idx="12"/>
          </p:nvPr>
        </p:nvSpPr>
        <p:spPr/>
        <p:txBody>
          <a:bodyPr/>
          <a:lstStyle>
            <a:lvl1pPr>
              <a:defRPr/>
            </a:lvl1pPr>
          </a:lstStyle>
          <a:p>
            <a:fld id="{05A3F08F-56B9-3545-921F-F5E5C97C63D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755236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33333"/>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33333"/>
              </a:solidFill>
            </a:endParaRPr>
          </a:p>
        </p:txBody>
      </p:sp>
      <p:sp>
        <p:nvSpPr>
          <p:cNvPr id="4" name="Slide Number Placeholder 3"/>
          <p:cNvSpPr>
            <a:spLocks noGrp="1"/>
          </p:cNvSpPr>
          <p:nvPr>
            <p:ph type="sldNum" sz="quarter" idx="12"/>
          </p:nvPr>
        </p:nvSpPr>
        <p:spPr/>
        <p:txBody>
          <a:bodyPr/>
          <a:lstStyle>
            <a:lvl1pPr>
              <a:defRPr/>
            </a:lvl1pPr>
          </a:lstStyle>
          <a:p>
            <a:fld id="{61E854E9-10F2-C24C-9AE4-9C36128FDCF1}"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384366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110C86ED-AC7C-3244-91F2-3E7F70AB7D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391593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F6F62621-A3C9-5C40-81E1-E6087F39A3F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736802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BADF8CB0-1E9C-1E4D-BC37-AE2634F5FE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008869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894F14C6-83D8-A24F-B29D-223C3738D96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337132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1"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1"/>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1"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13" y="2362213"/>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13"/>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22229187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13"/>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1" y="762013"/>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368377371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87702598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3377030970"/>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9289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xfrm>
            <a:off x="6553201" y="6248400"/>
            <a:ext cx="1295400" cy="457200"/>
          </a:xfrm>
        </p:spPr>
        <p:txBody>
          <a:bodyPr/>
          <a:lstStyle>
            <a:lvl1pPr>
              <a:defRPr/>
            </a:lvl1pPr>
          </a:lstStyle>
          <a:p>
            <a:fld id="{2E8BED7E-9BC0-A243-9E78-5BA09ECD6F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55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F6906C-506E-6E43-8C6E-E2F8F1E327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2716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750A9-958E-8F4A-964B-D4968FD459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952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238918-0B1A-5040-B7D3-F2C939E79A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604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1FABC1-7B9D-1A47-AD0B-265D440484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950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13344567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F793B55-2B17-E143-91A0-26D02E1A2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0748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75C9867-EAC3-2643-9403-D54258E9D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1012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A4262-0056-CB40-B5FE-5A825DE80D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4878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1D56E1-B29A-0C4A-9171-8E67BFF482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8884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A24231-1C52-FB4B-8290-46ED554B1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1640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BFBCED-B66C-4948-9A8C-41E0E4CC3E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6904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59699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D17ACD6C-988C-CC48-BC7E-932647590DA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53567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4460F11-FC49-044A-9369-7FD35385CBB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4678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FDD31DC-8CEE-B74C-BC6D-2D8CF07A61E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23601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7661380-BCE1-9641-9937-DF35FA78900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02132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164818825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7A66F710-AD31-3549-AA4E-5CA339F7F41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95745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D0404C7C-D4CE-3642-B97F-968DCAD7E8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072330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046EB688-2B14-9E40-86AD-A94E093A92B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008940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F555958-F13E-2340-B7B4-E32E7A5E5A8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716107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23471C7-22D1-5A47-AD08-38A54A1D294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7375045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61CC654-21A7-7744-8AEE-AFAC7606F13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0580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0D4B9ED-3298-D244-AB43-A042E9CB9FA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523873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hidden">
          <a:xfrm>
            <a:off x="2895601" y="13"/>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lIns="91378" tIns="45690" rIns="91378" bIns="45690"/>
          <a:lstStyle/>
          <a:p>
            <a:pPr algn="l"/>
            <a:endParaRPr kumimoji="1" lang="en-US" b="0">
              <a:solidFill>
                <a:srgbClr val="EAEAEA"/>
              </a:solidFill>
              <a:latin typeface="Times New Roman" charset="0"/>
            </a:endParaRPr>
          </a:p>
        </p:txBody>
      </p:sp>
      <p:grpSp>
        <p:nvGrpSpPr>
          <p:cNvPr id="5" name="Group 3"/>
          <p:cNvGrpSpPr>
            <a:grpSpLocks/>
          </p:cNvGrpSpPr>
          <p:nvPr/>
        </p:nvGrpSpPr>
        <p:grpSpPr bwMode="auto">
          <a:xfrm>
            <a:off x="2133600" y="473077"/>
            <a:ext cx="4878388" cy="3490913"/>
            <a:chOff x="1344" y="298"/>
            <a:chExt cx="3073" cy="2199"/>
          </a:xfrm>
        </p:grpSpPr>
        <p:sp>
          <p:nvSpPr>
            <p:cNvPr id="6" name="Freeform 4"/>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7" name="Freeform 5"/>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8" name="Group 6"/>
            <p:cNvGrpSpPr>
              <a:grpSpLocks/>
            </p:cNvGrpSpPr>
            <p:nvPr/>
          </p:nvGrpSpPr>
          <p:grpSpPr bwMode="auto">
            <a:xfrm>
              <a:off x="1571" y="298"/>
              <a:ext cx="2632" cy="2199"/>
              <a:chOff x="1571" y="298"/>
              <a:chExt cx="2632" cy="2199"/>
            </a:xfrm>
          </p:grpSpPr>
          <p:sp>
            <p:nvSpPr>
              <p:cNvPr id="10"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11" name="Freeform 8"/>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2" name="Freeform 9"/>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3" name="Freeform 10"/>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9"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671756" name="Rectangle 12"/>
          <p:cNvSpPr>
            <a:spLocks noGrp="1" noChangeArrowheads="1"/>
          </p:cNvSpPr>
          <p:nvPr>
            <p:ph type="ctrTitle" sz="quarter"/>
          </p:nvPr>
        </p:nvSpPr>
        <p:spPr>
          <a:xfrm>
            <a:off x="685800" y="3886200"/>
            <a:ext cx="7772400" cy="1143000"/>
          </a:xfrm>
        </p:spPr>
        <p:txBody>
          <a:bodyPr/>
          <a:lstStyle>
            <a:lvl1pPr algn="ctr">
              <a:defRPr/>
            </a:lvl1pPr>
          </a:lstStyle>
          <a:p>
            <a:r>
              <a:rPr lang="en-US"/>
              <a:t>Click to edit Master title style</a:t>
            </a:r>
          </a:p>
        </p:txBody>
      </p:sp>
      <p:sp>
        <p:nvSpPr>
          <p:cNvPr id="671757" name="Rectangle 13"/>
          <p:cNvSpPr>
            <a:spLocks noGrp="1" noChangeArrowheads="1"/>
          </p:cNvSpPr>
          <p:nvPr>
            <p:ph type="subTitle" sz="quarter" idx="1"/>
          </p:nvPr>
        </p:nvSpPr>
        <p:spPr>
          <a:xfrm>
            <a:off x="1371600" y="5410201"/>
            <a:ext cx="6400800" cy="1295400"/>
          </a:xfrm>
        </p:spPr>
        <p:txBody>
          <a:bodyPr/>
          <a:lstStyle>
            <a:lvl1pPr marL="0" indent="0" algn="ctr">
              <a:buFont typeface="Wingdings" pitchFamily="-111" charset="2"/>
              <a:buNone/>
              <a:defRPr/>
            </a:lvl1pPr>
          </a:lstStyle>
          <a:p>
            <a:r>
              <a:rPr lang="en-US"/>
              <a:t>Click to edit Master subtitle style</a:t>
            </a:r>
          </a:p>
        </p:txBody>
      </p:sp>
      <p:sp>
        <p:nvSpPr>
          <p:cNvPr id="14" name="Rectangle 14"/>
          <p:cNvSpPr>
            <a:spLocks noGrp="1" noChangeArrowheads="1"/>
          </p:cNvSpPr>
          <p:nvPr>
            <p:ph type="dt" sz="quarter" idx="10"/>
          </p:nvPr>
        </p:nvSpPr>
        <p:spPr>
          <a:xfrm>
            <a:off x="685800" y="0"/>
            <a:ext cx="1905000" cy="457200"/>
          </a:xfrm>
        </p:spPr>
        <p:txBody>
          <a:bodyPr/>
          <a:lstStyle>
            <a:lvl1pPr>
              <a:defRPr/>
            </a:lvl1pPr>
          </a:lstStyle>
          <a:p>
            <a:endParaRPr lang="en-US">
              <a:solidFill>
                <a:srgbClr val="EAEAEA"/>
              </a:solidFill>
            </a:endParaRPr>
          </a:p>
        </p:txBody>
      </p:sp>
      <p:sp>
        <p:nvSpPr>
          <p:cNvPr id="15" name="Rectangle 15"/>
          <p:cNvSpPr>
            <a:spLocks noGrp="1" noChangeArrowheads="1"/>
          </p:cNvSpPr>
          <p:nvPr>
            <p:ph type="ftr" sz="quarter" idx="11"/>
          </p:nvPr>
        </p:nvSpPr>
        <p:spPr>
          <a:xfrm>
            <a:off x="3124201" y="0"/>
            <a:ext cx="2895600" cy="457200"/>
          </a:xfrm>
        </p:spPr>
        <p:txBody>
          <a:bodyPr/>
          <a:lstStyle>
            <a:lvl1pPr>
              <a:defRPr/>
            </a:lvl1pPr>
          </a:lstStyle>
          <a:p>
            <a:endParaRPr lang="en-US">
              <a:solidFill>
                <a:srgbClr val="EAEAEA"/>
              </a:solidFill>
            </a:endParaRPr>
          </a:p>
        </p:txBody>
      </p:sp>
      <p:sp>
        <p:nvSpPr>
          <p:cNvPr id="16" name="Rectangle 16"/>
          <p:cNvSpPr>
            <a:spLocks noGrp="1" noChangeArrowheads="1"/>
          </p:cNvSpPr>
          <p:nvPr>
            <p:ph type="sldNum" sz="quarter" idx="12"/>
          </p:nvPr>
        </p:nvSpPr>
        <p:spPr>
          <a:xfrm>
            <a:off x="6553200" y="0"/>
            <a:ext cx="1905000" cy="457200"/>
          </a:xfrm>
        </p:spPr>
        <p:txBody>
          <a:bodyPr/>
          <a:lstStyle>
            <a:lvl1pPr>
              <a:defRPr/>
            </a:lvl1pPr>
          </a:lstStyle>
          <a:p>
            <a:fld id="{CB7164EA-66CF-4746-B02E-31359332151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803330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AF3EA9A-898C-1645-8611-11A34FB253B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87023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B69A0A6-F0A1-0943-B14C-A46EE80C580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7125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32508876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CA6DD9C2-EBD3-5041-BF8D-3FF2AEC7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012170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fld id="{D7FD9129-5F6B-394F-985A-24AFB9C6D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757508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fld id="{EEFE8AF8-31D3-714E-85D7-EDE0124802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846248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fld id="{45915E64-30F0-BF4E-A8E4-3811A42E20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12257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56298512-48F1-DF41-B0AF-FDA0E932B18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0255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E217E796-2ADF-2C45-8E30-0262B862E8D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314896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1BA016FD-2BFE-084A-BAFF-17A4B7D852E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21856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877DBDDE-3B33-664B-A52A-09323B395CB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762717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32307045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5"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26"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F9DC26-0A97-D24F-9E18-B08A261543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37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360641728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E46B16-841D-A846-832B-73E051E63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46319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FC5F48-EBC1-E54E-9435-BA4493E7D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180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AC2E43-8EAB-3043-83B9-EB7791DB5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6529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3C1A4A9-68C7-274B-B570-C037CC68C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9173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2AE1C3-6FAA-744E-8DC5-DE2A03F8A8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878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CA1BC6-3E3F-4E41-9A31-E20753BA02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9790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A1EEFA-B463-7E49-9150-38E0EBF683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7392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19EC58-E0C5-8844-B084-AF0EBA4CBA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085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0A5E3F-4853-854F-B8F3-C48DF3F09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5447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BBCEF5-A140-8148-BB71-DB8EF2A33C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890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148456076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77B5B448-30A7-1A4A-8DEC-00016345BAA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8167471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3C339907-DFAE-4241-AD62-EDBCF7AEA19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3454167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1E110F81-3F8B-624B-ACCE-7C1D234D2A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016980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1B9C0E67-0544-B944-BD92-22EDC1F39CC9}"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25495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27E505CB-4DFE-6D41-87E4-70A95642C8F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5123054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E2E7CE9D-5057-D243-8F7E-9AA985E765E1}"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2508028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C42F271-A1FA-8742-A80A-EA87D62E55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9962317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5936223E-B3B6-0E48-814E-C7E63023C2A2}"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6840519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417965F7-23F3-2846-81B4-6AF73509AD03}"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4452628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5BEE260-1349-A948-A1C8-6D407A3946F0}"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4577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3387614996"/>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941EF07A-3901-6749-BD3A-807989A2D49D}"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7493404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7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27369"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E5687F63-DEC0-624F-9A92-D6E2DAE067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09158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823EDD4C-3136-BF46-A056-1FE68A462D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91103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60B0013-6EF8-7445-8D6D-64EEA01195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42275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7D66CD1-760E-C444-A4BA-AE70746E0F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43805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8A786283-45A4-4F46-B294-ED915C41B7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06150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07A97346-D188-A840-86B5-ED22B3E7CD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7915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32A1D840-1BAA-E94B-93B0-75B917FD38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425002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DE9E4810-4BA6-494B-A319-BB27E23AF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225240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33FFAE1C-A90F-B742-9FD9-A615D0DB03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53334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4511ECAB-DD58-9A44-9358-B5F9EF2DB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87753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B03C4F6-A1D5-AD4A-AB26-E70D6F285C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16163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4317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1168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0779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5433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21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79745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17903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2674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3211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40687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29000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grpSp>
      <p:sp>
        <p:nvSpPr>
          <p:cNvPr id="50588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0588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fld id="{55247630-B224-A44A-BAA0-195523E017B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9701698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45DD510-BF57-B442-8532-9B64A9AFDBF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12119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F88568C-BD02-8E41-B4B1-9CC417C63D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2721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C3853FC7-9AEA-6E40-8E63-E952C542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83535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fld id="{9A5605F3-2742-8A45-B2B6-D6A3A06D0A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14075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fld id="{3D46F0E1-3F45-7B43-94F7-FDAD0958C32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3603922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fld id="{D9C3AB05-4A3F-B542-AB56-87DE15A7C5D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21568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46A625E1-5097-9F40-8737-1BBF9F11B0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03250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23797930-29EF-2440-9EE1-12484960FC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315658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ACAF5179-B826-7F47-8B47-6D1E786F4B6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891436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2B6D6F52-BF33-DB48-BB57-C1E06379B96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776884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1/27/25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1/27/25</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1/27/25</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1/27/25</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1/27/25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1/27/25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1/27/25</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996159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3642630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662404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293356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6149022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480801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5295249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5135833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7996979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8477690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cs typeface="ＭＳ Ｐゴシック"/>
              </a:rPr>
              <a:pPr/>
              <a:t>1/27/25</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831450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1"/>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13" tIns="46007" rIns="92013" bIns="46007"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rPr>
              <a:pPr/>
              <a:t>1/27/25</a:t>
            </a:fld>
            <a:endParaRPr lang="en-US">
              <a:solidFill>
                <a:srgbClr val="000000"/>
              </a:solidFill>
              <a:latin typeface="Arial"/>
            </a:endParaRPr>
          </a:p>
        </p:txBody>
      </p:sp>
      <p:sp>
        <p:nvSpPr>
          <p:cNvPr id="311301" name="Rectangle 5"/>
          <p:cNvSpPr>
            <a:spLocks noGrp="1" noChangeArrowheads="1"/>
          </p:cNvSpPr>
          <p:nvPr>
            <p:ph type="ftr" sz="quarter" idx="3"/>
          </p:nvPr>
        </p:nvSpPr>
        <p:spPr>
          <a:xfrm>
            <a:off x="3124201" y="6324600"/>
            <a:ext cx="2895600" cy="457200"/>
          </a:xfrm>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97508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1579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526154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rPr>
              <a:pPr/>
              <a:t>1/27/25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10168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rPr>
              <a:pPr/>
              <a:t>1/27/25</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6359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rPr>
              <a:pPr/>
              <a:t>1/27/25</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90074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rPr>
              <a:pPr/>
              <a:t>1/27/25</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17882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rPr>
              <a:pPr/>
              <a:t>1/27/25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9535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rPr>
              <a:pPr/>
              <a:t>1/27/25</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41143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55289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rPr>
              <a:pPr/>
              <a:t>1/27/25</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05456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690" tIns="0" rIns="4569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9"/>
            <a:ext cx="6400800" cy="1752600"/>
          </a:xfrm>
        </p:spPr>
        <p:txBody>
          <a:bodyPr/>
          <a:lstStyle>
            <a:lvl1pPr marL="0" indent="0" algn="ctr">
              <a:buNone/>
              <a:defRPr>
                <a:solidFill>
                  <a:schemeClr val="tx1"/>
                </a:solidFill>
              </a:defRPr>
            </a:lvl1pPr>
            <a:lvl2pPr marL="456893" indent="0" algn="ctr">
              <a:buNone/>
            </a:lvl2pPr>
            <a:lvl3pPr marL="913790" indent="0" algn="ctr">
              <a:buNone/>
            </a:lvl3pPr>
            <a:lvl4pPr marL="1370690" indent="0" algn="ctr">
              <a:buNone/>
            </a:lvl4pPr>
            <a:lvl5pPr marL="1827585" indent="0" algn="ctr">
              <a:buNone/>
            </a:lvl5pPr>
            <a:lvl6pPr marL="2284479" indent="0" algn="ctr">
              <a:buNone/>
            </a:lvl6pPr>
            <a:lvl7pPr marL="2741378" indent="0" algn="ctr">
              <a:buNone/>
            </a:lvl7pPr>
            <a:lvl8pPr marL="3198268" indent="0" algn="ctr">
              <a:buNone/>
            </a:lvl8pPr>
            <a:lvl9pPr marL="3655169"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6"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1"/>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2362201"/>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2" y="1524001"/>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63"/>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690" rIns="4569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6"/>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690" rIns="4569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EF3110-0531-EC46-B743-A273E4FA4B46}" type="slidenum">
              <a:rPr lang="en-US" altLang="ja-JP"/>
              <a:pPr/>
              <a:t>‹#›</a:t>
            </a:fld>
            <a:endParaRPr lang="en-US" altLang="ja-JP"/>
          </a:p>
        </p:txBody>
      </p:sp>
    </p:spTree>
    <p:extLst>
      <p:ext uri="{BB962C8B-B14F-4D97-AF65-F5344CB8AC3E}">
        <p14:creationId xmlns:p14="http://schemas.microsoft.com/office/powerpoint/2010/main" val="162732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304800" y="2286000"/>
            <a:ext cx="7467600" cy="1143000"/>
          </a:xfrm>
        </p:spPr>
        <p:txBody>
          <a:bodyPr/>
          <a:lstStyle>
            <a:lvl1pPr algn="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1371600" y="38862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374788" name="Rectangle 4"/>
          <p:cNvSpPr>
            <a:spLocks noGrp="1" noChangeArrowheads="1"/>
          </p:cNvSpPr>
          <p:nvPr>
            <p:ph type="dt" sz="half" idx="2"/>
          </p:nvPr>
        </p:nvSpPr>
        <p:spPr/>
        <p:txBody>
          <a:bodyPr/>
          <a:lstStyle>
            <a:lvl1pPr>
              <a:defRPr/>
            </a:lvl1pPr>
          </a:lstStyle>
          <a:p>
            <a:fld id="{080FA1CF-0F16-3B4A-9CE9-283FFA649831}"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374789" name="Rectangle 5"/>
          <p:cNvSpPr>
            <a:spLocks noGrp="1" noChangeArrowheads="1"/>
          </p:cNvSpPr>
          <p:nvPr>
            <p:ph type="ftr" sz="quarter" idx="3"/>
          </p:nvPr>
        </p:nvSpPr>
        <p:spPr/>
        <p:txBody>
          <a:bodyPr/>
          <a:lstStyle>
            <a:lvl1pPr>
              <a:defRPr/>
            </a:lvl1pPr>
          </a:lstStyle>
          <a:p>
            <a:endParaRPr lang="en-US">
              <a:solidFill>
                <a:srgbClr val="000000"/>
              </a:solidFill>
              <a:cs typeface="ＭＳ Ｐゴシック"/>
            </a:endParaRPr>
          </a:p>
        </p:txBody>
      </p:sp>
      <p:sp>
        <p:nvSpPr>
          <p:cNvPr id="374790" name="Rectangle 6"/>
          <p:cNvSpPr>
            <a:spLocks noGrp="1" noChangeArrowheads="1"/>
          </p:cNvSpPr>
          <p:nvPr>
            <p:ph type="sldNum" sz="quarter" idx="4"/>
          </p:nvPr>
        </p:nvSpPr>
        <p:spPr/>
        <p:txBody>
          <a:bodyPr/>
          <a:lstStyle>
            <a:lvl1pPr>
              <a:defRPr/>
            </a:lvl1pPr>
          </a:lstStyle>
          <a:p>
            <a:fld id="{D5B282D7-A39C-F24A-84BA-69ACC411E26B}"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2586807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79B7564-0872-CF46-82E6-6152FC129E76}"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CB0041B-C62F-5A4A-BCFC-1CF6B9F60C3E}"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9522900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E7B47D2-666C-5E41-B88E-039B44574EB5}"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DDD6295-B554-9A41-81D3-F7740A244F10}"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6277817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1"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E681005-E4F3-BD4F-9B14-BDEBA44B1663}"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B7807A5-01C7-104A-A843-5A6C7DC02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9993073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C4F6181-4185-D747-80D6-88951F6722F3}"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B6967AD-B2CF-E249-94AF-0A3C9AE7BA83}"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2086610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9ADD7BFC-C281-CE4C-9813-A06084961D8E}"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C5BC65E0-3127-1948-8EB5-8E4ECBDD0A3A}"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6836215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A1AB7A5-412D-E74C-9326-587E9A18E3E8}"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157EC5ED-A6C2-3042-80A9-EB0DF6D9E79D}"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01098625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40B0515-BFA8-5346-ADD5-6D9F0AACAA70}"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0350FC0-EA20-1B43-B90B-582C7F7AD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029624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155ED69-DA3E-234F-9507-EC1A9741CA54}"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8EB2D73-37C0-414A-9EC7-800626584DB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585614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1650B764-656E-4040-B12C-5FBF9425B850}" type="slidenum">
              <a:rPr lang="en-US" altLang="ja-JP"/>
              <a:pPr/>
              <a:t>‹#›</a:t>
            </a:fld>
            <a:endParaRPr lang="en-US" altLang="ja-JP"/>
          </a:p>
        </p:txBody>
      </p:sp>
    </p:spTree>
    <p:extLst>
      <p:ext uri="{BB962C8B-B14F-4D97-AF65-F5344CB8AC3E}">
        <p14:creationId xmlns:p14="http://schemas.microsoft.com/office/powerpoint/2010/main" val="33814728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0C6A6C-41D8-6647-B5FE-BD77B13747F2}"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A4473866-9155-8B4C-B050-AFCEF7A937E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6683378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14BDAC0-3880-F14A-8649-3EA2173CBECA}" type="datetimeFigureOut">
              <a:rPr lang="en-US">
                <a:solidFill>
                  <a:srgbClr val="000000"/>
                </a:solidFill>
                <a:cs typeface="ＭＳ Ｐゴシック"/>
              </a:rPr>
              <a:pPr/>
              <a:t>1/27/25</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6786ABE-901A-9647-ABFD-FAAFC39E111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9869394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1"/>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C8198A87-DC19-054C-A231-77B2044DCB08}" type="slidenum">
              <a:rPr lang="en-US" altLang="ja-JP"/>
              <a:pPr/>
              <a:t>‹#›</a:t>
            </a:fld>
            <a:endParaRPr lang="en-US" altLang="ja-JP"/>
          </a:p>
        </p:txBody>
      </p:sp>
    </p:spTree>
    <p:extLst>
      <p:ext uri="{BB962C8B-B14F-4D97-AF65-F5344CB8AC3E}">
        <p14:creationId xmlns:p14="http://schemas.microsoft.com/office/powerpoint/2010/main" val="36318555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57AA289C-CD16-1141-9DC5-43B9DD80EF0E}" type="slidenum">
              <a:rPr lang="en-US" altLang="ja-JP"/>
              <a:pPr/>
              <a:t>‹#›</a:t>
            </a:fld>
            <a:endParaRPr lang="en-US" altLang="ja-JP"/>
          </a:p>
        </p:txBody>
      </p:sp>
    </p:spTree>
    <p:extLst>
      <p:ext uri="{BB962C8B-B14F-4D97-AF65-F5344CB8AC3E}">
        <p14:creationId xmlns:p14="http://schemas.microsoft.com/office/powerpoint/2010/main" val="11798986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403954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29898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635521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089161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437958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56709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E9E389AC-C3BB-CE4A-A6A7-6EB319D646FE}" type="slidenum">
              <a:rPr lang="en-US" altLang="ja-JP"/>
              <a:pPr/>
              <a:t>‹#›</a:t>
            </a:fld>
            <a:endParaRPr lang="en-US" altLang="ja-JP"/>
          </a:p>
        </p:txBody>
      </p:sp>
    </p:spTree>
    <p:extLst>
      <p:ext uri="{BB962C8B-B14F-4D97-AF65-F5344CB8AC3E}">
        <p14:creationId xmlns:p14="http://schemas.microsoft.com/office/powerpoint/2010/main" val="11834836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17613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223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0580174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0315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8303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43418173-F1B7-E74A-AD4E-0C3595D50456}" type="slidenum">
              <a:rPr lang="en-US" altLang="ja-JP"/>
              <a:pPr/>
              <a:t>‹#›</a:t>
            </a:fld>
            <a:endParaRPr lang="en-US" altLang="ja-JP"/>
          </a:p>
        </p:txBody>
      </p:sp>
    </p:spTree>
    <p:extLst>
      <p:ext uri="{BB962C8B-B14F-4D97-AF65-F5344CB8AC3E}">
        <p14:creationId xmlns:p14="http://schemas.microsoft.com/office/powerpoint/2010/main" val="238010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9473688-A8BF-774E-B0E2-6D90E5941879}" type="slidenum">
              <a:rPr lang="en-US" altLang="ja-JP"/>
              <a:pPr/>
              <a:t>‹#›</a:t>
            </a:fld>
            <a:endParaRPr lang="en-US" altLang="ja-JP"/>
          </a:p>
        </p:txBody>
      </p:sp>
    </p:spTree>
    <p:extLst>
      <p:ext uri="{BB962C8B-B14F-4D97-AF65-F5344CB8AC3E}">
        <p14:creationId xmlns:p14="http://schemas.microsoft.com/office/powerpoint/2010/main" val="1013493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C0F4ADD-BDC9-F142-92A1-35A379C969A8}" type="slidenum">
              <a:rPr lang="en-US" altLang="ja-JP"/>
              <a:pPr/>
              <a:t>‹#›</a:t>
            </a:fld>
            <a:endParaRPr lang="en-US" altLang="ja-JP"/>
          </a:p>
        </p:txBody>
      </p:sp>
    </p:spTree>
    <p:extLst>
      <p:ext uri="{BB962C8B-B14F-4D97-AF65-F5344CB8AC3E}">
        <p14:creationId xmlns:p14="http://schemas.microsoft.com/office/powerpoint/2010/main" val="7572920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84A25AEA-2AC3-F746-9799-D72F5E0F1EFB}" type="slidenum">
              <a:rPr lang="en-US" altLang="ja-JP"/>
              <a:pPr/>
              <a:t>‹#›</a:t>
            </a:fld>
            <a:endParaRPr lang="en-US" altLang="ja-JP"/>
          </a:p>
        </p:txBody>
      </p:sp>
    </p:spTree>
    <p:extLst>
      <p:ext uri="{BB962C8B-B14F-4D97-AF65-F5344CB8AC3E}">
        <p14:creationId xmlns:p14="http://schemas.microsoft.com/office/powerpoint/2010/main" val="35964422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0034" name="Group 2"/>
          <p:cNvGrpSpPr>
            <a:grpSpLocks/>
          </p:cNvGrpSpPr>
          <p:nvPr/>
        </p:nvGrpSpPr>
        <p:grpSpPr bwMode="auto">
          <a:xfrm>
            <a:off x="13" y="117476"/>
            <a:ext cx="9142413" cy="6738938"/>
            <a:chOff x="0" y="74"/>
            <a:chExt cx="5759" cy="4245"/>
          </a:xfrm>
        </p:grpSpPr>
        <p:sp>
          <p:nvSpPr>
            <p:cNvPr id="300035" name="Rectangle 3"/>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6" name="Rectangle 4"/>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7" name="Oval 5"/>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8" name="Oval 6"/>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9" name="Oval 7"/>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0" name="Oval 8"/>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1" name="Oval 9"/>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2" name="Oval 10"/>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3" name="Oval 11"/>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4" name="Oval 12"/>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5" name="Oval 13"/>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46" name="Group 14"/>
            <p:cNvGrpSpPr>
              <a:grpSpLocks/>
            </p:cNvGrpSpPr>
            <p:nvPr/>
          </p:nvGrpSpPr>
          <p:grpSpPr bwMode="auto">
            <a:xfrm>
              <a:off x="2859" y="4202"/>
              <a:ext cx="2729" cy="41"/>
              <a:chOff x="2859" y="4202"/>
              <a:chExt cx="2729" cy="41"/>
            </a:xfrm>
          </p:grpSpPr>
          <p:sp>
            <p:nvSpPr>
              <p:cNvPr id="300047" name="Oval 15"/>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8" name="Oval 16"/>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9" name="Oval 17"/>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0" name="Oval 18"/>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1" name="Oval 19"/>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2" name="Oval 20"/>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3" name="Oval 21"/>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4" name="Oval 22"/>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300055" name="Oval 23"/>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56" name="Group 24"/>
            <p:cNvGrpSpPr>
              <a:grpSpLocks/>
            </p:cNvGrpSpPr>
            <p:nvPr/>
          </p:nvGrpSpPr>
          <p:grpSpPr bwMode="auto">
            <a:xfrm>
              <a:off x="0" y="2327"/>
              <a:ext cx="1203" cy="1203"/>
              <a:chOff x="0" y="2327"/>
              <a:chExt cx="1203" cy="1203"/>
            </a:xfrm>
          </p:grpSpPr>
          <p:sp>
            <p:nvSpPr>
              <p:cNvPr id="300057"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8"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9"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grpSp>
      <p:sp>
        <p:nvSpPr>
          <p:cNvPr id="300060"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0006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noProof="0"/>
              <a:t>Click to edit Master subtitle style</a:t>
            </a:r>
          </a:p>
        </p:txBody>
      </p:sp>
      <p:sp>
        <p:nvSpPr>
          <p:cNvPr id="300062" name="Rectangle 30"/>
          <p:cNvSpPr>
            <a:spLocks noGrp="1" noChangeArrowheads="1"/>
          </p:cNvSpPr>
          <p:nvPr>
            <p:ph type="dt" sz="quarter" idx="2"/>
          </p:nvPr>
        </p:nvSpPr>
        <p:spPr/>
        <p:txBody>
          <a:bodyPr/>
          <a:lstStyle>
            <a:lvl1pPr>
              <a:defRPr>
                <a:solidFill>
                  <a:srgbClr val="FFFFFF"/>
                </a:solidFill>
              </a:defRPr>
            </a:lvl1pPr>
          </a:lstStyle>
          <a:p>
            <a:endParaRPr lang="en-US">
              <a:latin typeface="Times New Roman"/>
            </a:endParaRPr>
          </a:p>
        </p:txBody>
      </p:sp>
      <p:sp>
        <p:nvSpPr>
          <p:cNvPr id="300063" name="Rectangle 31"/>
          <p:cNvSpPr>
            <a:spLocks noGrp="1" noChangeArrowheads="1"/>
          </p:cNvSpPr>
          <p:nvPr>
            <p:ph type="ftr" sz="quarter" idx="3"/>
          </p:nvPr>
        </p:nvSpPr>
        <p:spPr/>
        <p:txBody>
          <a:bodyPr/>
          <a:lstStyle>
            <a:lvl1pPr>
              <a:defRPr>
                <a:solidFill>
                  <a:srgbClr val="FFFFFF"/>
                </a:solidFill>
              </a:defRPr>
            </a:lvl1pPr>
          </a:lstStyle>
          <a:p>
            <a:endParaRPr lang="en-US">
              <a:latin typeface="Times New Roman"/>
            </a:endParaRPr>
          </a:p>
        </p:txBody>
      </p:sp>
      <p:sp>
        <p:nvSpPr>
          <p:cNvPr id="300064" name="Rectangle 32"/>
          <p:cNvSpPr>
            <a:spLocks noGrp="1" noChangeArrowheads="1"/>
          </p:cNvSpPr>
          <p:nvPr>
            <p:ph type="sldNum" sz="quarter" idx="4"/>
          </p:nvPr>
        </p:nvSpPr>
        <p:spPr/>
        <p:txBody>
          <a:bodyPr/>
          <a:lstStyle>
            <a:lvl1pPr>
              <a:defRPr>
                <a:solidFill>
                  <a:srgbClr val="FFFFFF"/>
                </a:solidFill>
              </a:defRPr>
            </a:lvl1pPr>
          </a:lstStyle>
          <a:p>
            <a:fld id="{549C9145-393C-5A49-A071-59D3C37CE8E8}"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8539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B2D3878-CCBE-A74C-87B4-5A0BFA7BF69E}" type="slidenum">
              <a:rPr lang="en-US" altLang="ja-JP"/>
              <a:pPr/>
              <a:t>‹#›</a:t>
            </a:fld>
            <a:endParaRPr lang="en-US" altLang="ja-JP"/>
          </a:p>
        </p:txBody>
      </p:sp>
    </p:spTree>
    <p:extLst>
      <p:ext uri="{BB962C8B-B14F-4D97-AF65-F5344CB8AC3E}">
        <p14:creationId xmlns:p14="http://schemas.microsoft.com/office/powerpoint/2010/main" val="23777448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96A28C7-F6B4-F94E-86B0-EF62E49E4A76}"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314457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14883EF-5B06-C145-8448-F19D7225814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4796724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F8879018-A44B-B64B-A903-E721D93AAB73}"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073082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A51AD3A0-414F-7245-A898-D1085E894C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2824061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1951D841-5B64-C247-AAF0-7C90A0C29DB9}"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126309595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F983F8A0-705F-DC4F-B751-3AC5645D55F8}"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69995426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7012D84F-B989-E545-A744-C5FE5A1C9FC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507315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BE9EEBCD-237F-4647-9347-54082B7AA91A}"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60344473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6F90CF-D33D-3649-A839-1A59CB2546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8303533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77F9238-2D26-3C48-BFCB-EA841E1C2994}"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948748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F565CFA3-C221-584E-B676-D4A47294AA11}" type="slidenum">
              <a:rPr lang="en-US"/>
              <a:pPr/>
              <a:t>‹#›</a:t>
            </a:fld>
            <a:endParaRPr lang="en-US"/>
          </a:p>
        </p:txBody>
      </p:sp>
    </p:spTree>
    <p:extLst>
      <p:ext uri="{BB962C8B-B14F-4D97-AF65-F5344CB8AC3E}">
        <p14:creationId xmlns:p14="http://schemas.microsoft.com/office/powerpoint/2010/main" val="20048014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300843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160298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233730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17027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690999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299931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97230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0934337"/>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7190430"/>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1"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164872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9EC231-0182-DA49-B6C8-B2C6B6D8DAE9}" type="slidenum">
              <a:rPr lang="en-US"/>
              <a:pPr/>
              <a:t>‹#›</a:t>
            </a:fld>
            <a:endParaRPr lang="en-US"/>
          </a:p>
        </p:txBody>
      </p:sp>
    </p:spTree>
    <p:extLst>
      <p:ext uri="{BB962C8B-B14F-4D97-AF65-F5344CB8AC3E}">
        <p14:creationId xmlns:p14="http://schemas.microsoft.com/office/powerpoint/2010/main" val="3428038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789489"/>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23075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17799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678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30098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58439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7331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44520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0025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313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1/27/25</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97869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971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0613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CF32D-39EB-A842-8D8C-108FCFAA2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6695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BE69D4-E3BF-9D45-B5D4-F378960E6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4031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77642-52F2-7442-8508-4559AE7C0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9526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EDA56F-DC78-7746-A7F8-CA21AB48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2646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FD711-2B13-1E45-B076-10B858A604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3017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ECE2D-9CB9-6842-8985-78D6CBE92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53233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34E03D-6C10-3540-8873-6F9E034056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7615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4E6F8-2CE9-3F4A-A704-E36D7E84D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8662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ECF47A-5A42-AD4C-B0D0-D6EFD6D0D6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6325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57E9F-9FC5-DF40-9FAE-DBA257796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08026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F07AB3-FA16-F54F-ABAF-27DC25104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82561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047D59-332C-5F4C-AF60-31B6D2DA20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6769952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E6E0CC-36B5-494D-8B35-0ADE09DF2CD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9741460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C6AE3F-EC38-744E-8A7A-2CF945BB27E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11141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5708-FF8E-9342-9CB6-C3C8FA854D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9213775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42D62D-0662-CE41-B179-720F18F8D00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4636526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4E641C-5996-6141-8BC4-1626FD967A8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272191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E1926B-A25B-8F4C-A38F-2D6352BD4978}" type="slidenum">
              <a:rPr lang="en-US"/>
              <a:pPr/>
              <a:t>‹#›</a:t>
            </a:fld>
            <a:endParaRPr lang="en-US"/>
          </a:p>
        </p:txBody>
      </p:sp>
    </p:spTree>
    <p:extLst>
      <p:ext uri="{BB962C8B-B14F-4D97-AF65-F5344CB8AC3E}">
        <p14:creationId xmlns:p14="http://schemas.microsoft.com/office/powerpoint/2010/main" val="360442476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A5E5F1-D543-A24B-9BC3-4B00D900C98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5147609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23BE8C-FF8C-5640-BF82-484A0F9430E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2143653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AA25B2-0943-F54F-812C-63CA12C9ACC1}"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1643913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F1023-01B2-EB41-83F9-4DA54781F1A7}"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9252282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B6529-CFB2-DA4D-8269-E3FA798A7D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6627517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223E82-F393-F14F-A958-1AEDCBCF9CEF}" type="slidenum">
              <a:rPr lang="en-US"/>
              <a:pPr/>
              <a:t>‹#›</a:t>
            </a:fld>
            <a:endParaRPr lang="en-US"/>
          </a:p>
        </p:txBody>
      </p:sp>
    </p:spTree>
    <p:extLst>
      <p:ext uri="{BB962C8B-B14F-4D97-AF65-F5344CB8AC3E}">
        <p14:creationId xmlns:p14="http://schemas.microsoft.com/office/powerpoint/2010/main" val="40885071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78781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89374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822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979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873D80-2277-1744-8312-D37E2A857F73}" type="slidenum">
              <a:rPr lang="en-US"/>
              <a:pPr/>
              <a:t>‹#›</a:t>
            </a:fld>
            <a:endParaRPr lang="en-US"/>
          </a:p>
        </p:txBody>
      </p:sp>
    </p:spTree>
    <p:extLst>
      <p:ext uri="{BB962C8B-B14F-4D97-AF65-F5344CB8AC3E}">
        <p14:creationId xmlns:p14="http://schemas.microsoft.com/office/powerpoint/2010/main" val="165817341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95908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7095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0716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2753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87061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4317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510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1E1B40-E5A6-E54E-B5C6-BACF62E861DC}" type="slidenum">
              <a:rPr lang="en-US"/>
              <a:pPr/>
              <a:t>‹#›</a:t>
            </a:fld>
            <a:endParaRPr lang="en-US"/>
          </a:p>
        </p:txBody>
      </p:sp>
    </p:spTree>
    <p:extLst>
      <p:ext uri="{BB962C8B-B14F-4D97-AF65-F5344CB8AC3E}">
        <p14:creationId xmlns:p14="http://schemas.microsoft.com/office/powerpoint/2010/main" val="280082015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656E003-82B1-954A-A602-83C2B4149F48}" type="slidenum">
              <a:rPr lang="en-US"/>
              <a:pPr/>
              <a:t>‹#›</a:t>
            </a:fld>
            <a:endParaRPr lang="en-US"/>
          </a:p>
        </p:txBody>
      </p:sp>
    </p:spTree>
    <p:extLst>
      <p:ext uri="{BB962C8B-B14F-4D97-AF65-F5344CB8AC3E}">
        <p14:creationId xmlns:p14="http://schemas.microsoft.com/office/powerpoint/2010/main" val="24843561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167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71A22E-17B9-974E-9CF8-D2688E952C80}" type="slidenum">
              <a:rPr lang="en-US"/>
              <a:pPr/>
              <a:t>‹#›</a:t>
            </a:fld>
            <a:endParaRPr lang="en-US"/>
          </a:p>
        </p:txBody>
      </p:sp>
    </p:spTree>
    <p:extLst>
      <p:ext uri="{BB962C8B-B14F-4D97-AF65-F5344CB8AC3E}">
        <p14:creationId xmlns:p14="http://schemas.microsoft.com/office/powerpoint/2010/main" val="161646416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81623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420562"/>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83794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984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5916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00148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77014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75022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75996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09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fld id="{FCE6B275-3063-4B41-A7C1-41529A14E221}" type="slidenum">
              <a:rPr lang="en-US"/>
              <a:pPr/>
              <a:t>‹#›</a:t>
            </a:fld>
            <a:endParaRPr lang="en-US"/>
          </a:p>
        </p:txBody>
      </p:sp>
    </p:spTree>
    <p:extLst>
      <p:ext uri="{BB962C8B-B14F-4D97-AF65-F5344CB8AC3E}">
        <p14:creationId xmlns:p14="http://schemas.microsoft.com/office/powerpoint/2010/main" val="130374848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6809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33891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02738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5130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74357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38593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2232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72697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749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b="1"/>
            </a:lvl1pPr>
          </a:lstStyle>
          <a:p>
            <a:pPr>
              <a:defRPr/>
            </a:pPr>
            <a:endParaRPr lang="en-US"/>
          </a:p>
        </p:txBody>
      </p:sp>
      <p:sp>
        <p:nvSpPr>
          <p:cNvPr id="3" name="Footer Placeholder 2"/>
          <p:cNvSpPr>
            <a:spLocks noGrp="1"/>
          </p:cNvSpPr>
          <p:nvPr>
            <p:ph type="ftr" sz="quarter" idx="11"/>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b="1"/>
            </a:lvl1pPr>
          </a:lstStyle>
          <a:p>
            <a:fld id="{D6799E93-74B3-664C-AE87-64D7A48E5843}" type="slidenum">
              <a:rPr lang="en-US"/>
              <a:pPr/>
              <a:t>‹#›</a:t>
            </a:fld>
            <a:endParaRPr lang="en-US"/>
          </a:p>
        </p:txBody>
      </p:sp>
    </p:spTree>
    <p:extLst>
      <p:ext uri="{BB962C8B-B14F-4D97-AF65-F5344CB8AC3E}">
        <p14:creationId xmlns:p14="http://schemas.microsoft.com/office/powerpoint/2010/main" val="423457209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77096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88023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201"/>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7" name="Group 7"/>
          <p:cNvGrpSpPr>
            <a:grpSpLocks/>
          </p:cNvGrpSpPr>
          <p:nvPr/>
        </p:nvGrpSpPr>
        <p:grpSpPr bwMode="auto">
          <a:xfrm>
            <a:off x="8793163" y="220664"/>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3" name="Group 13"/>
          <p:cNvGrpSpPr>
            <a:grpSpLocks/>
          </p:cNvGrpSpPr>
          <p:nvPr/>
        </p:nvGrpSpPr>
        <p:grpSpPr bwMode="auto">
          <a:xfrm>
            <a:off x="76200" y="176226"/>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1"/>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lgn="ctr">
              <a:defRPr b="1"/>
            </a:lvl1pPr>
          </a:lstStyle>
          <a:p>
            <a:pPr>
              <a:defRPr/>
            </a:pPr>
            <a:endParaRPr lang="en-US"/>
          </a:p>
        </p:txBody>
      </p:sp>
      <p:sp>
        <p:nvSpPr>
          <p:cNvPr id="17" name="Rectangle 17"/>
          <p:cNvSpPr>
            <a:spLocks noGrp="1" noChangeArrowheads="1"/>
          </p:cNvSpPr>
          <p:nvPr>
            <p:ph type="ftr" sz="quarter" idx="11"/>
          </p:nvPr>
        </p:nvSpPr>
        <p:spPr/>
        <p:txBody>
          <a:bodyPr/>
          <a:lstStyle>
            <a:lvl1pPr>
              <a:defRPr b="1"/>
            </a:lvl1pPr>
          </a:lstStyle>
          <a:p>
            <a:pPr>
              <a:defRPr/>
            </a:pPr>
            <a:endParaRPr lang="en-US"/>
          </a:p>
        </p:txBody>
      </p:sp>
      <p:sp>
        <p:nvSpPr>
          <p:cNvPr id="18" name="Rectangle 18"/>
          <p:cNvSpPr>
            <a:spLocks noGrp="1" noChangeArrowheads="1"/>
          </p:cNvSpPr>
          <p:nvPr>
            <p:ph type="sldNum" sz="quarter" idx="12"/>
          </p:nvPr>
        </p:nvSpPr>
        <p:spPr/>
        <p:txBody>
          <a:bodyPr/>
          <a:lstStyle>
            <a:lvl1pPr>
              <a:defRPr b="1"/>
            </a:lvl1pPr>
          </a:lstStyle>
          <a:p>
            <a:fld id="{4429F31F-6BA2-2B4D-9FEC-B072C7E14398}" type="slidenum">
              <a:rPr lang="en-US"/>
              <a:pPr/>
              <a:t>‹#›</a:t>
            </a:fld>
            <a:endParaRPr lang="en-US"/>
          </a:p>
        </p:txBody>
      </p:sp>
    </p:spTree>
    <p:extLst>
      <p:ext uri="{BB962C8B-B14F-4D97-AF65-F5344CB8AC3E}">
        <p14:creationId xmlns:p14="http://schemas.microsoft.com/office/powerpoint/2010/main" val="1767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5718F-9833-5846-BCD9-51EAAFE95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456779"/>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96D8D-86F4-344A-95F5-E51C687564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5364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9B21EA-DDA8-0149-BF5F-4E3EA2FD7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39452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1CF59F-0E2E-634A-8A1C-374F1A2D1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17463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A1B08A-C4CA-D147-AD9B-E8EB2D53A5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0834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7AD28-8259-A047-8769-84E36D690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506678"/>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251ABA-5B28-C94C-9F0D-CCA0EB7A2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5023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51"/>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4" name="Rectangle 23"/>
          <p:cNvSpPr>
            <a:spLocks noChangeArrowheads="1"/>
          </p:cNvSpPr>
          <p:nvPr/>
        </p:nvSpPr>
        <p:spPr bwMode="auto">
          <a:xfrm>
            <a:off x="6588126" y="5181601"/>
            <a:ext cx="2555875" cy="381000"/>
          </a:xfrm>
          <a:prstGeom prst="rect">
            <a:avLst/>
          </a:prstGeom>
          <a:solidFill>
            <a:schemeClr val="bg2"/>
          </a:solidFill>
          <a:ln w="9525">
            <a:noFill/>
            <a:miter lim="800000"/>
            <a:headEnd/>
            <a:tailEnd/>
          </a:ln>
          <a:effectLst/>
        </p:spPr>
        <p:txBody>
          <a:bodyPr wrap="none" lIns="91378" tIns="45690" rIns="91378" bIns="45690" anchor="ctr"/>
          <a:lstStyle/>
          <a:p>
            <a:pPr algn="l">
              <a:defRPr/>
            </a:pPr>
            <a:endParaRPr kumimoji="1" lang="en-US" b="0">
              <a:solidFill>
                <a:srgbClr val="F8F8F8"/>
              </a:solidFill>
              <a:ea typeface="ＭＳ Ｐゴシック" charset="-128"/>
              <a:cs typeface="ＭＳ Ｐゴシック" charset="-128"/>
            </a:endParaRPr>
          </a:p>
        </p:txBody>
      </p:sp>
      <p:sp>
        <p:nvSpPr>
          <p:cNvPr id="2146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2146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378" tIns="0" rIns="91378"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lgn="ctr">
              <a:defRPr b="1"/>
            </a:lvl1pPr>
          </a:lstStyle>
          <a:p>
            <a:pPr>
              <a:defRPr/>
            </a:pPr>
            <a:endParaRPr lang="en-US"/>
          </a:p>
        </p:txBody>
      </p:sp>
      <p:sp>
        <p:nvSpPr>
          <p:cNvPr id="26" name="Rectangle 26"/>
          <p:cNvSpPr>
            <a:spLocks noGrp="1" noChangeArrowheads="1"/>
          </p:cNvSpPr>
          <p:nvPr>
            <p:ph type="ftr" sz="quarter" idx="11"/>
          </p:nvPr>
        </p:nvSpPr>
        <p:spPr/>
        <p:txBody>
          <a:bodyPr/>
          <a:lstStyle>
            <a:lvl1pPr algn="ctr">
              <a:defRPr b="1"/>
            </a:lvl1pPr>
          </a:lstStyle>
          <a:p>
            <a:pPr>
              <a:defRPr/>
            </a:pPr>
            <a:endParaRPr lang="en-US"/>
          </a:p>
        </p:txBody>
      </p:sp>
      <p:sp>
        <p:nvSpPr>
          <p:cNvPr id="27" name="Rectangle 27"/>
          <p:cNvSpPr>
            <a:spLocks noGrp="1" noChangeArrowheads="1"/>
          </p:cNvSpPr>
          <p:nvPr>
            <p:ph type="sldNum" sz="quarter" idx="12"/>
          </p:nvPr>
        </p:nvSpPr>
        <p:spPr/>
        <p:txBody>
          <a:bodyPr/>
          <a:lstStyle>
            <a:lvl1pPr>
              <a:defRPr b="1"/>
            </a:lvl1pPr>
          </a:lstStyle>
          <a:p>
            <a:fld id="{87B1EE05-DAF3-D14C-8A0B-B603B21F6ECA}" type="slidenum">
              <a:rPr lang="en-US"/>
              <a:pPr/>
              <a:t>‹#›</a:t>
            </a:fld>
            <a:endParaRPr lang="en-US"/>
          </a:p>
        </p:txBody>
      </p:sp>
    </p:spTree>
    <p:extLst>
      <p:ext uri="{BB962C8B-B14F-4D97-AF65-F5344CB8AC3E}">
        <p14:creationId xmlns:p14="http://schemas.microsoft.com/office/powerpoint/2010/main" val="2707597106"/>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D3AF6-2DF8-944B-A772-07783263B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96459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5732FF-FEC1-4F47-BA58-F715FA878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934911"/>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ACF8A-8445-4148-8301-DF54DA25C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85753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CF8E2C-6894-5A44-881E-E4AD69AC6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38758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43835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065983"/>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47173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84609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20277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500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Slide Number Placeholder 4"/>
          <p:cNvSpPr>
            <a:spLocks noGrp="1"/>
          </p:cNvSpPr>
          <p:nvPr>
            <p:ph type="sldNum" sz="quarter" idx="11"/>
          </p:nvPr>
        </p:nvSpPr>
        <p:spPr/>
        <p:txBody>
          <a:bodyPr/>
          <a:lstStyle>
            <a:lvl1pPr>
              <a:defRPr b="1"/>
            </a:lvl1pPr>
          </a:lstStyle>
          <a:p>
            <a:fld id="{8BD0375E-DA66-E64A-BA9C-2F664E3E0E39}" type="slidenum">
              <a:rPr lang="en-US"/>
              <a:pPr/>
              <a:t>‹#›</a:t>
            </a:fld>
            <a:endParaRPr lang="en-US"/>
          </a:p>
        </p:txBody>
      </p:sp>
      <p:sp>
        <p:nvSpPr>
          <p:cNvPr id="6" name="Footer Placeholder 5"/>
          <p:cNvSpPr>
            <a:spLocks noGrp="1"/>
          </p:cNvSpPr>
          <p:nvPr>
            <p:ph type="ftr" sz="quarter" idx="12"/>
          </p:nvPr>
        </p:nvSpPr>
        <p:spPr/>
        <p:txBody>
          <a:bodyPr/>
          <a:lstStyle>
            <a:lvl1pPr>
              <a:defRPr b="1"/>
            </a:lvl1pPr>
          </a:lstStyle>
          <a:p>
            <a:pPr>
              <a:defRPr/>
            </a:pPr>
            <a:endParaRPr lang="en-US"/>
          </a:p>
        </p:txBody>
      </p:sp>
    </p:spTree>
    <p:extLst>
      <p:ext uri="{BB962C8B-B14F-4D97-AF65-F5344CB8AC3E}">
        <p14:creationId xmlns:p14="http://schemas.microsoft.com/office/powerpoint/2010/main" val="182601659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85874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2333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31600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15447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22422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03923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28083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93549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2513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5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874946"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874947"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fld id="{DCCE7E7F-63D2-1B48-91AE-4C370D1BABF9}" type="slidenum">
              <a:rPr lang="en-US"/>
              <a:pPr/>
              <a:t>‹#›</a:t>
            </a:fld>
            <a:endParaRPr lang="en-US"/>
          </a:p>
        </p:txBody>
      </p:sp>
    </p:spTree>
    <p:extLst>
      <p:ext uri="{BB962C8B-B14F-4D97-AF65-F5344CB8AC3E}">
        <p14:creationId xmlns:p14="http://schemas.microsoft.com/office/powerpoint/2010/main" val="137939570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02820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0241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8156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96196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00749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56772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6" name="Group 6"/>
          <p:cNvGrpSpPr>
            <a:grpSpLocks/>
          </p:cNvGrpSpPr>
          <p:nvPr/>
        </p:nvGrpSpPr>
        <p:grpSpPr bwMode="auto">
          <a:xfrm>
            <a:off x="533401"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1"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1"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1"/>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1"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DAE41DCF-5FC3-5346-B7A6-85800702493B}" type="slidenum">
              <a:rPr lang="en-US"/>
              <a:pPr/>
              <a:t>‹#›</a:t>
            </a:fld>
            <a:endParaRPr lang="en-US"/>
          </a:p>
        </p:txBody>
      </p:sp>
    </p:spTree>
    <p:extLst>
      <p:ext uri="{BB962C8B-B14F-4D97-AF65-F5344CB8AC3E}">
        <p14:creationId xmlns:p14="http://schemas.microsoft.com/office/powerpoint/2010/main" val="31462327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E07C724C-E3A9-C74A-B764-C83F4FC53D00}" type="slidenum">
              <a:rPr lang="en-US"/>
              <a:pPr/>
              <a:t>‹#›</a:t>
            </a:fld>
            <a:endParaRPr lang="en-US"/>
          </a:p>
        </p:txBody>
      </p:sp>
    </p:spTree>
    <p:extLst>
      <p:ext uri="{BB962C8B-B14F-4D97-AF65-F5344CB8AC3E}">
        <p14:creationId xmlns:p14="http://schemas.microsoft.com/office/powerpoint/2010/main" val="71573700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46278063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10115634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60BC2ED7-A4E7-614E-A48F-1D7BB0443776}" type="slidenum">
              <a:rPr lang="en-US"/>
              <a:pPr/>
              <a:t>‹#›</a:t>
            </a:fld>
            <a:endParaRPr lang="en-US"/>
          </a:p>
        </p:txBody>
      </p:sp>
    </p:spTree>
    <p:extLst>
      <p:ext uri="{BB962C8B-B14F-4D97-AF65-F5344CB8AC3E}">
        <p14:creationId xmlns:p14="http://schemas.microsoft.com/office/powerpoint/2010/main" val="199807738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425104185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217024404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418115904"/>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96932150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260856282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396097584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158150390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199685600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312968173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1"/>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fld id="{89CBEFE0-3D1F-4F43-9B50-5DA517CA7707}" type="slidenum">
              <a:rPr lang="en-US"/>
              <a:pPr/>
              <a:t>‹#›</a:t>
            </a:fld>
            <a:endParaRPr lang="en-US"/>
          </a:p>
        </p:txBody>
      </p:sp>
    </p:spTree>
    <p:extLst>
      <p:ext uri="{BB962C8B-B14F-4D97-AF65-F5344CB8AC3E}">
        <p14:creationId xmlns:p14="http://schemas.microsoft.com/office/powerpoint/2010/main" val="328368374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53521445-8506-174E-941C-E50FCDCED54D}" type="slidenum">
              <a:rPr lang="en-US"/>
              <a:pPr/>
              <a:t>‹#›</a:t>
            </a:fld>
            <a:endParaRPr lang="en-US"/>
          </a:p>
        </p:txBody>
      </p:sp>
    </p:spTree>
    <p:extLst>
      <p:ext uri="{BB962C8B-B14F-4D97-AF65-F5344CB8AC3E}">
        <p14:creationId xmlns:p14="http://schemas.microsoft.com/office/powerpoint/2010/main" val="1327915841"/>
      </p:ext>
    </p:extLst>
  </p:cSld>
  <p:clrMapOvr>
    <a:masterClrMapping/>
  </p:clrMapOvr>
  <p:transition advClick="0" advTm="5000"/>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86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7141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22533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9512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663735"/>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36156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56691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26757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18349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3474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fld id="{28BB51BD-D21C-9344-9997-715C393C8876}" type="slidenum">
              <a:rPr lang="en-US"/>
              <a:pPr/>
              <a:t>‹#›</a:t>
            </a:fld>
            <a:endParaRPr lang="en-US"/>
          </a:p>
        </p:txBody>
      </p:sp>
    </p:spTree>
    <p:extLst>
      <p:ext uri="{BB962C8B-B14F-4D97-AF65-F5344CB8AC3E}">
        <p14:creationId xmlns:p14="http://schemas.microsoft.com/office/powerpoint/2010/main" val="82732783"/>
      </p:ext>
    </p:extLst>
  </p:cSld>
  <p:clrMapOvr>
    <a:masterClrMapping/>
  </p:clrMapOvr>
  <p:transition advClick="0" advTm="5000"/>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38627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935876"/>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88183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476127"/>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13095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41788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20226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92188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05059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5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59687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7094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2987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792656"/>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8835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40896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41256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0064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42272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8516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39401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8411"/>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943187"/>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latin typeface="Aria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3430967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63613892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430715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53978305"/>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889777555"/>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121018333"/>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4175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41256690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590426493"/>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52666661"/>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1/27/25</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76249697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lIns="91378" tIns="45690" rIns="91378" bIns="45690"/>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13"/>
            <a:ext cx="8229600" cy="4525963"/>
          </a:xfrm>
          <a:prstGeom prst="rect">
            <a:avLst/>
          </a:prstGeom>
        </p:spPr>
        <p:txBody>
          <a:bodyPr vert="horz"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a:prstGeom prst="rect">
            <a:avLst/>
          </a:prstGeom>
        </p:spPr>
        <p:txBody>
          <a:bodyPr vert="horz" lIns="91378" tIns="45690" rIns="91378" bIns="45690"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a:prstGeom prst="rect">
            <a:avLst/>
          </a:prstGeom>
        </p:spPr>
        <p:txBody>
          <a:bodyPr vert="horz" lIns="91378" tIns="45690" rIns="91378" bIns="4569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lIns="91378" tIns="45690" rIns="91378" bIns="45690"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lIns="91378" tIns="45690" rIns="91378" bIns="4569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a:prstGeom prst="rect">
            <a:avLst/>
          </a:prstGeom>
        </p:spPr>
        <p:txBody>
          <a:bodyPr vert="horz" lIns="91378" tIns="45690" rIns="91378" bIns="4569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78" tIns="45690" rIns="91378" bIns="45690"/>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78" tIns="45690" rIns="91378" bIns="45690"/>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13"/>
            <a:ext cx="8229600" cy="45259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6019800" cy="5516563"/>
          </a:xfrm>
          <a:prstGeom prst="rect">
            <a:avLst/>
          </a:prstGeom>
        </p:spPr>
        <p:txBody>
          <a:bodyPr vert="eaVert" lIns="91378" tIns="45690" rIns="91378" bIns="456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227616204"/>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7488515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0533344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521331513"/>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1478298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130803466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414417872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1807294360"/>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312489878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101187636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39412823"/>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22455392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8860102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0623155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269472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2180803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13374913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21501288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14845935"/>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21631406"/>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12312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73626688"/>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1/27/25</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43535299"/>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1"/>
            <a:ext cx="3960813" cy="1752600"/>
          </a:xfrm>
          <a:ln w="9525">
            <a:headEnd/>
            <a:tailEnd/>
          </a:ln>
        </p:spPr>
        <p:txBody>
          <a:bodyPr lIns="91958" tIns="45981" rIns="91958" bIns="4598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1"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991380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0797686"/>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625" indent="0">
              <a:buNone/>
              <a:defRPr sz="1800"/>
            </a:lvl2pPr>
            <a:lvl3pPr marL="913257" indent="0">
              <a:buNone/>
              <a:defRPr sz="1600"/>
            </a:lvl3pPr>
            <a:lvl4pPr marL="1369889" indent="0">
              <a:buNone/>
              <a:defRPr sz="1400"/>
            </a:lvl4pPr>
            <a:lvl5pPr marL="1826515" indent="0">
              <a:buNone/>
              <a:defRPr sz="1400"/>
            </a:lvl5pPr>
            <a:lvl6pPr marL="2283144" indent="0">
              <a:buNone/>
              <a:defRPr sz="1400"/>
            </a:lvl6pPr>
            <a:lvl7pPr marL="2739774" indent="0">
              <a:buNone/>
              <a:defRPr sz="1400"/>
            </a:lvl7pPr>
            <a:lvl8pPr marL="3196404" indent="0">
              <a:buNone/>
              <a:defRPr sz="1400"/>
            </a:lvl8pPr>
            <a:lvl9pPr marL="365302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856877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212457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625" indent="0">
              <a:buNone/>
              <a:defRPr sz="2000" b="1"/>
            </a:lvl2pPr>
            <a:lvl3pPr marL="913257" indent="0">
              <a:buNone/>
              <a:defRPr sz="1800" b="1"/>
            </a:lvl3pPr>
            <a:lvl4pPr marL="1369889" indent="0">
              <a:buNone/>
              <a:defRPr sz="1600" b="1"/>
            </a:lvl4pPr>
            <a:lvl5pPr marL="1826515" indent="0">
              <a:buNone/>
              <a:defRPr sz="1600" b="1"/>
            </a:lvl5pPr>
            <a:lvl6pPr marL="2283144" indent="0">
              <a:buNone/>
              <a:defRPr sz="1600" b="1"/>
            </a:lvl6pPr>
            <a:lvl7pPr marL="2739774" indent="0">
              <a:buNone/>
              <a:defRPr sz="1600" b="1"/>
            </a:lvl7pPr>
            <a:lvl8pPr marL="3196404" indent="0">
              <a:buNone/>
              <a:defRPr sz="1600" b="1"/>
            </a:lvl8pPr>
            <a:lvl9pPr marL="365302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9669192"/>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8621872"/>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2174172"/>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3022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7" indent="0">
              <a:buNone/>
              <a:defRPr sz="2400"/>
            </a:lvl3pPr>
            <a:lvl4pPr marL="1369889" indent="0">
              <a:buNone/>
              <a:defRPr sz="2000"/>
            </a:lvl4pPr>
            <a:lvl5pPr marL="1826515" indent="0">
              <a:buNone/>
              <a:defRPr sz="2000"/>
            </a:lvl5pPr>
            <a:lvl6pPr marL="2283144" indent="0">
              <a:buNone/>
              <a:defRPr sz="2000"/>
            </a:lvl6pPr>
            <a:lvl7pPr marL="2739774" indent="0">
              <a:buNone/>
              <a:defRPr sz="2000"/>
            </a:lvl7pPr>
            <a:lvl8pPr marL="3196404" indent="0">
              <a:buNone/>
              <a:defRPr sz="2000"/>
            </a:lvl8pPr>
            <a:lvl9pPr marL="365302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25" indent="0">
              <a:buNone/>
              <a:defRPr sz="1200"/>
            </a:lvl2pPr>
            <a:lvl3pPr marL="913257" indent="0">
              <a:buNone/>
              <a:defRPr sz="1000"/>
            </a:lvl3pPr>
            <a:lvl4pPr marL="1369889" indent="0">
              <a:buNone/>
              <a:defRPr sz="900"/>
            </a:lvl4pPr>
            <a:lvl5pPr marL="1826515" indent="0">
              <a:buNone/>
              <a:defRPr sz="900"/>
            </a:lvl5pPr>
            <a:lvl6pPr marL="2283144" indent="0">
              <a:buNone/>
              <a:defRPr sz="900"/>
            </a:lvl6pPr>
            <a:lvl7pPr marL="2739774" indent="0">
              <a:buNone/>
              <a:defRPr sz="900"/>
            </a:lvl7pPr>
            <a:lvl8pPr marL="3196404" indent="0">
              <a:buNone/>
              <a:defRPr sz="900"/>
            </a:lvl8pPr>
            <a:lvl9pPr marL="3653029"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357906"/>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869482"/>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1"/>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1"/>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18214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67"/>
            <a:ext cx="6400354" cy="1752451"/>
          </a:xfrm>
        </p:spPr>
        <p:txBody>
          <a:bodyPr/>
          <a:lstStyle>
            <a:lvl1pPr marL="0" indent="0" algn="ctr">
              <a:buNone/>
              <a:defRPr/>
            </a:lvl1pPr>
            <a:lvl2pPr marL="321125" indent="0" algn="ctr">
              <a:buNone/>
              <a:defRPr/>
            </a:lvl2pPr>
            <a:lvl3pPr marL="642255" indent="0" algn="ctr">
              <a:buNone/>
              <a:defRPr/>
            </a:lvl3pPr>
            <a:lvl4pPr marL="963382" indent="0" algn="ctr">
              <a:buNone/>
              <a:defRPr/>
            </a:lvl4pPr>
            <a:lvl5pPr marL="1284513" indent="0" algn="ctr">
              <a:buNone/>
              <a:defRPr/>
            </a:lvl5pPr>
            <a:lvl6pPr marL="1605642" indent="0" algn="ctr">
              <a:buNone/>
              <a:defRPr/>
            </a:lvl6pPr>
            <a:lvl7pPr marL="1926770" indent="0" algn="ctr">
              <a:buNone/>
              <a:defRPr/>
            </a:lvl7pPr>
            <a:lvl8pPr marL="2247901" indent="0" algn="ctr">
              <a:buNone/>
              <a:defRPr/>
            </a:lvl8pPr>
            <a:lvl9pPr marL="25690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E6CD37-8291-4B44-B872-0FDC4C47499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9619172"/>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C3638B-D7EF-7E47-A3E7-5384A92566A6}"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5146471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25" indent="0">
              <a:buNone/>
              <a:defRPr sz="1300"/>
            </a:lvl2pPr>
            <a:lvl3pPr marL="642255" indent="0">
              <a:buNone/>
              <a:defRPr sz="1100"/>
            </a:lvl3pPr>
            <a:lvl4pPr marL="963382" indent="0">
              <a:buNone/>
              <a:defRPr sz="1000"/>
            </a:lvl4pPr>
            <a:lvl5pPr marL="1284513" indent="0">
              <a:buNone/>
              <a:defRPr sz="1000"/>
            </a:lvl5pPr>
            <a:lvl6pPr marL="1605642" indent="0">
              <a:buNone/>
              <a:defRPr sz="1000"/>
            </a:lvl6pPr>
            <a:lvl7pPr marL="1926770" indent="0">
              <a:buNone/>
              <a:defRPr sz="1000"/>
            </a:lvl7pPr>
            <a:lvl8pPr marL="2247901" indent="0">
              <a:buNone/>
              <a:defRPr sz="1000"/>
            </a:lvl8pPr>
            <a:lvl9pPr marL="2569028" indent="0">
              <a:buNone/>
              <a:defRPr sz="1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7D0260-21A0-8043-BD5C-27683379DDD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66065321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1517" y="1766983"/>
            <a:ext cx="3830836"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9509" y="1766983"/>
            <a:ext cx="3831952" cy="4113237"/>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C31485-247C-A846-8BF2-0C7E35BEE59A}"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383633926"/>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25" indent="0">
              <a:buNone/>
              <a:defRPr sz="1400" b="1"/>
            </a:lvl2pPr>
            <a:lvl3pPr marL="642255" indent="0">
              <a:buNone/>
              <a:defRPr sz="1300" b="1"/>
            </a:lvl3pPr>
            <a:lvl4pPr marL="963382" indent="0">
              <a:buNone/>
              <a:defRPr sz="1100" b="1"/>
            </a:lvl4pPr>
            <a:lvl5pPr marL="1284513" indent="0">
              <a:buNone/>
              <a:defRPr sz="1100" b="1"/>
            </a:lvl5pPr>
            <a:lvl6pPr marL="1605642" indent="0">
              <a:buNone/>
              <a:defRPr sz="1100" b="1"/>
            </a:lvl6pPr>
            <a:lvl7pPr marL="1926770" indent="0">
              <a:buNone/>
              <a:defRPr sz="1100" b="1"/>
            </a:lvl7pPr>
            <a:lvl8pPr marL="2247901" indent="0">
              <a:buNone/>
              <a:defRPr sz="1100" b="1"/>
            </a:lvl8pPr>
            <a:lvl9pPr marL="256902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E8E401-4CE9-F943-89DD-06D25EF5D0DF}"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906777952"/>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1748885-8BFC-8E4E-9132-55F2CA9F40D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03949902"/>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E29559C-3D6E-D34F-BD3A-A959842673A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853826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7" y="273493"/>
            <a:ext cx="3008189"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67" y="1435448"/>
            <a:ext cx="3008189" cy="469031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DFA42E-9C4E-B04B-95F7-63202215D520}"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405824327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5" y="4800824"/>
            <a:ext cx="5486177"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55" y="612800"/>
            <a:ext cx="5486177" cy="4114354"/>
          </a:xfrm>
        </p:spPr>
        <p:txBody>
          <a:bodyPr/>
          <a:lstStyle>
            <a:lvl1pPr marL="0" indent="0">
              <a:buNone/>
              <a:defRPr sz="2200"/>
            </a:lvl1pPr>
            <a:lvl2pPr marL="321125" indent="0">
              <a:buNone/>
              <a:defRPr sz="2000"/>
            </a:lvl2pPr>
            <a:lvl3pPr marL="642255" indent="0">
              <a:buNone/>
              <a:defRPr sz="1700"/>
            </a:lvl3pPr>
            <a:lvl4pPr marL="963382" indent="0">
              <a:buNone/>
              <a:defRPr sz="1400"/>
            </a:lvl4pPr>
            <a:lvl5pPr marL="1284513" indent="0">
              <a:buNone/>
              <a:defRPr sz="1400"/>
            </a:lvl5pPr>
            <a:lvl6pPr marL="1605642" indent="0">
              <a:buNone/>
              <a:defRPr sz="1400"/>
            </a:lvl6pPr>
            <a:lvl7pPr marL="1926770" indent="0">
              <a:buNone/>
              <a:defRPr sz="1400"/>
            </a:lvl7pPr>
            <a:lvl8pPr marL="2247901" indent="0">
              <a:buNone/>
              <a:defRPr sz="1400"/>
            </a:lvl8pPr>
            <a:lvl9pPr marL="2569028" indent="0">
              <a:buNone/>
              <a:defRPr sz="1400"/>
            </a:lvl9pPr>
          </a:lstStyle>
          <a:p>
            <a:pPr lvl="0"/>
            <a:endParaRPr lang="en-US" noProof="0"/>
          </a:p>
        </p:txBody>
      </p:sp>
      <p:sp>
        <p:nvSpPr>
          <p:cNvPr id="4" name="Text Placeholder 3"/>
          <p:cNvSpPr>
            <a:spLocks noGrp="1"/>
          </p:cNvSpPr>
          <p:nvPr>
            <p:ph type="body" sz="half" idx="2"/>
          </p:nvPr>
        </p:nvSpPr>
        <p:spPr>
          <a:xfrm>
            <a:off x="1792655" y="5367860"/>
            <a:ext cx="5486177" cy="804788"/>
          </a:xfrm>
        </p:spPr>
        <p:txBody>
          <a:bodyPr/>
          <a:lstStyle>
            <a:lvl1pPr marL="0" indent="0">
              <a:buNone/>
              <a:defRPr sz="1000"/>
            </a:lvl1pPr>
            <a:lvl2pPr marL="321125" indent="0">
              <a:buNone/>
              <a:defRPr sz="800"/>
            </a:lvl2pPr>
            <a:lvl3pPr marL="642255" indent="0">
              <a:buNone/>
              <a:defRPr sz="700"/>
            </a:lvl3pPr>
            <a:lvl4pPr marL="963382" indent="0">
              <a:buNone/>
              <a:defRPr sz="600"/>
            </a:lvl4pPr>
            <a:lvl5pPr marL="1284513" indent="0">
              <a:buNone/>
              <a:defRPr sz="600"/>
            </a:lvl5pPr>
            <a:lvl6pPr marL="1605642" indent="0">
              <a:buNone/>
              <a:defRPr sz="600"/>
            </a:lvl6pPr>
            <a:lvl7pPr marL="1926770" indent="0">
              <a:buNone/>
              <a:defRPr sz="600"/>
            </a:lvl7pPr>
            <a:lvl8pPr marL="2247901" indent="0">
              <a:buNone/>
              <a:defRPr sz="600"/>
            </a:lvl8pPr>
            <a:lvl9pPr marL="2569028" indent="0">
              <a:buNone/>
              <a:defRPr sz="6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314C0-ED56-9645-BD1C-1F5278C1D734}"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1654759909"/>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914CD-CB79-AF4B-A39A-E4313E52735C}"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27053264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4837" y="380628"/>
            <a:ext cx="1944439" cy="54995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1517" y="380628"/>
            <a:ext cx="5726162" cy="54995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24F59E-D5D4-2540-9DD6-2EA4B1F74A17}" type="slidenum">
              <a:rPr lang="zh-CN" altLang="en-US">
                <a:solidFill>
                  <a:srgbClr val="482400"/>
                </a:solidFill>
              </a:rPr>
              <a:pPr>
                <a:defRPr/>
              </a:pPr>
              <a:t>‹#›</a:t>
            </a:fld>
            <a:endParaRPr lang="en-US" altLang="zh-CN">
              <a:solidFill>
                <a:srgbClr val="482400"/>
              </a:solidFill>
            </a:endParaRPr>
          </a:p>
        </p:txBody>
      </p:sp>
    </p:spTree>
    <p:extLst>
      <p:ext uri="{BB962C8B-B14F-4D97-AF65-F5344CB8AC3E}">
        <p14:creationId xmlns:p14="http://schemas.microsoft.com/office/powerpoint/2010/main" val="3978818176"/>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47615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6950236"/>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867953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9350887"/>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17404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4923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8000"/>
            <a:chOff x="0" y="0"/>
            <a:chExt cx="5760" cy="4320"/>
          </a:xfrm>
        </p:grpSpPr>
        <p:grpSp>
          <p:nvGrpSpPr>
            <p:cNvPr id="171011" name="Group 3"/>
            <p:cNvGrpSpPr>
              <a:grpSpLocks/>
            </p:cNvGrpSpPr>
            <p:nvPr userDrawn="1"/>
          </p:nvGrpSpPr>
          <p:grpSpPr bwMode="auto">
            <a:xfrm>
              <a:off x="0" y="0"/>
              <a:ext cx="5568" cy="4320"/>
              <a:chOff x="0" y="0"/>
              <a:chExt cx="5568" cy="4320"/>
            </a:xfrm>
          </p:grpSpPr>
          <p:grpSp>
            <p:nvGrpSpPr>
              <p:cNvPr id="171012" name="Group 4"/>
              <p:cNvGrpSpPr>
                <a:grpSpLocks/>
              </p:cNvGrpSpPr>
              <p:nvPr userDrawn="1"/>
            </p:nvGrpSpPr>
            <p:grpSpPr bwMode="auto">
              <a:xfrm>
                <a:off x="0" y="0"/>
                <a:ext cx="3216" cy="3072"/>
                <a:chOff x="0" y="0"/>
                <a:chExt cx="2928" cy="2784"/>
              </a:xfrm>
            </p:grpSpPr>
            <p:sp>
              <p:nvSpPr>
                <p:cNvPr id="171013"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4" name="Oval 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5" name="Oval 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6" name="Oval 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7" name="Oval 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18" name="Group 10"/>
              <p:cNvGrpSpPr>
                <a:grpSpLocks/>
              </p:cNvGrpSpPr>
              <p:nvPr userDrawn="1"/>
            </p:nvGrpSpPr>
            <p:grpSpPr bwMode="auto">
              <a:xfrm>
                <a:off x="2016" y="2016"/>
                <a:ext cx="2448" cy="2304"/>
                <a:chOff x="0" y="0"/>
                <a:chExt cx="2928" cy="2784"/>
              </a:xfrm>
            </p:grpSpPr>
            <p:sp>
              <p:nvSpPr>
                <p:cNvPr id="171019"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0" name="Oval 1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1" name="Oval 1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2"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3" name="Oval 1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24" name="Group 16"/>
              <p:cNvGrpSpPr>
                <a:grpSpLocks/>
              </p:cNvGrpSpPr>
              <p:nvPr userDrawn="1"/>
            </p:nvGrpSpPr>
            <p:grpSpPr bwMode="auto">
              <a:xfrm>
                <a:off x="2832" y="96"/>
                <a:ext cx="2736" cy="2592"/>
                <a:chOff x="0" y="0"/>
                <a:chExt cx="2928" cy="2784"/>
              </a:xfrm>
            </p:grpSpPr>
            <p:sp>
              <p:nvSpPr>
                <p:cNvPr id="171025"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6" name="Oval 18"/>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7" name="Oval 19"/>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8" name="Oval 20"/>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9"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1030"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1"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2"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71035" name="Rectangle 27"/>
          <p:cNvSpPr>
            <a:spLocks noGrp="1" noChangeArrowheads="1"/>
          </p:cNvSpPr>
          <p:nvPr>
            <p:ph type="dt" sz="half" idx="2"/>
          </p:nvPr>
        </p:nvSpPr>
        <p:spPr/>
        <p:txBody>
          <a:bodyPr/>
          <a:lstStyle>
            <a:lvl1pPr>
              <a:defRPr b="0"/>
            </a:lvl1pPr>
          </a:lstStyle>
          <a:p>
            <a:endParaRPr lang="en-US">
              <a:solidFill>
                <a:srgbClr val="EAEAEA"/>
              </a:solidFill>
              <a:latin typeface="Times New Roman"/>
            </a:endParaRPr>
          </a:p>
        </p:txBody>
      </p:sp>
      <p:sp>
        <p:nvSpPr>
          <p:cNvPr id="171036" name="Rectangle 28"/>
          <p:cNvSpPr>
            <a:spLocks noGrp="1" noChangeArrowheads="1"/>
          </p:cNvSpPr>
          <p:nvPr>
            <p:ph type="ftr" sz="quarter" idx="3"/>
          </p:nvPr>
        </p:nvSpPr>
        <p:spPr/>
        <p:txBody>
          <a:bodyPr/>
          <a:lstStyle>
            <a:lvl1pPr>
              <a:defRPr b="0"/>
            </a:lvl1pPr>
          </a:lstStyle>
          <a:p>
            <a:endParaRPr lang="en-US">
              <a:solidFill>
                <a:srgbClr val="EAEAEA"/>
              </a:solidFill>
              <a:latin typeface="Times New Roman"/>
            </a:endParaRPr>
          </a:p>
        </p:txBody>
      </p:sp>
      <p:sp>
        <p:nvSpPr>
          <p:cNvPr id="171037" name="Rectangle 29"/>
          <p:cNvSpPr>
            <a:spLocks noGrp="1" noChangeArrowheads="1"/>
          </p:cNvSpPr>
          <p:nvPr>
            <p:ph type="sldNum" sz="quarter" idx="4"/>
          </p:nvPr>
        </p:nvSpPr>
        <p:spPr/>
        <p:txBody>
          <a:bodyPr/>
          <a:lstStyle>
            <a:lvl1pPr>
              <a:defRPr b="0"/>
            </a:lvl1pPr>
          </a:lstStyle>
          <a:p>
            <a:fld id="{571ABE07-C6A7-D346-B11C-DEAEC4BF84F6}"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10266551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044643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190395"/>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4562857"/>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3955694"/>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614293"/>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821154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73211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1778158"/>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162480"/>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351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13665391-3348-6D4C-884B-FE5944C44934}"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531803322"/>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149352"/>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431947"/>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698246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424738"/>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069707"/>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6289146"/>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191672"/>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39360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6163239"/>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46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FCC1230-055D-304D-A8A5-B8BF64B02340}"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59460178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285300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0721966"/>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2849442"/>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088582"/>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346815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401729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654881"/>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5883986"/>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9835233"/>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35000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A55568F7-E557-9A4B-874C-86A12BE5EF8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61634444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5522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894011"/>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30851"/>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633769"/>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326445"/>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360754"/>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11597"/>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3327199"/>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725276"/>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89038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998A59BA-F281-C546-80B3-9A5B689086E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130523796"/>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262066"/>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100204"/>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4501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169436"/>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2653113"/>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29623"/>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471795"/>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8089232"/>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1829581"/>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1108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D2873610-36C2-1446-80F9-76E0C789ED7A}"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66056810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499343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427115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9635228"/>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109974"/>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40285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8241461"/>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896625"/>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92076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977626"/>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8526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1D58B3-B1E5-034A-95C5-AAD610E5F21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06524685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319662"/>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0936575"/>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825422"/>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55665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293621"/>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880622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7950307"/>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6018797"/>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927515"/>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273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634B02-4B74-8941-B986-B2F24F4BCFF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96035287"/>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9171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383737"/>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1322144"/>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13061"/>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1611"/>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46216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92316"/>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6282895"/>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059942"/>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10033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E2F75305-5395-1243-94F2-6F92DC1A44D3}"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012476981"/>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5607744"/>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38267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2280611"/>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55111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624513"/>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325366"/>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8349286"/>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523689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0154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6435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2237B1-E6CA-3148-A609-C75FDF524291}"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209035926"/>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216142"/>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8491507"/>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480579"/>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28085924"/>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83587571"/>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1061504"/>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70666624"/>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93298998"/>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10480858"/>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718744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5F0291B-D2E5-C644-8768-C37F81E77D27}"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48475929"/>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1272988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92878637"/>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49277659"/>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03545871"/>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2268713"/>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1035492"/>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7670639"/>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36826480"/>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39336322"/>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192880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latin typeface="Tahoma"/>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latin typeface="Tahoma"/>
              </a:rPr>
              <a:pPr/>
              <a:t>‹#›</a:t>
            </a:fld>
            <a:endParaRPr lang="en-US">
              <a:solidFill>
                <a:srgbClr val="FFFFFF"/>
              </a:solidFill>
              <a:latin typeface="Tahoma"/>
            </a:endParaRPr>
          </a:p>
        </p:txBody>
      </p:sp>
      <p:sp>
        <p:nvSpPr>
          <p:cNvPr id="196617" name="Rectangle 9"/>
          <p:cNvSpPr>
            <a:spLocks noGrp="1" noChangeArrowheads="1"/>
          </p:cNvSpPr>
          <p:nvPr>
            <p:ph type="ctrTitle" sz="quarter"/>
          </p:nvPr>
        </p:nvSpPr>
        <p:spPr>
          <a:xfrm>
            <a:off x="685800" y="1768488"/>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2737458142"/>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15355972"/>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95936912"/>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52843035"/>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63721043"/>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273240835"/>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27506465"/>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0667833"/>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1656514"/>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01264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7835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261359337"/>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600096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48462858"/>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054005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749582430"/>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6903356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04828226"/>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50668548"/>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44204510"/>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884998824"/>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1683648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92546686"/>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93065755"/>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6267202"/>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0034762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8111660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2567063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6712810"/>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31279384"/>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5442641"/>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21639813"/>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864762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34254933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6011464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9312732"/>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87434096"/>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94975244"/>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4033667379"/>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45271475"/>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693332554"/>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42710153"/>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21849552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9873659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59937228"/>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3071777132"/>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1509504754"/>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836020427"/>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latin typeface="Times New Roman"/>
              </a:rPr>
              <a:pPr/>
              <a:t>‹#›</a:t>
            </a:fld>
            <a:endParaRPr lang="en-US">
              <a:solidFill>
                <a:srgbClr val="482400"/>
              </a:solidFill>
              <a:latin typeface="Times New Roman"/>
            </a:endParaRPr>
          </a:p>
        </p:txBody>
      </p:sp>
    </p:spTree>
    <p:extLst>
      <p:ext uri="{BB962C8B-B14F-4D97-AF65-F5344CB8AC3E}">
        <p14:creationId xmlns:p14="http://schemas.microsoft.com/office/powerpoint/2010/main" val="2788045076"/>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7247764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8375942"/>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24301138"/>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07352824"/>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1/27/25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9965383"/>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1/27/25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80329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1398037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1/27/25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74974212"/>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40531074"/>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1/27/25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78290876"/>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0708437"/>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1/27/25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3182533"/>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1/27/25</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162862463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6956120"/>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6522694"/>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54027019"/>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81032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685367560"/>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29398047"/>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13289540"/>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473323009"/>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85454131"/>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99834761"/>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72733827"/>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59189116"/>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1166747054"/>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574447213"/>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853120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738350276"/>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2833720343"/>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017852628"/>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4030745575"/>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719408701"/>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112628652"/>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1899290251"/>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261923669"/>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431102267"/>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4111061859"/>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6193691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053624997"/>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311284647"/>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640730809"/>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4256643498"/>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2094934481"/>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1310983453"/>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1350952089"/>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1534429673"/>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569588600"/>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590773579"/>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2347581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55143708"/>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985416489"/>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585831897"/>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597986162"/>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967192948"/>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380088882"/>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449455606"/>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4113897508"/>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813134484"/>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253071004"/>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874211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93019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1.xml"/><Relationship Id="rId1" Type="http://schemas.openxmlformats.org/officeDocument/2006/relationships/slideLayout" Target="../slideLayouts/slideLayout50.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893.xml"/><Relationship Id="rId13" Type="http://schemas.openxmlformats.org/officeDocument/2006/relationships/slideLayout" Target="../slideLayouts/slideLayout898.xml"/><Relationship Id="rId3" Type="http://schemas.openxmlformats.org/officeDocument/2006/relationships/slideLayout" Target="../slideLayouts/slideLayout888.xml"/><Relationship Id="rId7" Type="http://schemas.openxmlformats.org/officeDocument/2006/relationships/slideLayout" Target="../slideLayouts/slideLayout892.xml"/><Relationship Id="rId12" Type="http://schemas.openxmlformats.org/officeDocument/2006/relationships/slideLayout" Target="../slideLayouts/slideLayout897.xml"/><Relationship Id="rId2" Type="http://schemas.openxmlformats.org/officeDocument/2006/relationships/slideLayout" Target="../slideLayouts/slideLayout887.xml"/><Relationship Id="rId1" Type="http://schemas.openxmlformats.org/officeDocument/2006/relationships/slideLayout" Target="../slideLayouts/slideLayout886.xml"/><Relationship Id="rId6" Type="http://schemas.openxmlformats.org/officeDocument/2006/relationships/slideLayout" Target="../slideLayouts/slideLayout891.xml"/><Relationship Id="rId11" Type="http://schemas.openxmlformats.org/officeDocument/2006/relationships/slideLayout" Target="../slideLayouts/slideLayout896.xml"/><Relationship Id="rId5" Type="http://schemas.openxmlformats.org/officeDocument/2006/relationships/slideLayout" Target="../slideLayouts/slideLayout890.xml"/><Relationship Id="rId10" Type="http://schemas.openxmlformats.org/officeDocument/2006/relationships/slideLayout" Target="../slideLayouts/slideLayout895.xml"/><Relationship Id="rId4" Type="http://schemas.openxmlformats.org/officeDocument/2006/relationships/slideLayout" Target="../slideLayouts/slideLayout889.xml"/><Relationship Id="rId9" Type="http://schemas.openxmlformats.org/officeDocument/2006/relationships/slideLayout" Target="../slideLayouts/slideLayout894.xml"/><Relationship Id="rId14" Type="http://schemas.openxmlformats.org/officeDocument/2006/relationships/theme" Target="../theme/theme100.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906.xml"/><Relationship Id="rId3" Type="http://schemas.openxmlformats.org/officeDocument/2006/relationships/slideLayout" Target="../slideLayouts/slideLayout901.xml"/><Relationship Id="rId7" Type="http://schemas.openxmlformats.org/officeDocument/2006/relationships/slideLayout" Target="../slideLayouts/slideLayout905.xml"/><Relationship Id="rId2" Type="http://schemas.openxmlformats.org/officeDocument/2006/relationships/slideLayout" Target="../slideLayouts/slideLayout900.xml"/><Relationship Id="rId1" Type="http://schemas.openxmlformats.org/officeDocument/2006/relationships/slideLayout" Target="../slideLayouts/slideLayout899.xml"/><Relationship Id="rId6" Type="http://schemas.openxmlformats.org/officeDocument/2006/relationships/slideLayout" Target="../slideLayouts/slideLayout904.xml"/><Relationship Id="rId11" Type="http://schemas.openxmlformats.org/officeDocument/2006/relationships/theme" Target="../theme/theme101.xml"/><Relationship Id="rId5" Type="http://schemas.openxmlformats.org/officeDocument/2006/relationships/slideLayout" Target="../slideLayouts/slideLayout903.xml"/><Relationship Id="rId10" Type="http://schemas.openxmlformats.org/officeDocument/2006/relationships/slideLayout" Target="../slideLayouts/slideLayout908.xml"/><Relationship Id="rId4" Type="http://schemas.openxmlformats.org/officeDocument/2006/relationships/slideLayout" Target="../slideLayouts/slideLayout902.xml"/><Relationship Id="rId9" Type="http://schemas.openxmlformats.org/officeDocument/2006/relationships/slideLayout" Target="../slideLayouts/slideLayout907.xml"/></Relationships>
</file>

<file path=ppt/slideMasters/_rels/slideMaster10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02.xml"/><Relationship Id="rId1" Type="http://schemas.openxmlformats.org/officeDocument/2006/relationships/slideLayout" Target="../slideLayouts/slideLayout909.xml"/></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917.xml"/><Relationship Id="rId13" Type="http://schemas.openxmlformats.org/officeDocument/2006/relationships/slideLayout" Target="../slideLayouts/slideLayout922.xml"/><Relationship Id="rId3" Type="http://schemas.openxmlformats.org/officeDocument/2006/relationships/slideLayout" Target="../slideLayouts/slideLayout912.xml"/><Relationship Id="rId7" Type="http://schemas.openxmlformats.org/officeDocument/2006/relationships/slideLayout" Target="../slideLayouts/slideLayout916.xml"/><Relationship Id="rId12" Type="http://schemas.openxmlformats.org/officeDocument/2006/relationships/slideLayout" Target="../slideLayouts/slideLayout921.xml"/><Relationship Id="rId2" Type="http://schemas.openxmlformats.org/officeDocument/2006/relationships/slideLayout" Target="../slideLayouts/slideLayout911.xml"/><Relationship Id="rId1" Type="http://schemas.openxmlformats.org/officeDocument/2006/relationships/slideLayout" Target="../slideLayouts/slideLayout910.xml"/><Relationship Id="rId6" Type="http://schemas.openxmlformats.org/officeDocument/2006/relationships/slideLayout" Target="../slideLayouts/slideLayout915.xml"/><Relationship Id="rId11" Type="http://schemas.openxmlformats.org/officeDocument/2006/relationships/slideLayout" Target="../slideLayouts/slideLayout920.xml"/><Relationship Id="rId5" Type="http://schemas.openxmlformats.org/officeDocument/2006/relationships/slideLayout" Target="../slideLayouts/slideLayout914.xml"/><Relationship Id="rId10" Type="http://schemas.openxmlformats.org/officeDocument/2006/relationships/slideLayout" Target="../slideLayouts/slideLayout919.xml"/><Relationship Id="rId4" Type="http://schemas.openxmlformats.org/officeDocument/2006/relationships/slideLayout" Target="../slideLayouts/slideLayout913.xml"/><Relationship Id="rId9" Type="http://schemas.openxmlformats.org/officeDocument/2006/relationships/slideLayout" Target="../slideLayouts/slideLayout918.xml"/><Relationship Id="rId14" Type="http://schemas.openxmlformats.org/officeDocument/2006/relationships/theme" Target="../theme/theme103.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930.xml"/><Relationship Id="rId13" Type="http://schemas.openxmlformats.org/officeDocument/2006/relationships/image" Target="../media/image1.jpeg"/><Relationship Id="rId3" Type="http://schemas.openxmlformats.org/officeDocument/2006/relationships/slideLayout" Target="../slideLayouts/slideLayout925.xml"/><Relationship Id="rId7" Type="http://schemas.openxmlformats.org/officeDocument/2006/relationships/slideLayout" Target="../slideLayouts/slideLayout929.xml"/><Relationship Id="rId12" Type="http://schemas.openxmlformats.org/officeDocument/2006/relationships/theme" Target="../theme/theme104.xml"/><Relationship Id="rId17" Type="http://schemas.openxmlformats.org/officeDocument/2006/relationships/image" Target="../media/image5.png"/><Relationship Id="rId2" Type="http://schemas.openxmlformats.org/officeDocument/2006/relationships/slideLayout" Target="../slideLayouts/slideLayout924.xml"/><Relationship Id="rId16" Type="http://schemas.openxmlformats.org/officeDocument/2006/relationships/image" Target="../media/image4.png"/><Relationship Id="rId1" Type="http://schemas.openxmlformats.org/officeDocument/2006/relationships/slideLayout" Target="../slideLayouts/slideLayout923.xml"/><Relationship Id="rId6" Type="http://schemas.openxmlformats.org/officeDocument/2006/relationships/slideLayout" Target="../slideLayouts/slideLayout928.xml"/><Relationship Id="rId11" Type="http://schemas.openxmlformats.org/officeDocument/2006/relationships/slideLayout" Target="../slideLayouts/slideLayout933.xml"/><Relationship Id="rId5" Type="http://schemas.openxmlformats.org/officeDocument/2006/relationships/slideLayout" Target="../slideLayouts/slideLayout927.xml"/><Relationship Id="rId15" Type="http://schemas.openxmlformats.org/officeDocument/2006/relationships/image" Target="../media/image3.png"/><Relationship Id="rId10" Type="http://schemas.openxmlformats.org/officeDocument/2006/relationships/slideLayout" Target="../slideLayouts/slideLayout932.xml"/><Relationship Id="rId4" Type="http://schemas.openxmlformats.org/officeDocument/2006/relationships/slideLayout" Target="../slideLayouts/slideLayout926.xml"/><Relationship Id="rId9" Type="http://schemas.openxmlformats.org/officeDocument/2006/relationships/slideLayout" Target="../slideLayouts/slideLayout931.xml"/><Relationship Id="rId14" Type="http://schemas.openxmlformats.org/officeDocument/2006/relationships/image" Target="../media/image2.png"/></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941.xml"/><Relationship Id="rId3" Type="http://schemas.openxmlformats.org/officeDocument/2006/relationships/slideLayout" Target="../slideLayouts/slideLayout936.xml"/><Relationship Id="rId7" Type="http://schemas.openxmlformats.org/officeDocument/2006/relationships/slideLayout" Target="../slideLayouts/slideLayout940.xml"/><Relationship Id="rId12" Type="http://schemas.openxmlformats.org/officeDocument/2006/relationships/theme" Target="../theme/theme105.xml"/><Relationship Id="rId2" Type="http://schemas.openxmlformats.org/officeDocument/2006/relationships/slideLayout" Target="../slideLayouts/slideLayout935.xml"/><Relationship Id="rId1" Type="http://schemas.openxmlformats.org/officeDocument/2006/relationships/slideLayout" Target="../slideLayouts/slideLayout934.xml"/><Relationship Id="rId6" Type="http://schemas.openxmlformats.org/officeDocument/2006/relationships/slideLayout" Target="../slideLayouts/slideLayout939.xml"/><Relationship Id="rId11" Type="http://schemas.openxmlformats.org/officeDocument/2006/relationships/slideLayout" Target="../slideLayouts/slideLayout944.xml"/><Relationship Id="rId5" Type="http://schemas.openxmlformats.org/officeDocument/2006/relationships/slideLayout" Target="../slideLayouts/slideLayout938.xml"/><Relationship Id="rId10" Type="http://schemas.openxmlformats.org/officeDocument/2006/relationships/slideLayout" Target="../slideLayouts/slideLayout943.xml"/><Relationship Id="rId4" Type="http://schemas.openxmlformats.org/officeDocument/2006/relationships/slideLayout" Target="../slideLayouts/slideLayout937.xml"/><Relationship Id="rId9" Type="http://schemas.openxmlformats.org/officeDocument/2006/relationships/slideLayout" Target="../slideLayouts/slideLayout942.xml"/></Relationships>
</file>

<file path=ppt/slideMasters/_rels/slideMaster10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06.xml"/><Relationship Id="rId1" Type="http://schemas.openxmlformats.org/officeDocument/2006/relationships/slideLayout" Target="../slideLayouts/slideLayout9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7.xml.rels><?xml version="1.0" encoding="UTF-8" standalone="yes"?>
<Relationships xmlns="http://schemas.openxmlformats.org/package/2006/relationships"><Relationship Id="rId8" Type="http://schemas.openxmlformats.org/officeDocument/2006/relationships/slideLayout" Target="../slideLayouts/slideLayout953.xml"/><Relationship Id="rId13" Type="http://schemas.openxmlformats.org/officeDocument/2006/relationships/image" Target="../media/image26.jpeg"/><Relationship Id="rId3" Type="http://schemas.openxmlformats.org/officeDocument/2006/relationships/slideLayout" Target="../slideLayouts/slideLayout948.xml"/><Relationship Id="rId7" Type="http://schemas.openxmlformats.org/officeDocument/2006/relationships/slideLayout" Target="../slideLayouts/slideLayout952.xml"/><Relationship Id="rId12" Type="http://schemas.openxmlformats.org/officeDocument/2006/relationships/theme" Target="../theme/theme107.xml"/><Relationship Id="rId2" Type="http://schemas.openxmlformats.org/officeDocument/2006/relationships/slideLayout" Target="../slideLayouts/slideLayout947.xml"/><Relationship Id="rId1" Type="http://schemas.openxmlformats.org/officeDocument/2006/relationships/slideLayout" Target="../slideLayouts/slideLayout946.xml"/><Relationship Id="rId6" Type="http://schemas.openxmlformats.org/officeDocument/2006/relationships/slideLayout" Target="../slideLayouts/slideLayout951.xml"/><Relationship Id="rId11" Type="http://schemas.openxmlformats.org/officeDocument/2006/relationships/slideLayout" Target="../slideLayouts/slideLayout956.xml"/><Relationship Id="rId5" Type="http://schemas.openxmlformats.org/officeDocument/2006/relationships/slideLayout" Target="../slideLayouts/slideLayout950.xml"/><Relationship Id="rId10" Type="http://schemas.openxmlformats.org/officeDocument/2006/relationships/slideLayout" Target="../slideLayouts/slideLayout955.xml"/><Relationship Id="rId4" Type="http://schemas.openxmlformats.org/officeDocument/2006/relationships/slideLayout" Target="../slideLayouts/slideLayout949.xml"/><Relationship Id="rId9" Type="http://schemas.openxmlformats.org/officeDocument/2006/relationships/slideLayout" Target="../slideLayouts/slideLayout954.xml"/></Relationships>
</file>

<file path=ppt/slideMasters/_rels/slideMaster108.xml.rels><?xml version="1.0" encoding="UTF-8" standalone="yes"?>
<Relationships xmlns="http://schemas.openxmlformats.org/package/2006/relationships"><Relationship Id="rId8" Type="http://schemas.openxmlformats.org/officeDocument/2006/relationships/slideLayout" Target="../slideLayouts/slideLayout964.xml"/><Relationship Id="rId13" Type="http://schemas.openxmlformats.org/officeDocument/2006/relationships/image" Target="../media/image1.jpeg"/><Relationship Id="rId3" Type="http://schemas.openxmlformats.org/officeDocument/2006/relationships/slideLayout" Target="../slideLayouts/slideLayout959.xml"/><Relationship Id="rId7" Type="http://schemas.openxmlformats.org/officeDocument/2006/relationships/slideLayout" Target="../slideLayouts/slideLayout963.xml"/><Relationship Id="rId12" Type="http://schemas.openxmlformats.org/officeDocument/2006/relationships/theme" Target="../theme/theme108.xml"/><Relationship Id="rId17" Type="http://schemas.openxmlformats.org/officeDocument/2006/relationships/image" Target="../media/image5.png"/><Relationship Id="rId2" Type="http://schemas.openxmlformats.org/officeDocument/2006/relationships/slideLayout" Target="../slideLayouts/slideLayout958.xml"/><Relationship Id="rId16" Type="http://schemas.openxmlformats.org/officeDocument/2006/relationships/image" Target="../media/image4.png"/><Relationship Id="rId1" Type="http://schemas.openxmlformats.org/officeDocument/2006/relationships/slideLayout" Target="../slideLayouts/slideLayout957.xml"/><Relationship Id="rId6" Type="http://schemas.openxmlformats.org/officeDocument/2006/relationships/slideLayout" Target="../slideLayouts/slideLayout962.xml"/><Relationship Id="rId11" Type="http://schemas.openxmlformats.org/officeDocument/2006/relationships/slideLayout" Target="../slideLayouts/slideLayout967.xml"/><Relationship Id="rId5" Type="http://schemas.openxmlformats.org/officeDocument/2006/relationships/slideLayout" Target="../slideLayouts/slideLayout961.xml"/><Relationship Id="rId15" Type="http://schemas.openxmlformats.org/officeDocument/2006/relationships/image" Target="../media/image3.png"/><Relationship Id="rId10" Type="http://schemas.openxmlformats.org/officeDocument/2006/relationships/slideLayout" Target="../slideLayouts/slideLayout966.xml"/><Relationship Id="rId4" Type="http://schemas.openxmlformats.org/officeDocument/2006/relationships/slideLayout" Target="../slideLayouts/slideLayout960.xml"/><Relationship Id="rId9" Type="http://schemas.openxmlformats.org/officeDocument/2006/relationships/slideLayout" Target="../slideLayouts/slideLayout965.xml"/><Relationship Id="rId14" Type="http://schemas.openxmlformats.org/officeDocument/2006/relationships/image" Target="../media/image2.png"/></Relationships>
</file>

<file path=ppt/slideMasters/_rels/slideMaster109.xml.rels><?xml version="1.0" encoding="UTF-8" standalone="yes"?>
<Relationships xmlns="http://schemas.openxmlformats.org/package/2006/relationships"><Relationship Id="rId8" Type="http://schemas.openxmlformats.org/officeDocument/2006/relationships/slideLayout" Target="../slideLayouts/slideLayout975.xml"/><Relationship Id="rId13" Type="http://schemas.openxmlformats.org/officeDocument/2006/relationships/image" Target="../media/image1.jpeg"/><Relationship Id="rId3" Type="http://schemas.openxmlformats.org/officeDocument/2006/relationships/slideLayout" Target="../slideLayouts/slideLayout970.xml"/><Relationship Id="rId7" Type="http://schemas.openxmlformats.org/officeDocument/2006/relationships/slideLayout" Target="../slideLayouts/slideLayout974.xml"/><Relationship Id="rId12" Type="http://schemas.openxmlformats.org/officeDocument/2006/relationships/theme" Target="../theme/theme109.xml"/><Relationship Id="rId17" Type="http://schemas.openxmlformats.org/officeDocument/2006/relationships/image" Target="../media/image5.png"/><Relationship Id="rId2" Type="http://schemas.openxmlformats.org/officeDocument/2006/relationships/slideLayout" Target="../slideLayouts/slideLayout969.xml"/><Relationship Id="rId16" Type="http://schemas.openxmlformats.org/officeDocument/2006/relationships/image" Target="../media/image4.png"/><Relationship Id="rId1" Type="http://schemas.openxmlformats.org/officeDocument/2006/relationships/slideLayout" Target="../slideLayouts/slideLayout968.xml"/><Relationship Id="rId6" Type="http://schemas.openxmlformats.org/officeDocument/2006/relationships/slideLayout" Target="../slideLayouts/slideLayout973.xml"/><Relationship Id="rId11" Type="http://schemas.openxmlformats.org/officeDocument/2006/relationships/slideLayout" Target="../slideLayouts/slideLayout978.xml"/><Relationship Id="rId5" Type="http://schemas.openxmlformats.org/officeDocument/2006/relationships/slideLayout" Target="../slideLayouts/slideLayout972.xml"/><Relationship Id="rId15" Type="http://schemas.openxmlformats.org/officeDocument/2006/relationships/image" Target="../media/image3.png"/><Relationship Id="rId10" Type="http://schemas.openxmlformats.org/officeDocument/2006/relationships/slideLayout" Target="../slideLayouts/slideLayout977.xml"/><Relationship Id="rId4" Type="http://schemas.openxmlformats.org/officeDocument/2006/relationships/slideLayout" Target="../slideLayouts/slideLayout971.xml"/><Relationship Id="rId9" Type="http://schemas.openxmlformats.org/officeDocument/2006/relationships/slideLayout" Target="../slideLayouts/slideLayout976.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2.xml"/></Relationships>
</file>

<file path=ppt/slideMasters/_rels/slideMaster110.xml.rels><?xml version="1.0" encoding="UTF-8" standalone="yes"?>
<Relationships xmlns="http://schemas.openxmlformats.org/package/2006/relationships"><Relationship Id="rId8" Type="http://schemas.openxmlformats.org/officeDocument/2006/relationships/slideLayout" Target="../slideLayouts/slideLayout986.xml"/><Relationship Id="rId3" Type="http://schemas.openxmlformats.org/officeDocument/2006/relationships/slideLayout" Target="../slideLayouts/slideLayout981.xml"/><Relationship Id="rId7" Type="http://schemas.openxmlformats.org/officeDocument/2006/relationships/slideLayout" Target="../slideLayouts/slideLayout985.xml"/><Relationship Id="rId12" Type="http://schemas.openxmlformats.org/officeDocument/2006/relationships/theme" Target="../theme/theme110.xml"/><Relationship Id="rId2" Type="http://schemas.openxmlformats.org/officeDocument/2006/relationships/slideLayout" Target="../slideLayouts/slideLayout980.xml"/><Relationship Id="rId1" Type="http://schemas.openxmlformats.org/officeDocument/2006/relationships/slideLayout" Target="../slideLayouts/slideLayout979.xml"/><Relationship Id="rId6" Type="http://schemas.openxmlformats.org/officeDocument/2006/relationships/slideLayout" Target="../slideLayouts/slideLayout984.xml"/><Relationship Id="rId11" Type="http://schemas.openxmlformats.org/officeDocument/2006/relationships/slideLayout" Target="../slideLayouts/slideLayout989.xml"/><Relationship Id="rId5" Type="http://schemas.openxmlformats.org/officeDocument/2006/relationships/slideLayout" Target="../slideLayouts/slideLayout983.xml"/><Relationship Id="rId10" Type="http://schemas.openxmlformats.org/officeDocument/2006/relationships/slideLayout" Target="../slideLayouts/slideLayout988.xml"/><Relationship Id="rId4" Type="http://schemas.openxmlformats.org/officeDocument/2006/relationships/slideLayout" Target="../slideLayouts/slideLayout982.xml"/><Relationship Id="rId9" Type="http://schemas.openxmlformats.org/officeDocument/2006/relationships/slideLayout" Target="../slideLayouts/slideLayout987.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5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5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9.xml"/><Relationship Id="rId1"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61.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2.xml"/><Relationship Id="rId1" Type="http://schemas.openxmlformats.org/officeDocument/2006/relationships/slideLayout" Target="../slideLayouts/slideLayout64.xml"/><Relationship Id="rId5" Type="http://schemas.openxmlformats.org/officeDocument/2006/relationships/image" Target="../media/image11.jpeg"/><Relationship Id="rId4" Type="http://schemas.openxmlformats.org/officeDocument/2006/relationships/image" Target="../media/image10.jpeg"/></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24.xml"/><Relationship Id="rId1" Type="http://schemas.openxmlformats.org/officeDocument/2006/relationships/slideLayout" Target="../slideLayouts/slideLayout66.xml"/><Relationship Id="rId5" Type="http://schemas.openxmlformats.org/officeDocument/2006/relationships/image" Target="../media/image14.png"/><Relationship Id="rId4" Type="http://schemas.openxmlformats.org/officeDocument/2006/relationships/image" Target="../media/image1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2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6.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2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2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2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5.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30.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31.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32.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6.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33.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34.xml"/><Relationship Id="rId17" Type="http://schemas.openxmlformats.org/officeDocument/2006/relationships/image" Target="../media/image5.png"/><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2.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8.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35.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36.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37.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9.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38.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39.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40.xml"/><Relationship Id="rId17" Type="http://schemas.openxmlformats.org/officeDocument/2006/relationships/image" Target="../media/image5.png"/><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41.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42.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43.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44.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45.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20.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46.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47.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21.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theme" Target="../theme/theme49.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image" Target="../media/image8.jpeg"/><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50.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51.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52.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image" Target="../media/image1.jpeg"/><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53.xml"/><Relationship Id="rId17" Type="http://schemas.openxmlformats.org/officeDocument/2006/relationships/image" Target="../media/image5.png"/><Relationship Id="rId2" Type="http://schemas.openxmlformats.org/officeDocument/2006/relationships/slideLayout" Target="../slideLayouts/slideLayout375.xml"/><Relationship Id="rId16" Type="http://schemas.openxmlformats.org/officeDocument/2006/relationships/image" Target="../media/image4.png"/><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5" Type="http://schemas.openxmlformats.org/officeDocument/2006/relationships/image" Target="../media/image3.png"/><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image" Target="../media/image2.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1.jpe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54.xml"/><Relationship Id="rId17" Type="http://schemas.openxmlformats.org/officeDocument/2006/relationships/image" Target="../media/image5.png"/><Relationship Id="rId2" Type="http://schemas.openxmlformats.org/officeDocument/2006/relationships/slideLayout" Target="../slideLayouts/slideLayout386.xml"/><Relationship Id="rId16" Type="http://schemas.openxmlformats.org/officeDocument/2006/relationships/image" Target="../media/image4.png"/><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5" Type="http://schemas.openxmlformats.org/officeDocument/2006/relationships/image" Target="../media/image3.png"/><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image" Target="../media/image2.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55.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56.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image" Target="../media/image24.jpeg"/><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57.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58.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theme" Target="../theme/theme59.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60.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61.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62.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63.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64.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20.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65.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5.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66.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67.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15.pn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68.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69.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70.xml"/><Relationship Id="rId17" Type="http://schemas.openxmlformats.org/officeDocument/2006/relationships/image" Target="../media/image5.png"/><Relationship Id="rId2" Type="http://schemas.openxmlformats.org/officeDocument/2006/relationships/slideLayout" Target="../slideLayouts/slideLayout563.xml"/><Relationship Id="rId16" Type="http://schemas.openxmlformats.org/officeDocument/2006/relationships/image" Target="../media/image4.png"/><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5" Type="http://schemas.openxmlformats.org/officeDocument/2006/relationships/image" Target="../media/image3.png"/><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2.png"/></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71.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72.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73.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74.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75.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76.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image" Target="../media/image9.jpeg"/><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77.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5" Type="http://schemas.openxmlformats.org/officeDocument/2006/relationships/image" Target="../media/image11.jpeg"/><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 Id="rId14" Type="http://schemas.openxmlformats.org/officeDocument/2006/relationships/image" Target="../media/image10.jpeg"/></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78.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79.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8.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80.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81.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82.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712.xml"/><Relationship Id="rId13" Type="http://schemas.openxmlformats.org/officeDocument/2006/relationships/image" Target="../media/image1.jpeg"/><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83.xml"/><Relationship Id="rId17" Type="http://schemas.openxmlformats.org/officeDocument/2006/relationships/image" Target="../media/image5.png"/><Relationship Id="rId2" Type="http://schemas.openxmlformats.org/officeDocument/2006/relationships/slideLayout" Target="../slideLayouts/slideLayout706.xml"/><Relationship Id="rId16" Type="http://schemas.openxmlformats.org/officeDocument/2006/relationships/image" Target="../media/image4.png"/><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5" Type="http://schemas.openxmlformats.org/officeDocument/2006/relationships/image" Target="../media/image3.png"/><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 Id="rId14" Type="http://schemas.openxmlformats.org/officeDocument/2006/relationships/image" Target="../media/image2.png"/></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723.xml"/><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theme" Target="../theme/theme84.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734.xml"/><Relationship Id="rId13" Type="http://schemas.openxmlformats.org/officeDocument/2006/relationships/slideLayout" Target="../slideLayouts/slideLayout739.xml"/><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slideLayout" Target="../slideLayouts/slideLayout738.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 Id="rId14" Type="http://schemas.openxmlformats.org/officeDocument/2006/relationships/theme" Target="../theme/theme8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747.xml"/><Relationship Id="rId13" Type="http://schemas.openxmlformats.org/officeDocument/2006/relationships/image" Target="../media/image1.jpeg"/><Relationship Id="rId3" Type="http://schemas.openxmlformats.org/officeDocument/2006/relationships/slideLayout" Target="../slideLayouts/slideLayout742.xml"/><Relationship Id="rId7" Type="http://schemas.openxmlformats.org/officeDocument/2006/relationships/slideLayout" Target="../slideLayouts/slideLayout746.xml"/><Relationship Id="rId12" Type="http://schemas.openxmlformats.org/officeDocument/2006/relationships/theme" Target="../theme/theme86.xml"/><Relationship Id="rId17" Type="http://schemas.openxmlformats.org/officeDocument/2006/relationships/image" Target="../media/image5.png"/><Relationship Id="rId2" Type="http://schemas.openxmlformats.org/officeDocument/2006/relationships/slideLayout" Target="../slideLayouts/slideLayout741.xml"/><Relationship Id="rId16" Type="http://schemas.openxmlformats.org/officeDocument/2006/relationships/image" Target="../media/image4.png"/><Relationship Id="rId1" Type="http://schemas.openxmlformats.org/officeDocument/2006/relationships/slideLayout" Target="../slideLayouts/slideLayout740.xml"/><Relationship Id="rId6" Type="http://schemas.openxmlformats.org/officeDocument/2006/relationships/slideLayout" Target="../slideLayouts/slideLayout745.xml"/><Relationship Id="rId11" Type="http://schemas.openxmlformats.org/officeDocument/2006/relationships/slideLayout" Target="../slideLayouts/slideLayout750.xml"/><Relationship Id="rId5" Type="http://schemas.openxmlformats.org/officeDocument/2006/relationships/slideLayout" Target="../slideLayouts/slideLayout744.xml"/><Relationship Id="rId15" Type="http://schemas.openxmlformats.org/officeDocument/2006/relationships/image" Target="../media/image3.png"/><Relationship Id="rId10" Type="http://schemas.openxmlformats.org/officeDocument/2006/relationships/slideLayout" Target="../slideLayouts/slideLayout749.xml"/><Relationship Id="rId4" Type="http://schemas.openxmlformats.org/officeDocument/2006/relationships/slideLayout" Target="../slideLayouts/slideLayout743.xml"/><Relationship Id="rId9" Type="http://schemas.openxmlformats.org/officeDocument/2006/relationships/slideLayout" Target="../slideLayouts/slideLayout748.xml"/><Relationship Id="rId14" Type="http://schemas.openxmlformats.org/officeDocument/2006/relationships/image" Target="../media/image2.png"/></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87.xml"/><Relationship Id="rId1" Type="http://schemas.openxmlformats.org/officeDocument/2006/relationships/slideLayout" Target="../slideLayouts/slideLayout75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759.xml"/><Relationship Id="rId13" Type="http://schemas.openxmlformats.org/officeDocument/2006/relationships/image" Target="../media/image26.jpeg"/><Relationship Id="rId3" Type="http://schemas.openxmlformats.org/officeDocument/2006/relationships/slideLayout" Target="../slideLayouts/slideLayout754.xml"/><Relationship Id="rId7" Type="http://schemas.openxmlformats.org/officeDocument/2006/relationships/slideLayout" Target="../slideLayouts/slideLayout758.xml"/><Relationship Id="rId12" Type="http://schemas.openxmlformats.org/officeDocument/2006/relationships/theme" Target="../theme/theme88.xml"/><Relationship Id="rId2" Type="http://schemas.openxmlformats.org/officeDocument/2006/relationships/slideLayout" Target="../slideLayouts/slideLayout753.xml"/><Relationship Id="rId1" Type="http://schemas.openxmlformats.org/officeDocument/2006/relationships/slideLayout" Target="../slideLayouts/slideLayout752.xml"/><Relationship Id="rId6" Type="http://schemas.openxmlformats.org/officeDocument/2006/relationships/slideLayout" Target="../slideLayouts/slideLayout757.xml"/><Relationship Id="rId11" Type="http://schemas.openxmlformats.org/officeDocument/2006/relationships/slideLayout" Target="../slideLayouts/slideLayout762.xml"/><Relationship Id="rId5" Type="http://schemas.openxmlformats.org/officeDocument/2006/relationships/slideLayout" Target="../slideLayouts/slideLayout756.xml"/><Relationship Id="rId10" Type="http://schemas.openxmlformats.org/officeDocument/2006/relationships/slideLayout" Target="../slideLayouts/slideLayout761.xml"/><Relationship Id="rId4" Type="http://schemas.openxmlformats.org/officeDocument/2006/relationships/slideLayout" Target="../slideLayouts/slideLayout755.xml"/><Relationship Id="rId9" Type="http://schemas.openxmlformats.org/officeDocument/2006/relationships/slideLayout" Target="../slideLayouts/slideLayout760.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770.xml"/><Relationship Id="rId13" Type="http://schemas.openxmlformats.org/officeDocument/2006/relationships/image" Target="../media/image1.jpeg"/><Relationship Id="rId3" Type="http://schemas.openxmlformats.org/officeDocument/2006/relationships/slideLayout" Target="../slideLayouts/slideLayout765.xml"/><Relationship Id="rId7" Type="http://schemas.openxmlformats.org/officeDocument/2006/relationships/slideLayout" Target="../slideLayouts/slideLayout769.xml"/><Relationship Id="rId12" Type="http://schemas.openxmlformats.org/officeDocument/2006/relationships/theme" Target="../theme/theme89.xml"/><Relationship Id="rId17" Type="http://schemas.openxmlformats.org/officeDocument/2006/relationships/image" Target="../media/image5.png"/><Relationship Id="rId2" Type="http://schemas.openxmlformats.org/officeDocument/2006/relationships/slideLayout" Target="../slideLayouts/slideLayout764.xml"/><Relationship Id="rId16" Type="http://schemas.openxmlformats.org/officeDocument/2006/relationships/image" Target="../media/image4.png"/><Relationship Id="rId1" Type="http://schemas.openxmlformats.org/officeDocument/2006/relationships/slideLayout" Target="../slideLayouts/slideLayout763.xml"/><Relationship Id="rId6" Type="http://schemas.openxmlformats.org/officeDocument/2006/relationships/slideLayout" Target="../slideLayouts/slideLayout768.xml"/><Relationship Id="rId11" Type="http://schemas.openxmlformats.org/officeDocument/2006/relationships/slideLayout" Target="../slideLayouts/slideLayout773.xml"/><Relationship Id="rId5" Type="http://schemas.openxmlformats.org/officeDocument/2006/relationships/slideLayout" Target="../slideLayouts/slideLayout767.xml"/><Relationship Id="rId15" Type="http://schemas.openxmlformats.org/officeDocument/2006/relationships/image" Target="../media/image3.png"/><Relationship Id="rId10" Type="http://schemas.openxmlformats.org/officeDocument/2006/relationships/slideLayout" Target="../slideLayouts/slideLayout772.xml"/><Relationship Id="rId4" Type="http://schemas.openxmlformats.org/officeDocument/2006/relationships/slideLayout" Target="../slideLayouts/slideLayout766.xml"/><Relationship Id="rId9" Type="http://schemas.openxmlformats.org/officeDocument/2006/relationships/slideLayout" Target="../slideLayouts/slideLayout771.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9.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781.xml"/><Relationship Id="rId3" Type="http://schemas.openxmlformats.org/officeDocument/2006/relationships/slideLayout" Target="../slideLayouts/slideLayout776.xml"/><Relationship Id="rId7" Type="http://schemas.openxmlformats.org/officeDocument/2006/relationships/slideLayout" Target="../slideLayouts/slideLayout780.xml"/><Relationship Id="rId12" Type="http://schemas.openxmlformats.org/officeDocument/2006/relationships/theme" Target="../theme/theme90.xml"/><Relationship Id="rId2" Type="http://schemas.openxmlformats.org/officeDocument/2006/relationships/slideLayout" Target="../slideLayouts/slideLayout775.xml"/><Relationship Id="rId1" Type="http://schemas.openxmlformats.org/officeDocument/2006/relationships/slideLayout" Target="../slideLayouts/slideLayout774.xml"/><Relationship Id="rId6" Type="http://schemas.openxmlformats.org/officeDocument/2006/relationships/slideLayout" Target="../slideLayouts/slideLayout779.xml"/><Relationship Id="rId11" Type="http://schemas.openxmlformats.org/officeDocument/2006/relationships/slideLayout" Target="../slideLayouts/slideLayout784.xml"/><Relationship Id="rId5" Type="http://schemas.openxmlformats.org/officeDocument/2006/relationships/slideLayout" Target="../slideLayouts/slideLayout778.xml"/><Relationship Id="rId10" Type="http://schemas.openxmlformats.org/officeDocument/2006/relationships/slideLayout" Target="../slideLayouts/slideLayout783.xml"/><Relationship Id="rId4" Type="http://schemas.openxmlformats.org/officeDocument/2006/relationships/slideLayout" Target="../slideLayouts/slideLayout777.xml"/><Relationship Id="rId9" Type="http://schemas.openxmlformats.org/officeDocument/2006/relationships/slideLayout" Target="../slideLayouts/slideLayout782.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792.xml"/><Relationship Id="rId3" Type="http://schemas.openxmlformats.org/officeDocument/2006/relationships/slideLayout" Target="../slideLayouts/slideLayout787.xml"/><Relationship Id="rId7" Type="http://schemas.openxmlformats.org/officeDocument/2006/relationships/slideLayout" Target="../slideLayouts/slideLayout791.xml"/><Relationship Id="rId12" Type="http://schemas.openxmlformats.org/officeDocument/2006/relationships/theme" Target="../theme/theme91.xml"/><Relationship Id="rId2" Type="http://schemas.openxmlformats.org/officeDocument/2006/relationships/slideLayout" Target="../slideLayouts/slideLayout786.xml"/><Relationship Id="rId1" Type="http://schemas.openxmlformats.org/officeDocument/2006/relationships/slideLayout" Target="../slideLayouts/slideLayout785.xml"/><Relationship Id="rId6" Type="http://schemas.openxmlformats.org/officeDocument/2006/relationships/slideLayout" Target="../slideLayouts/slideLayout790.xml"/><Relationship Id="rId11" Type="http://schemas.openxmlformats.org/officeDocument/2006/relationships/slideLayout" Target="../slideLayouts/slideLayout795.xml"/><Relationship Id="rId5" Type="http://schemas.openxmlformats.org/officeDocument/2006/relationships/slideLayout" Target="../slideLayouts/slideLayout789.xml"/><Relationship Id="rId10" Type="http://schemas.openxmlformats.org/officeDocument/2006/relationships/slideLayout" Target="../slideLayouts/slideLayout794.xml"/><Relationship Id="rId4" Type="http://schemas.openxmlformats.org/officeDocument/2006/relationships/slideLayout" Target="../slideLayouts/slideLayout788.xml"/><Relationship Id="rId9" Type="http://schemas.openxmlformats.org/officeDocument/2006/relationships/slideLayout" Target="../slideLayouts/slideLayout793.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803.xml"/><Relationship Id="rId3" Type="http://schemas.openxmlformats.org/officeDocument/2006/relationships/slideLayout" Target="../slideLayouts/slideLayout798.xml"/><Relationship Id="rId7" Type="http://schemas.openxmlformats.org/officeDocument/2006/relationships/slideLayout" Target="../slideLayouts/slideLayout802.xml"/><Relationship Id="rId12" Type="http://schemas.openxmlformats.org/officeDocument/2006/relationships/theme" Target="../theme/theme92.xml"/><Relationship Id="rId2" Type="http://schemas.openxmlformats.org/officeDocument/2006/relationships/slideLayout" Target="../slideLayouts/slideLayout797.xml"/><Relationship Id="rId1" Type="http://schemas.openxmlformats.org/officeDocument/2006/relationships/slideLayout" Target="../slideLayouts/slideLayout796.xml"/><Relationship Id="rId6" Type="http://schemas.openxmlformats.org/officeDocument/2006/relationships/slideLayout" Target="../slideLayouts/slideLayout801.xml"/><Relationship Id="rId11" Type="http://schemas.openxmlformats.org/officeDocument/2006/relationships/slideLayout" Target="../slideLayouts/slideLayout806.xml"/><Relationship Id="rId5" Type="http://schemas.openxmlformats.org/officeDocument/2006/relationships/slideLayout" Target="../slideLayouts/slideLayout800.xml"/><Relationship Id="rId10" Type="http://schemas.openxmlformats.org/officeDocument/2006/relationships/slideLayout" Target="../slideLayouts/slideLayout805.xml"/><Relationship Id="rId4" Type="http://schemas.openxmlformats.org/officeDocument/2006/relationships/slideLayout" Target="../slideLayouts/slideLayout799.xml"/><Relationship Id="rId9" Type="http://schemas.openxmlformats.org/officeDocument/2006/relationships/slideLayout" Target="../slideLayouts/slideLayout804.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814.xml"/><Relationship Id="rId3" Type="http://schemas.openxmlformats.org/officeDocument/2006/relationships/slideLayout" Target="../slideLayouts/slideLayout809.xml"/><Relationship Id="rId7" Type="http://schemas.openxmlformats.org/officeDocument/2006/relationships/slideLayout" Target="../slideLayouts/slideLayout813.xml"/><Relationship Id="rId12" Type="http://schemas.openxmlformats.org/officeDocument/2006/relationships/theme" Target="../theme/theme93.xml"/><Relationship Id="rId2" Type="http://schemas.openxmlformats.org/officeDocument/2006/relationships/slideLayout" Target="../slideLayouts/slideLayout808.xml"/><Relationship Id="rId1" Type="http://schemas.openxmlformats.org/officeDocument/2006/relationships/slideLayout" Target="../slideLayouts/slideLayout807.xml"/><Relationship Id="rId6" Type="http://schemas.openxmlformats.org/officeDocument/2006/relationships/slideLayout" Target="../slideLayouts/slideLayout812.xml"/><Relationship Id="rId11" Type="http://schemas.openxmlformats.org/officeDocument/2006/relationships/slideLayout" Target="../slideLayouts/slideLayout817.xml"/><Relationship Id="rId5" Type="http://schemas.openxmlformats.org/officeDocument/2006/relationships/slideLayout" Target="../slideLayouts/slideLayout811.xml"/><Relationship Id="rId10" Type="http://schemas.openxmlformats.org/officeDocument/2006/relationships/slideLayout" Target="../slideLayouts/slideLayout816.xml"/><Relationship Id="rId4" Type="http://schemas.openxmlformats.org/officeDocument/2006/relationships/slideLayout" Target="../slideLayouts/slideLayout810.xml"/><Relationship Id="rId9" Type="http://schemas.openxmlformats.org/officeDocument/2006/relationships/slideLayout" Target="../slideLayouts/slideLayout815.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825.xml"/><Relationship Id="rId3" Type="http://schemas.openxmlformats.org/officeDocument/2006/relationships/slideLayout" Target="../slideLayouts/slideLayout820.xml"/><Relationship Id="rId7" Type="http://schemas.openxmlformats.org/officeDocument/2006/relationships/slideLayout" Target="../slideLayouts/slideLayout824.xml"/><Relationship Id="rId12" Type="http://schemas.openxmlformats.org/officeDocument/2006/relationships/theme" Target="../theme/theme94.xml"/><Relationship Id="rId2" Type="http://schemas.openxmlformats.org/officeDocument/2006/relationships/slideLayout" Target="../slideLayouts/slideLayout819.xml"/><Relationship Id="rId1" Type="http://schemas.openxmlformats.org/officeDocument/2006/relationships/slideLayout" Target="../slideLayouts/slideLayout818.xml"/><Relationship Id="rId6" Type="http://schemas.openxmlformats.org/officeDocument/2006/relationships/slideLayout" Target="../slideLayouts/slideLayout823.xml"/><Relationship Id="rId11" Type="http://schemas.openxmlformats.org/officeDocument/2006/relationships/slideLayout" Target="../slideLayouts/slideLayout828.xml"/><Relationship Id="rId5" Type="http://schemas.openxmlformats.org/officeDocument/2006/relationships/slideLayout" Target="../slideLayouts/slideLayout822.xml"/><Relationship Id="rId10" Type="http://schemas.openxmlformats.org/officeDocument/2006/relationships/slideLayout" Target="../slideLayouts/slideLayout827.xml"/><Relationship Id="rId4" Type="http://schemas.openxmlformats.org/officeDocument/2006/relationships/slideLayout" Target="../slideLayouts/slideLayout821.xml"/><Relationship Id="rId9" Type="http://schemas.openxmlformats.org/officeDocument/2006/relationships/slideLayout" Target="../slideLayouts/slideLayout826.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836.xml"/><Relationship Id="rId3" Type="http://schemas.openxmlformats.org/officeDocument/2006/relationships/slideLayout" Target="../slideLayouts/slideLayout831.xml"/><Relationship Id="rId7" Type="http://schemas.openxmlformats.org/officeDocument/2006/relationships/slideLayout" Target="../slideLayouts/slideLayout835.xml"/><Relationship Id="rId12" Type="http://schemas.openxmlformats.org/officeDocument/2006/relationships/theme" Target="../theme/theme95.xml"/><Relationship Id="rId2" Type="http://schemas.openxmlformats.org/officeDocument/2006/relationships/slideLayout" Target="../slideLayouts/slideLayout830.xml"/><Relationship Id="rId1" Type="http://schemas.openxmlformats.org/officeDocument/2006/relationships/slideLayout" Target="../slideLayouts/slideLayout829.xml"/><Relationship Id="rId6" Type="http://schemas.openxmlformats.org/officeDocument/2006/relationships/slideLayout" Target="../slideLayouts/slideLayout834.xml"/><Relationship Id="rId11" Type="http://schemas.openxmlformats.org/officeDocument/2006/relationships/slideLayout" Target="../slideLayouts/slideLayout839.xml"/><Relationship Id="rId5" Type="http://schemas.openxmlformats.org/officeDocument/2006/relationships/slideLayout" Target="../slideLayouts/slideLayout833.xml"/><Relationship Id="rId10" Type="http://schemas.openxmlformats.org/officeDocument/2006/relationships/slideLayout" Target="../slideLayouts/slideLayout838.xml"/><Relationship Id="rId4" Type="http://schemas.openxmlformats.org/officeDocument/2006/relationships/slideLayout" Target="../slideLayouts/slideLayout832.xml"/><Relationship Id="rId9" Type="http://schemas.openxmlformats.org/officeDocument/2006/relationships/slideLayout" Target="../slideLayouts/slideLayout837.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847.xml"/><Relationship Id="rId3" Type="http://schemas.openxmlformats.org/officeDocument/2006/relationships/slideLayout" Target="../slideLayouts/slideLayout842.xml"/><Relationship Id="rId7" Type="http://schemas.openxmlformats.org/officeDocument/2006/relationships/slideLayout" Target="../slideLayouts/slideLayout846.xml"/><Relationship Id="rId12" Type="http://schemas.openxmlformats.org/officeDocument/2006/relationships/theme" Target="../theme/theme96.xml"/><Relationship Id="rId2" Type="http://schemas.openxmlformats.org/officeDocument/2006/relationships/slideLayout" Target="../slideLayouts/slideLayout841.xml"/><Relationship Id="rId1" Type="http://schemas.openxmlformats.org/officeDocument/2006/relationships/slideLayout" Target="../slideLayouts/slideLayout840.xml"/><Relationship Id="rId6" Type="http://schemas.openxmlformats.org/officeDocument/2006/relationships/slideLayout" Target="../slideLayouts/slideLayout845.xml"/><Relationship Id="rId11" Type="http://schemas.openxmlformats.org/officeDocument/2006/relationships/slideLayout" Target="../slideLayouts/slideLayout850.xml"/><Relationship Id="rId5" Type="http://schemas.openxmlformats.org/officeDocument/2006/relationships/slideLayout" Target="../slideLayouts/slideLayout844.xml"/><Relationship Id="rId10" Type="http://schemas.openxmlformats.org/officeDocument/2006/relationships/slideLayout" Target="../slideLayouts/slideLayout849.xml"/><Relationship Id="rId4" Type="http://schemas.openxmlformats.org/officeDocument/2006/relationships/slideLayout" Target="../slideLayouts/slideLayout843.xml"/><Relationship Id="rId9" Type="http://schemas.openxmlformats.org/officeDocument/2006/relationships/slideLayout" Target="../slideLayouts/slideLayout848.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858.xml"/><Relationship Id="rId3" Type="http://schemas.openxmlformats.org/officeDocument/2006/relationships/slideLayout" Target="../slideLayouts/slideLayout853.xml"/><Relationship Id="rId7" Type="http://schemas.openxmlformats.org/officeDocument/2006/relationships/slideLayout" Target="../slideLayouts/slideLayout857.xml"/><Relationship Id="rId12" Type="http://schemas.openxmlformats.org/officeDocument/2006/relationships/theme" Target="../theme/theme97.xml"/><Relationship Id="rId2" Type="http://schemas.openxmlformats.org/officeDocument/2006/relationships/slideLayout" Target="../slideLayouts/slideLayout852.xml"/><Relationship Id="rId1" Type="http://schemas.openxmlformats.org/officeDocument/2006/relationships/slideLayout" Target="../slideLayouts/slideLayout851.xml"/><Relationship Id="rId6" Type="http://schemas.openxmlformats.org/officeDocument/2006/relationships/slideLayout" Target="../slideLayouts/slideLayout856.xml"/><Relationship Id="rId11" Type="http://schemas.openxmlformats.org/officeDocument/2006/relationships/slideLayout" Target="../slideLayouts/slideLayout861.xml"/><Relationship Id="rId5" Type="http://schemas.openxmlformats.org/officeDocument/2006/relationships/slideLayout" Target="../slideLayouts/slideLayout855.xml"/><Relationship Id="rId10" Type="http://schemas.openxmlformats.org/officeDocument/2006/relationships/slideLayout" Target="../slideLayouts/slideLayout860.xml"/><Relationship Id="rId4" Type="http://schemas.openxmlformats.org/officeDocument/2006/relationships/slideLayout" Target="../slideLayouts/slideLayout854.xml"/><Relationship Id="rId9" Type="http://schemas.openxmlformats.org/officeDocument/2006/relationships/slideLayout" Target="../slideLayouts/slideLayout859.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869.xml"/><Relationship Id="rId3" Type="http://schemas.openxmlformats.org/officeDocument/2006/relationships/slideLayout" Target="../slideLayouts/slideLayout864.xml"/><Relationship Id="rId7" Type="http://schemas.openxmlformats.org/officeDocument/2006/relationships/slideLayout" Target="../slideLayouts/slideLayout868.xml"/><Relationship Id="rId12" Type="http://schemas.openxmlformats.org/officeDocument/2006/relationships/theme" Target="../theme/theme98.xml"/><Relationship Id="rId2" Type="http://schemas.openxmlformats.org/officeDocument/2006/relationships/slideLayout" Target="../slideLayouts/slideLayout863.xml"/><Relationship Id="rId1" Type="http://schemas.openxmlformats.org/officeDocument/2006/relationships/slideLayout" Target="../slideLayouts/slideLayout862.xml"/><Relationship Id="rId6" Type="http://schemas.openxmlformats.org/officeDocument/2006/relationships/slideLayout" Target="../slideLayouts/slideLayout867.xml"/><Relationship Id="rId11" Type="http://schemas.openxmlformats.org/officeDocument/2006/relationships/slideLayout" Target="../slideLayouts/slideLayout872.xml"/><Relationship Id="rId5" Type="http://schemas.openxmlformats.org/officeDocument/2006/relationships/slideLayout" Target="../slideLayouts/slideLayout866.xml"/><Relationship Id="rId10" Type="http://schemas.openxmlformats.org/officeDocument/2006/relationships/slideLayout" Target="../slideLayouts/slideLayout871.xml"/><Relationship Id="rId4" Type="http://schemas.openxmlformats.org/officeDocument/2006/relationships/slideLayout" Target="../slideLayouts/slideLayout865.xml"/><Relationship Id="rId9" Type="http://schemas.openxmlformats.org/officeDocument/2006/relationships/slideLayout" Target="../slideLayouts/slideLayout870.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880.xml"/><Relationship Id="rId13" Type="http://schemas.openxmlformats.org/officeDocument/2006/relationships/slideLayout" Target="../slideLayouts/slideLayout885.xml"/><Relationship Id="rId3" Type="http://schemas.openxmlformats.org/officeDocument/2006/relationships/slideLayout" Target="../slideLayouts/slideLayout875.xml"/><Relationship Id="rId7" Type="http://schemas.openxmlformats.org/officeDocument/2006/relationships/slideLayout" Target="../slideLayouts/slideLayout879.xml"/><Relationship Id="rId12" Type="http://schemas.openxmlformats.org/officeDocument/2006/relationships/slideLayout" Target="../slideLayouts/slideLayout884.xml"/><Relationship Id="rId2" Type="http://schemas.openxmlformats.org/officeDocument/2006/relationships/slideLayout" Target="../slideLayouts/slideLayout874.xml"/><Relationship Id="rId1" Type="http://schemas.openxmlformats.org/officeDocument/2006/relationships/slideLayout" Target="../slideLayouts/slideLayout873.xml"/><Relationship Id="rId6" Type="http://schemas.openxmlformats.org/officeDocument/2006/relationships/slideLayout" Target="../slideLayouts/slideLayout878.xml"/><Relationship Id="rId11" Type="http://schemas.openxmlformats.org/officeDocument/2006/relationships/slideLayout" Target="../slideLayouts/slideLayout883.xml"/><Relationship Id="rId5" Type="http://schemas.openxmlformats.org/officeDocument/2006/relationships/slideLayout" Target="../slideLayouts/slideLayout877.xml"/><Relationship Id="rId10" Type="http://schemas.openxmlformats.org/officeDocument/2006/relationships/slideLayout" Target="../slideLayouts/slideLayout882.xml"/><Relationship Id="rId4" Type="http://schemas.openxmlformats.org/officeDocument/2006/relationships/slideLayout" Target="../slideLayouts/slideLayout876.xml"/><Relationship Id="rId9" Type="http://schemas.openxmlformats.org/officeDocument/2006/relationships/slideLayout" Target="../slideLayouts/slideLayout881.xml"/><Relationship Id="rId14" Type="http://schemas.openxmlformats.org/officeDocument/2006/relationships/theme" Target="../theme/theme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3AA38C0-5AEF-1E44-9D27-52F5E23611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7" r:id="rId1"/>
    <p:sldLayoutId id="214748500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13382405"/>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 id="2147486403" r:id="rId12"/>
    <p:sldLayoutId id="21474864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69615026"/>
      </p:ext>
    </p:extLst>
  </p:cSld>
  <p:clrMap bg1="dk2" tx1="lt1" bg2="dk1" tx2="lt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8" tIns="45690" rIns="91378" bIns="4569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315275"/>
      </p:ext>
    </p:extLst>
  </p:cSld>
  <p:clrMap bg1="lt1" tx1="dk1" bg2="lt2" tx2="dk2" accent1="accent1" accent2="accent2" accent3="accent3" accent4="accent4" accent5="accent5" accent6="accent6" hlink="hlink" folHlink="folHlink"/>
  <p:sldLayoutIdLst>
    <p:sldLayoutId id="214748644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Times New Roman" pitchFamily="-112" charset="0"/>
        </a:defRPr>
      </a:lvl6pPr>
      <a:lvl7pPr marL="913790" algn="ctr" rtl="0" fontAlgn="base">
        <a:spcBef>
          <a:spcPct val="0"/>
        </a:spcBef>
        <a:spcAft>
          <a:spcPct val="0"/>
        </a:spcAft>
        <a:defRPr sz="4400">
          <a:solidFill>
            <a:schemeClr val="tx2"/>
          </a:solidFill>
          <a:latin typeface="Times New Roman" pitchFamily="-112" charset="0"/>
        </a:defRPr>
      </a:lvl7pPr>
      <a:lvl8pPr marL="1370690" algn="ctr" rtl="0" fontAlgn="base">
        <a:spcBef>
          <a:spcPct val="0"/>
        </a:spcBef>
        <a:spcAft>
          <a:spcPct val="0"/>
        </a:spcAft>
        <a:defRPr sz="4400">
          <a:solidFill>
            <a:schemeClr val="tx2"/>
          </a:solidFill>
          <a:latin typeface="Times New Roman" pitchFamily="-112" charset="0"/>
        </a:defRPr>
      </a:lvl8pPr>
      <a:lvl9pPr marL="1827585" algn="ctr" rtl="0" fontAlgn="base">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2"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2"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2"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649477801"/>
      </p:ext>
    </p:extLst>
  </p:cSld>
  <p:clrMap bg1="lt1" tx1="dk1" bg2="lt2" tx2="dk2" accent1="accent1" accent2="accent2" accent3="accent3" accent4="accent4" accent5="accent5" accent6="accent6" hlink="hlink" folHlink="folHlink"/>
  <p:sldLayoutIdLst>
    <p:sldLayoutId id="2147486443" r:id="rId1"/>
    <p:sldLayoutId id="2147486444" r:id="rId2"/>
    <p:sldLayoutId id="2147486445" r:id="rId3"/>
    <p:sldLayoutId id="2147486446" r:id="rId4"/>
    <p:sldLayoutId id="2147486447" r:id="rId5"/>
    <p:sldLayoutId id="2147486448" r:id="rId6"/>
    <p:sldLayoutId id="2147486449" r:id="rId7"/>
    <p:sldLayoutId id="2147486450" r:id="rId8"/>
    <p:sldLayoutId id="2147486451" r:id="rId9"/>
    <p:sldLayoutId id="2147486452" r:id="rId10"/>
    <p:sldLayoutId id="2147486453" r:id="rId11"/>
    <p:sldLayoutId id="2147486454" r:id="rId12"/>
    <p:sldLayoutId id="21474864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defTabSz="914400" fontAlgn="base">
              <a:spcBef>
                <a:spcPct val="0"/>
              </a:spcBef>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lgn="ctr" defTabSz="914400" fontAlgn="base">
              <a:spcBef>
                <a:spcPct val="0"/>
              </a:spcBef>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pPr defTabSz="914400" fontAlgn="base">
              <a:spcBef>
                <a:spcPct val="0"/>
              </a:spcBef>
              <a:spcAft>
                <a:spcPct val="0"/>
              </a:spcAft>
            </a:pPr>
            <a:fld id="{AAC681F6-BBD6-CD45-A878-559124AAC9C8}" type="slidenum">
              <a:rPr lang="en-US">
                <a:solidFill>
                  <a:srgbClr val="482400"/>
                </a:solidFill>
                <a:latin typeface="Arial" charset="0"/>
                <a:ea typeface="ＭＳ Ｐゴシック" charset="0"/>
              </a:rPr>
              <a:pPr defTabSz="914400" fontAlgn="base">
                <a:spcBef>
                  <a:spcPct val="0"/>
                </a:spcBef>
                <a:spcAft>
                  <a:spcPct val="0"/>
                </a:spcAft>
              </a:pPr>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801696"/>
      </p:ext>
    </p:extLst>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1/27/25</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749932267"/>
      </p:ext>
    </p:extLst>
  </p:cSld>
  <p:clrMap bg1="lt1" tx1="dk1" bg2="lt2" tx2="dk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pPr defTabSz="914400" fontAlgn="base">
              <a:spcBef>
                <a:spcPct val="0"/>
              </a:spcBef>
              <a:spcAft>
                <a:spcPct val="0"/>
              </a:spcAft>
            </a:pPr>
            <a:fld id="{F2242899-247F-7745-BDAE-1172AA0E68EE}" type="datetime1">
              <a:rPr lang="en-US">
                <a:latin typeface="Arial" charset="0"/>
                <a:ea typeface="ＭＳ Ｐゴシック" charset="0"/>
              </a:rPr>
              <a:pPr defTabSz="914400" fontAlgn="base">
                <a:spcBef>
                  <a:spcPct val="0"/>
                </a:spcBef>
                <a:spcAft>
                  <a:spcPct val="0"/>
                </a:spcAft>
              </a:pPr>
              <a:t>1/27/25</a:t>
            </a:fld>
            <a:endParaRPr lang="en-US">
              <a:latin typeface="Arial" charset="0"/>
              <a:ea typeface="ＭＳ Ｐゴシック"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lgn="ctr" defTabSz="9144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pPr defTabSz="914400" fontAlgn="base">
              <a:spcBef>
                <a:spcPct val="0"/>
              </a:spcBef>
              <a:spcAft>
                <a:spcPct val="0"/>
              </a:spcAft>
            </a:pPr>
            <a:fld id="{54C1DD03-B3C0-DA48-965C-6EFEB75CD8AF}" type="slidenum">
              <a:rPr lang="en-US">
                <a:latin typeface="Arial" charset="0"/>
                <a:ea typeface="ＭＳ Ｐゴシック" charset="0"/>
              </a:rPr>
              <a:pPr defTabSz="914400" fontAlgn="base">
                <a:spcBef>
                  <a:spcPct val="0"/>
                </a:spcBef>
                <a:spcAft>
                  <a:spcPct val="0"/>
                </a:spcAft>
              </a:pPr>
              <a:t>‹#›</a:t>
            </a:fld>
            <a:endParaRPr lang="en-US">
              <a:latin typeface="Arial" charset="0"/>
              <a:ea typeface="ＭＳ Ｐゴシック" charset="0"/>
            </a:endParaRPr>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067048"/>
      </p:ext>
    </p:extLst>
  </p:cSld>
  <p:clrMap bg1="lt1" tx1="dk1" bg2="lt2" tx2="dk2" accent1="accent1" accent2="accent2" accent3="accent3" accent4="accent4" accent5="accent5" accent6="accent6" hlink="hlink" folHlink="folHlink"/>
  <p:sldLayoutIdLst>
    <p:sldLayoutId id="2147486481"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7525459"/>
      </p:ext>
    </p:extLst>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576594"/>
      </p:ext>
    </p:extLst>
  </p:cSld>
  <p:clrMap bg1="lt1" tx1="dk1" bg2="lt2" tx2="dk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014882"/>
      </p:ext>
    </p:extLst>
  </p:cSld>
  <p:clrMap bg1="lt1" tx1="dk1" bg2="lt2" tx2="dk2" accent1="accent1" accent2="accent2" accent3="accent3" accent4="accent4" accent5="accent5" accent6="accent6" hlink="hlink" folHlink="folHlink"/>
  <p:sldLayoutIdLst>
    <p:sldLayoutId id="2147486507" r:id="rId1"/>
    <p:sldLayoutId id="2147486508" r:id="rId2"/>
    <p:sldLayoutId id="2147486509" r:id="rId3"/>
    <p:sldLayoutId id="2147486510" r:id="rId4"/>
    <p:sldLayoutId id="2147486511" r:id="rId5"/>
    <p:sldLayoutId id="2147486512" r:id="rId6"/>
    <p:sldLayoutId id="2147486513" r:id="rId7"/>
    <p:sldLayoutId id="2147486514" r:id="rId8"/>
    <p:sldLayoutId id="2147486515" r:id="rId9"/>
    <p:sldLayoutId id="2147486516" r:id="rId10"/>
    <p:sldLayoutId id="214748651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800475" y="1789114"/>
            <a:ext cx="5340350" cy="5056187"/>
            <a:chOff x="2394" y="1127"/>
            <a:chExt cx="3364" cy="3185"/>
          </a:xfrm>
        </p:grpSpPr>
        <p:sp>
          <p:nvSpPr>
            <p:cNvPr id="23142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2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2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23143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23146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grpSp>
      <p:sp>
        <p:nvSpPr>
          <p:cNvPr id="23146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31462" name="Rectangle 38"/>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a:defRPr sz="1200" b="0">
                <a:solidFill>
                  <a:srgbClr val="FFFFFF"/>
                </a:solidFill>
                <a:latin typeface="+mn-lt"/>
                <a:ea typeface="+mn-ea"/>
                <a:cs typeface="+mn-cs"/>
              </a:defRPr>
            </a:lvl1pPr>
          </a:lstStyle>
          <a:p>
            <a:pPr>
              <a:defRPr/>
            </a:pPr>
            <a:endParaRPr lang="en-US"/>
          </a:p>
        </p:txBody>
      </p:sp>
      <p:sp>
        <p:nvSpPr>
          <p:cNvPr id="231464" name="Rectangle 40"/>
          <p:cNvSpPr>
            <a:spLocks noGrp="1" noChangeArrowheads="1"/>
          </p:cNvSpPr>
          <p:nvPr>
            <p:ph type="ftr" sz="quarter" idx="3"/>
          </p:nvPr>
        </p:nvSpPr>
        <p:spPr bwMode="auto">
          <a:xfrm>
            <a:off x="3124201" y="6278563"/>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defRPr sz="1200" b="0">
                <a:solidFill>
                  <a:srgbClr val="FFFFFF"/>
                </a:solidFill>
                <a:latin typeface="+mn-lt"/>
                <a:ea typeface="+mn-ea"/>
                <a:cs typeface="+mn-cs"/>
              </a:defRPr>
            </a:lvl1pPr>
          </a:lstStyle>
          <a:p>
            <a:pPr>
              <a:defRPr/>
            </a:pPr>
            <a:endParaRPr lang="en-US"/>
          </a:p>
        </p:txBody>
      </p:sp>
      <p:sp>
        <p:nvSpPr>
          <p:cNvPr id="23146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latin typeface="Tahoma" charset="0"/>
              </a:defRPr>
            </a:lvl1pPr>
          </a:lstStyle>
          <a:p>
            <a:fld id="{32A8FE63-6D13-7946-9127-92759AFFE86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1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731768551"/>
      </p:ext>
    </p:extLst>
  </p:cSld>
  <p:clrMap bg1="lt1" tx1="dk1" bg2="lt2" tx2="dk2" accent1="accent1" accent2="accent2" accent3="accent3" accent4="accent4" accent5="accent5" accent6="accent6" hlink="hlink" folHlink="folHlink"/>
  <p:sldLayoutIdLst>
    <p:sldLayoutId id="2147486519" r:id="rId1"/>
    <p:sldLayoutId id="2147486520" r:id="rId2"/>
    <p:sldLayoutId id="2147486521" r:id="rId3"/>
    <p:sldLayoutId id="2147486522" r:id="rId4"/>
    <p:sldLayoutId id="2147486523" r:id="rId5"/>
    <p:sldLayoutId id="2147486524" r:id="rId6"/>
    <p:sldLayoutId id="2147486525" r:id="rId7"/>
    <p:sldLayoutId id="2147486526" r:id="rId8"/>
    <p:sldLayoutId id="2147486527" r:id="rId9"/>
    <p:sldLayoutId id="2147486528" r:id="rId10"/>
    <p:sldLayoutId id="21474865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9892CCB-8125-8E49-B255-A5109E01334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solidFill>
                  <a:srgbClr val="000000"/>
                </a:solidFill>
              </a:defRPr>
            </a:lvl1pPr>
          </a:lstStyle>
          <a:p>
            <a:fld id="{E0E2CA7E-C911-4A4F-92DB-79A30D12C70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defRPr>
      </a:lvl6pPr>
      <a:lvl7pPr marL="913790" algn="ctr" rtl="0" fontAlgn="base">
        <a:spcBef>
          <a:spcPct val="0"/>
        </a:spcBef>
        <a:spcAft>
          <a:spcPct val="0"/>
        </a:spcAft>
        <a:defRPr sz="4400">
          <a:solidFill>
            <a:schemeClr val="tx2"/>
          </a:solidFill>
          <a:latin typeface="Arial" charset="0"/>
        </a:defRPr>
      </a:lvl7pPr>
      <a:lvl8pPr marL="1370690" algn="ctr" rtl="0" fontAlgn="base">
        <a:spcBef>
          <a:spcPct val="0"/>
        </a:spcBef>
        <a:spcAft>
          <a:spcPct val="0"/>
        </a:spcAft>
        <a:defRPr sz="4400">
          <a:solidFill>
            <a:schemeClr val="tx2"/>
          </a:solidFill>
          <a:latin typeface="Arial" charset="0"/>
        </a:defRPr>
      </a:lvl8pPr>
      <a:lvl9pPr marL="1827585" algn="ctr" rtl="0" fontAlgn="base">
        <a:spcBef>
          <a:spcPct val="0"/>
        </a:spcBef>
        <a:spcAft>
          <a:spcPct val="0"/>
        </a:spcAft>
        <a:defRPr sz="4400">
          <a:solidFill>
            <a:schemeClr val="tx2"/>
          </a:solidFill>
          <a:latin typeface="Arial"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charset="-128"/>
        </a:defRPr>
      </a:lvl5pPr>
      <a:lvl6pPr marL="2512931" indent="-228446" algn="l" rtl="0" fontAlgn="base">
        <a:spcBef>
          <a:spcPct val="20000"/>
        </a:spcBef>
        <a:spcAft>
          <a:spcPct val="0"/>
        </a:spcAft>
        <a:buChar char="»"/>
        <a:defRPr sz="2000">
          <a:solidFill>
            <a:schemeClr val="tx1"/>
          </a:solidFill>
          <a:latin typeface="+mn-lt"/>
          <a:ea typeface="ＭＳ Ｐゴシック" charset="-128"/>
        </a:defRPr>
      </a:lvl6pPr>
      <a:lvl7pPr marL="2969824" indent="-228446" algn="l" rtl="0" fontAlgn="base">
        <a:spcBef>
          <a:spcPct val="20000"/>
        </a:spcBef>
        <a:spcAft>
          <a:spcPct val="0"/>
        </a:spcAft>
        <a:buChar char="»"/>
        <a:defRPr sz="2000">
          <a:solidFill>
            <a:schemeClr val="tx1"/>
          </a:solidFill>
          <a:latin typeface="+mn-lt"/>
          <a:ea typeface="ＭＳ Ｐゴシック" charset="-128"/>
        </a:defRPr>
      </a:lvl7pPr>
      <a:lvl8pPr marL="3426722" indent="-228446" algn="l" rtl="0" fontAlgn="base">
        <a:spcBef>
          <a:spcPct val="20000"/>
        </a:spcBef>
        <a:spcAft>
          <a:spcPct val="0"/>
        </a:spcAft>
        <a:buChar char="»"/>
        <a:defRPr sz="2000">
          <a:solidFill>
            <a:schemeClr val="tx1"/>
          </a:solidFill>
          <a:latin typeface="+mn-lt"/>
          <a:ea typeface="ＭＳ Ｐゴシック" charset="-128"/>
        </a:defRPr>
      </a:lvl8pPr>
      <a:lvl9pPr marL="3883614" indent="-22844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E0D145C0-D045-3841-9000-513FF23C335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0" y="381001"/>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11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89" name="Rectangle 5"/>
          <p:cNvSpPr>
            <a:spLocks noGrp="1" noChangeArrowheads="1"/>
          </p:cNvSpPr>
          <p:nvPr>
            <p:ph type="ftr" sz="quarter" idx="3"/>
          </p:nvPr>
        </p:nvSpPr>
        <p:spPr bwMode="auto">
          <a:xfrm>
            <a:off x="3124201" y="6015038"/>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400" b="0">
                <a:solidFill>
                  <a:srgbClr val="808080"/>
                </a:solidFill>
                <a:latin typeface="Helvetica" charset="0"/>
              </a:defRPr>
            </a:lvl1pPr>
          </a:lstStyle>
          <a:p>
            <a:fld id="{CC7AC38C-681C-4645-8540-F5454AD9B525}" type="slidenum">
              <a:rPr lang="en-US"/>
              <a:pPr/>
              <a:t>‹#›</a:t>
            </a:fld>
            <a:endParaRPr lang="en-US"/>
          </a:p>
        </p:txBody>
      </p:sp>
      <p:grpSp>
        <p:nvGrpSpPr>
          <p:cNvPr id="103431" name="Group 7"/>
          <p:cNvGrpSpPr>
            <a:grpSpLocks/>
          </p:cNvGrpSpPr>
          <p:nvPr/>
        </p:nvGrpSpPr>
        <p:grpSpPr bwMode="auto">
          <a:xfrm>
            <a:off x="177800" y="230201"/>
            <a:ext cx="203200" cy="6503987"/>
            <a:chOff x="112" y="145"/>
            <a:chExt cx="128" cy="4097"/>
          </a:xfrm>
        </p:grpSpPr>
        <p:sp>
          <p:nvSpPr>
            <p:cNvPr id="214119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103432" name="Group 10"/>
          <p:cNvGrpSpPr>
            <a:grpSpLocks/>
          </p:cNvGrpSpPr>
          <p:nvPr/>
        </p:nvGrpSpPr>
        <p:grpSpPr bwMode="auto">
          <a:xfrm>
            <a:off x="8793163" y="220664"/>
            <a:ext cx="198437" cy="6408737"/>
            <a:chOff x="5539" y="139"/>
            <a:chExt cx="125" cy="4037"/>
          </a:xfrm>
        </p:grpSpPr>
        <p:sp>
          <p:nvSpPr>
            <p:cNvPr id="214119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3" name="Group 13"/>
          <p:cNvGrpSpPr>
            <a:grpSpLocks/>
          </p:cNvGrpSpPr>
          <p:nvPr/>
        </p:nvGrpSpPr>
        <p:grpSpPr bwMode="auto">
          <a:xfrm>
            <a:off x="412750" y="6477000"/>
            <a:ext cx="8686800" cy="228600"/>
            <a:chOff x="260" y="4080"/>
            <a:chExt cx="5472" cy="144"/>
          </a:xfrm>
        </p:grpSpPr>
        <p:sp>
          <p:nvSpPr>
            <p:cNvPr id="214119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4" name="Group 16"/>
          <p:cNvGrpSpPr>
            <a:grpSpLocks/>
          </p:cNvGrpSpPr>
          <p:nvPr/>
        </p:nvGrpSpPr>
        <p:grpSpPr bwMode="auto">
          <a:xfrm>
            <a:off x="76200" y="176226"/>
            <a:ext cx="8745538" cy="161925"/>
            <a:chOff x="48" y="111"/>
            <a:chExt cx="5509" cy="102"/>
          </a:xfrm>
        </p:grpSpPr>
        <p:sp>
          <p:nvSpPr>
            <p:cNvPr id="214120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6" name="Group 19"/>
          <p:cNvGrpSpPr>
            <a:grpSpLocks/>
          </p:cNvGrpSpPr>
          <p:nvPr/>
        </p:nvGrpSpPr>
        <p:grpSpPr bwMode="auto">
          <a:xfrm>
            <a:off x="71451" y="176226"/>
            <a:ext cx="8745537" cy="161925"/>
            <a:chOff x="48" y="111"/>
            <a:chExt cx="5509" cy="102"/>
          </a:xfrm>
        </p:grpSpPr>
        <p:sp>
          <p:nvSpPr>
            <p:cNvPr id="214120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6893" algn="l" rtl="0" fontAlgn="base">
        <a:spcBef>
          <a:spcPct val="0"/>
        </a:spcBef>
        <a:spcAft>
          <a:spcPct val="0"/>
        </a:spcAft>
        <a:defRPr sz="3600">
          <a:solidFill>
            <a:schemeClr val="tx2"/>
          </a:solidFill>
          <a:latin typeface="Helvetica" charset="0"/>
        </a:defRPr>
      </a:lvl6pPr>
      <a:lvl7pPr marL="913790" algn="l" rtl="0" fontAlgn="base">
        <a:spcBef>
          <a:spcPct val="0"/>
        </a:spcBef>
        <a:spcAft>
          <a:spcPct val="0"/>
        </a:spcAft>
        <a:defRPr sz="3600">
          <a:solidFill>
            <a:schemeClr val="tx2"/>
          </a:solidFill>
          <a:latin typeface="Helvetica" charset="0"/>
        </a:defRPr>
      </a:lvl7pPr>
      <a:lvl8pPr marL="1370690" algn="l" rtl="0" fontAlgn="base">
        <a:spcBef>
          <a:spcPct val="0"/>
        </a:spcBef>
        <a:spcAft>
          <a:spcPct val="0"/>
        </a:spcAft>
        <a:defRPr sz="3600">
          <a:solidFill>
            <a:schemeClr val="tx2"/>
          </a:solidFill>
          <a:latin typeface="Helvetica" charset="0"/>
        </a:defRPr>
      </a:lvl8pPr>
      <a:lvl9pPr marL="1827585" algn="l" rtl="0" fontAlgn="base">
        <a:spcBef>
          <a:spcPct val="0"/>
        </a:spcBef>
        <a:spcAft>
          <a:spcPct val="0"/>
        </a:spcAft>
        <a:defRPr sz="3600">
          <a:solidFill>
            <a:schemeClr val="tx2"/>
          </a:solidFill>
          <a:latin typeface="Helvetica" charset="0"/>
        </a:defRPr>
      </a:lvl9pPr>
    </p:titleStyle>
    <p:bodyStyle>
      <a:lvl1pPr marL="342675" indent="-342675"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hlink"/>
        </a:buClr>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folHlink"/>
        </a:buClr>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69824"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6722"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3614" indent="-228446"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5282"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lIns="91378" tIns="45690" rIns="91378" bIns="45690" anchor="ctr"/>
          <a:lstStyle/>
          <a:p>
            <a:pPr>
              <a:defRPr/>
            </a:pPr>
            <a:endParaRPr kumimoji="1" lang="en-US" b="0">
              <a:solidFill>
                <a:srgbClr val="F8F8F8"/>
              </a:solidFill>
              <a:ea typeface="ＭＳ Ｐゴシック" charset="-128"/>
              <a:cs typeface="ＭＳ Ｐゴシック" charset="-128"/>
            </a:endParaRPr>
          </a:p>
        </p:txBody>
      </p:sp>
      <p:sp>
        <p:nvSpPr>
          <p:cNvPr id="105475" name="Rectangle 3"/>
          <p:cNvSpPr>
            <a:spLocks noGrp="1" noChangeArrowheads="1"/>
          </p:cNvSpPr>
          <p:nvPr>
            <p:ph type="title"/>
          </p:nvPr>
        </p:nvSpPr>
        <p:spPr bwMode="auto">
          <a:xfrm>
            <a:off x="1206500" y="315914"/>
            <a:ext cx="7086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10547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5285" name="Rectangle 5"/>
          <p:cNvSpPr>
            <a:spLocks noGrp="1" noChangeArrowheads="1"/>
          </p:cNvSpPr>
          <p:nvPr>
            <p:ph type="dt" sz="half" idx="2"/>
          </p:nvPr>
        </p:nvSpPr>
        <p:spPr bwMode="auto">
          <a:xfrm>
            <a:off x="0" y="6145214"/>
            <a:ext cx="1371600" cy="712787"/>
          </a:xfrm>
          <a:prstGeom prst="rect">
            <a:avLst/>
          </a:prstGeom>
          <a:noFill/>
          <a:ln w="9525">
            <a:noFill/>
            <a:miter lim="800000"/>
            <a:headEnd/>
            <a:tailEnd/>
          </a:ln>
          <a:effectLst/>
        </p:spPr>
        <p:txBody>
          <a:bodyPr vert="horz" wrap="square" lIns="92013" tIns="46007" rIns="92013" bIns="46007"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6"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13" tIns="46007" rIns="92013" bIns="46007"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7"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13" tIns="46007" rIns="92013" bIns="46007" numCol="1" anchor="b" anchorCtr="0" compatLnSpc="1">
            <a:prstTxWarp prst="textNoShape">
              <a:avLst/>
            </a:prstTxWarp>
          </a:bodyPr>
          <a:lstStyle>
            <a:lvl1pPr algn="r">
              <a:defRPr sz="1400" b="0">
                <a:solidFill>
                  <a:srgbClr val="F8F8F8"/>
                </a:solidFill>
              </a:defRPr>
            </a:lvl1pPr>
          </a:lstStyle>
          <a:p>
            <a:fld id="{886AD255-521F-A84A-9B67-AD644D2539C3}" type="slidenum">
              <a:rPr lang="en-US"/>
              <a:pPr/>
              <a:t>‹#›</a:t>
            </a:fld>
            <a:endParaRPr lang="en-US"/>
          </a:p>
        </p:txBody>
      </p:sp>
      <p:grpSp>
        <p:nvGrpSpPr>
          <p:cNvPr id="105480" name="Group 8"/>
          <p:cNvGrpSpPr>
            <a:grpSpLocks/>
          </p:cNvGrpSpPr>
          <p:nvPr/>
        </p:nvGrpSpPr>
        <p:grpSpPr bwMode="auto">
          <a:xfrm>
            <a:off x="4365625" y="1951051"/>
            <a:ext cx="4770438" cy="5062537"/>
            <a:chOff x="2750" y="1229"/>
            <a:chExt cx="3005" cy="3189"/>
          </a:xfrm>
        </p:grpSpPr>
        <p:sp>
          <p:nvSpPr>
            <p:cNvPr id="2145289"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0" name="AutoShape 10"/>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1"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2" name="AutoShape 12"/>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3"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5486" name="Group 14"/>
            <p:cNvGrpSpPr>
              <a:grpSpLocks/>
            </p:cNvGrpSpPr>
            <p:nvPr/>
          </p:nvGrpSpPr>
          <p:grpSpPr bwMode="auto">
            <a:xfrm>
              <a:off x="4384" y="2184"/>
              <a:ext cx="402" cy="1198"/>
              <a:chOff x="4384" y="2184"/>
              <a:chExt cx="402" cy="1198"/>
            </a:xfrm>
          </p:grpSpPr>
          <p:sp>
            <p:nvSpPr>
              <p:cNvPr id="2145295"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6"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7"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8"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5299" name="AutoShape 19"/>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2" r:id="rId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6893" algn="r" rtl="0" fontAlgn="base">
        <a:lnSpc>
          <a:spcPct val="90000"/>
        </a:lnSpc>
        <a:spcBef>
          <a:spcPct val="0"/>
        </a:spcBef>
        <a:spcAft>
          <a:spcPct val="0"/>
        </a:spcAft>
        <a:defRPr sz="5400">
          <a:solidFill>
            <a:schemeClr val="bg2"/>
          </a:solidFill>
          <a:latin typeface="Arial" charset="0"/>
        </a:defRPr>
      </a:lvl6pPr>
      <a:lvl7pPr marL="913790" algn="r" rtl="0" fontAlgn="base">
        <a:lnSpc>
          <a:spcPct val="90000"/>
        </a:lnSpc>
        <a:spcBef>
          <a:spcPct val="0"/>
        </a:spcBef>
        <a:spcAft>
          <a:spcPct val="0"/>
        </a:spcAft>
        <a:defRPr sz="5400">
          <a:solidFill>
            <a:schemeClr val="bg2"/>
          </a:solidFill>
          <a:latin typeface="Arial" charset="0"/>
        </a:defRPr>
      </a:lvl7pPr>
      <a:lvl8pPr marL="1370690" algn="r" rtl="0" fontAlgn="base">
        <a:lnSpc>
          <a:spcPct val="90000"/>
        </a:lnSpc>
        <a:spcBef>
          <a:spcPct val="0"/>
        </a:spcBef>
        <a:spcAft>
          <a:spcPct val="0"/>
        </a:spcAft>
        <a:defRPr sz="5400">
          <a:solidFill>
            <a:schemeClr val="bg2"/>
          </a:solidFill>
          <a:latin typeface="Arial" charset="0"/>
        </a:defRPr>
      </a:lvl8pPr>
      <a:lvl9pPr marL="1827585" algn="r" rtl="0" fontAlgn="base">
        <a:lnSpc>
          <a:spcPct val="90000"/>
        </a:lnSpc>
        <a:spcBef>
          <a:spcPct val="0"/>
        </a:spcBef>
        <a:spcAft>
          <a:spcPct val="0"/>
        </a:spcAft>
        <a:defRPr sz="5400">
          <a:solidFill>
            <a:schemeClr val="bg2"/>
          </a:solidFill>
          <a:latin typeface="Arial" charset="0"/>
        </a:defRPr>
      </a:lvl9pPr>
    </p:titleStyle>
    <p:bodyStyle>
      <a:lvl1pPr marL="342675" indent="-342675"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131" indent="-228446"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7801" indent="-228446"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0480" indent="-228446"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7368"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4264"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1157"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598058" indent="-228446"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701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11"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defRPr>
            </a:lvl1pPr>
          </a:lstStyle>
          <a:p>
            <a:fld id="{07EF4937-E131-BF44-8350-48BD7E955376}" type="slidenum">
              <a:rPr lang="en-US"/>
              <a:pPr/>
              <a:t>‹#›</a:t>
            </a:fld>
            <a:endParaRPr lang="en-US"/>
          </a:p>
        </p:txBody>
      </p:sp>
      <p:grpSp>
        <p:nvGrpSpPr>
          <p:cNvPr id="107524" name="Group 4"/>
          <p:cNvGrpSpPr>
            <a:grpSpLocks/>
          </p:cNvGrpSpPr>
          <p:nvPr/>
        </p:nvGrpSpPr>
        <p:grpSpPr bwMode="auto">
          <a:xfrm>
            <a:off x="1" y="1"/>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298701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1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2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2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987022"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23" name="Rectangle 15"/>
          <p:cNvSpPr>
            <a:spLocks noGrp="1" noChangeArrowheads="1"/>
          </p:cNvSpPr>
          <p:nvPr>
            <p:ph type="body" idx="1"/>
          </p:nvPr>
        </p:nvSpPr>
        <p:spPr bwMode="auto">
          <a:xfrm>
            <a:off x="457200" y="1600213"/>
            <a:ext cx="8229600" cy="4525963"/>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2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6893"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379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069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7585"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675" indent="-342675"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73922"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73923"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24" name="Rectangle 4"/>
          <p:cNvSpPr>
            <a:spLocks noGrp="1" noChangeArrowheads="1"/>
          </p:cNvSpPr>
          <p:nvPr>
            <p:ph type="dt" sz="half" idx="2"/>
          </p:nvPr>
        </p:nvSpPr>
        <p:spPr bwMode="auto">
          <a:xfrm>
            <a:off x="304801"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5" name="Rectangle 5"/>
          <p:cNvSpPr>
            <a:spLocks noGrp="1" noChangeArrowheads="1"/>
          </p:cNvSpPr>
          <p:nvPr>
            <p:ph type="ftr" sz="quarter" idx="3"/>
          </p:nvPr>
        </p:nvSpPr>
        <p:spPr bwMode="auto">
          <a:xfrm>
            <a:off x="2667001"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6"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7E1D6B06-D4A8-E449-9907-7C2DBD1809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4"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Impact"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Impact"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Impact"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2"/>
        <a:buChar char=""/>
        <a:defRPr sz="2000">
          <a:solidFill>
            <a:schemeClr val="tx1"/>
          </a:solidFill>
          <a:latin typeface="+mn-lt"/>
          <a:ea typeface="+mn-ea"/>
        </a:defRPr>
      </a:lvl6pPr>
      <a:lvl7pPr marL="2969824" indent="-228446" algn="l" rtl="0" fontAlgn="base">
        <a:spcBef>
          <a:spcPct val="20000"/>
        </a:spcBef>
        <a:spcAft>
          <a:spcPct val="0"/>
        </a:spcAft>
        <a:buFont typeface="Wingdings" charset="2"/>
        <a:buChar char=""/>
        <a:defRPr sz="2000">
          <a:solidFill>
            <a:schemeClr val="tx1"/>
          </a:solidFill>
          <a:latin typeface="+mn-lt"/>
          <a:ea typeface="+mn-ea"/>
        </a:defRPr>
      </a:lvl7pPr>
      <a:lvl8pPr marL="3426722" indent="-228446" algn="l" rtl="0" fontAlgn="base">
        <a:spcBef>
          <a:spcPct val="20000"/>
        </a:spcBef>
        <a:spcAft>
          <a:spcPct val="0"/>
        </a:spcAft>
        <a:buFont typeface="Wingdings" charset="2"/>
        <a:buChar char=""/>
        <a:defRPr sz="2000">
          <a:solidFill>
            <a:schemeClr val="tx1"/>
          </a:solidFill>
          <a:latin typeface="+mn-lt"/>
          <a:ea typeface="+mn-ea"/>
        </a:defRPr>
      </a:lvl8pPr>
      <a:lvl9pPr marL="3883614" indent="-228446"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defRPr>
            </a:lvl1pPr>
          </a:lstStyle>
          <a:p>
            <a:fld id="{B02D6254-E067-7B46-BFDB-CAE89CE319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379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069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7585"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3"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b="0">
                <a:solidFill>
                  <a:srgbClr val="000000"/>
                </a:solidFill>
              </a:defRPr>
            </a:lvl1pPr>
          </a:lstStyle>
          <a:p>
            <a:fld id="{3DBD1683-9528-5146-9CB5-DD58224A418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7" r:id="rId1"/>
    <p:sldLayoutId id="21474850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latin typeface="Arial" charset="0"/>
        </a:defRPr>
      </a:lvl6pPr>
      <a:lvl7pPr marL="913790" algn="ctr" rtl="0" fontAlgn="base">
        <a:spcBef>
          <a:spcPct val="0"/>
        </a:spcBef>
        <a:spcAft>
          <a:spcPct val="0"/>
        </a:spcAft>
        <a:defRPr sz="4400">
          <a:solidFill>
            <a:schemeClr val="tx2"/>
          </a:solidFill>
          <a:latin typeface="Arial" charset="0"/>
        </a:defRPr>
      </a:lvl7pPr>
      <a:lvl8pPr marL="1370690" algn="ctr" rtl="0" fontAlgn="base">
        <a:spcBef>
          <a:spcPct val="0"/>
        </a:spcBef>
        <a:spcAft>
          <a:spcPct val="0"/>
        </a:spcAft>
        <a:defRPr sz="4400">
          <a:solidFill>
            <a:schemeClr val="tx2"/>
          </a:solidFill>
          <a:latin typeface="Arial" charset="0"/>
        </a:defRPr>
      </a:lvl8pPr>
      <a:lvl9pPr marL="1827585" algn="ctr" rtl="0" fontAlgn="base">
        <a:spcBef>
          <a:spcPct val="0"/>
        </a:spcBef>
        <a:spcAft>
          <a:spcPct val="0"/>
        </a:spcAft>
        <a:defRPr sz="4400">
          <a:solidFill>
            <a:schemeClr val="tx2"/>
          </a:solidFill>
          <a:latin typeface="Arial"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charset="-128"/>
        </a:defRPr>
      </a:lvl5pPr>
      <a:lvl6pPr marL="2512931" indent="-228446" algn="l" rtl="0" fontAlgn="base">
        <a:spcBef>
          <a:spcPct val="20000"/>
        </a:spcBef>
        <a:spcAft>
          <a:spcPct val="0"/>
        </a:spcAft>
        <a:buChar char="»"/>
        <a:defRPr sz="2000">
          <a:solidFill>
            <a:schemeClr val="tx1"/>
          </a:solidFill>
          <a:latin typeface="+mn-lt"/>
          <a:ea typeface="ＭＳ Ｐゴシック" charset="-128"/>
        </a:defRPr>
      </a:lvl6pPr>
      <a:lvl7pPr marL="2969824" indent="-228446" algn="l" rtl="0" fontAlgn="base">
        <a:spcBef>
          <a:spcPct val="20000"/>
        </a:spcBef>
        <a:spcAft>
          <a:spcPct val="0"/>
        </a:spcAft>
        <a:buChar char="»"/>
        <a:defRPr sz="2000">
          <a:solidFill>
            <a:schemeClr val="tx1"/>
          </a:solidFill>
          <a:latin typeface="+mn-lt"/>
          <a:ea typeface="ＭＳ Ｐゴシック" charset="-128"/>
        </a:defRPr>
      </a:lvl7pPr>
      <a:lvl8pPr marL="3426722" indent="-228446" algn="l" rtl="0" fontAlgn="base">
        <a:spcBef>
          <a:spcPct val="20000"/>
        </a:spcBef>
        <a:spcAft>
          <a:spcPct val="0"/>
        </a:spcAft>
        <a:buChar char="»"/>
        <a:defRPr sz="2000">
          <a:solidFill>
            <a:schemeClr val="tx1"/>
          </a:solidFill>
          <a:latin typeface="+mn-lt"/>
          <a:ea typeface="ＭＳ Ｐゴシック" charset="-128"/>
        </a:defRPr>
      </a:lvl8pPr>
      <a:lvl9pPr marL="3883614" indent="-22844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776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2" name="Rectangle 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kumimoji="1" sz="1400" b="0">
                <a:solidFill>
                  <a:srgbClr val="BBE0E3"/>
                </a:solidFill>
                <a:latin typeface="Helvetica" charset="0"/>
              </a:defRPr>
            </a:lvl1pPr>
          </a:lstStyle>
          <a:p>
            <a:fld id="{CEA6E3DE-9B35-0A4E-AB1E-1A3255EBA40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29" r:id="rId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6893"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379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069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7585"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675" indent="-342675"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4"/>
        </a:buBlip>
        <a:defRPr kumimoji="1" sz="2000">
          <a:solidFill>
            <a:schemeClr val="tx1"/>
          </a:solidFill>
          <a:latin typeface="+mn-lt"/>
          <a:ea typeface="+mn-ea"/>
        </a:defRPr>
      </a:lvl5pPr>
      <a:lvl6pPr marL="2512931" indent="-228446" algn="l" rtl="0" fontAlgn="base">
        <a:spcBef>
          <a:spcPct val="20000"/>
        </a:spcBef>
        <a:spcAft>
          <a:spcPct val="0"/>
        </a:spcAft>
        <a:buBlip>
          <a:blip r:embed="rId4"/>
        </a:buBlip>
        <a:defRPr kumimoji="1" sz="2000">
          <a:solidFill>
            <a:schemeClr val="tx1"/>
          </a:solidFill>
          <a:latin typeface="+mn-lt"/>
          <a:ea typeface="+mn-ea"/>
        </a:defRPr>
      </a:lvl6pPr>
      <a:lvl7pPr marL="2969824" indent="-228446" algn="l" rtl="0" fontAlgn="base">
        <a:spcBef>
          <a:spcPct val="20000"/>
        </a:spcBef>
        <a:spcAft>
          <a:spcPct val="0"/>
        </a:spcAft>
        <a:buBlip>
          <a:blip r:embed="rId4"/>
        </a:buBlip>
        <a:defRPr kumimoji="1" sz="2000">
          <a:solidFill>
            <a:schemeClr val="tx1"/>
          </a:solidFill>
          <a:latin typeface="+mn-lt"/>
          <a:ea typeface="+mn-ea"/>
        </a:defRPr>
      </a:lvl7pPr>
      <a:lvl8pPr marL="3426722" indent="-228446" algn="l" rtl="0" fontAlgn="base">
        <a:spcBef>
          <a:spcPct val="20000"/>
        </a:spcBef>
        <a:spcAft>
          <a:spcPct val="0"/>
        </a:spcAft>
        <a:buBlip>
          <a:blip r:embed="rId4"/>
        </a:buBlip>
        <a:defRPr kumimoji="1" sz="2000">
          <a:solidFill>
            <a:schemeClr val="tx1"/>
          </a:solidFill>
          <a:latin typeface="+mn-lt"/>
          <a:ea typeface="+mn-ea"/>
        </a:defRPr>
      </a:lvl8pPr>
      <a:lvl9pPr marL="3883614" indent="-228446"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1" y="3902088"/>
            <a:ext cx="3400425" cy="2949575"/>
            <a:chOff x="0" y="2458"/>
            <a:chExt cx="2142" cy="1858"/>
          </a:xfrm>
        </p:grpSpPr>
        <p:sp>
          <p:nvSpPr>
            <p:cNvPr id="655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65546"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378" tIns="45690" rIns="91378" bIns="45690" numCol="1" anchor="ctr" anchorCtr="1" compatLnSpc="1">
            <a:prstTxWarp prst="textNoShape">
              <a:avLst/>
            </a:prstTxWarp>
          </a:bodyPr>
          <a:lstStyle/>
          <a:p>
            <a:pPr lvl="0"/>
            <a:r>
              <a:rPr lang="en-US"/>
              <a:t>Click to edit Master title style</a:t>
            </a:r>
          </a:p>
        </p:txBody>
      </p:sp>
      <p:sp>
        <p:nvSpPr>
          <p:cNvPr id="65547"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49"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5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defRPr>
            </a:lvl1pPr>
          </a:lstStyle>
          <a:p>
            <a:fld id="{DE87C12F-D0AC-ED4B-AED5-2550CB00EB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0"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3"/>
            <a:ext cx="9144000" cy="6856413"/>
            <a:chOff x="0" y="0"/>
            <a:chExt cx="5760" cy="4319"/>
          </a:xfrm>
        </p:grpSpPr>
        <p:sp>
          <p:nvSpPr>
            <p:cNvPr id="73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nvGrpSpPr>
            <p:cNvPr id="121900" name="Group 39"/>
            <p:cNvGrpSpPr>
              <a:grpSpLocks/>
            </p:cNvGrpSpPr>
            <p:nvPr userDrawn="1"/>
          </p:nvGrpSpPr>
          <p:grpSpPr bwMode="auto">
            <a:xfrm>
              <a:off x="0" y="1632"/>
              <a:ext cx="5758" cy="1858"/>
              <a:chOff x="0" y="1632"/>
              <a:chExt cx="5758" cy="1858"/>
            </a:xfrm>
          </p:grpSpPr>
          <p:sp>
            <p:nvSpPr>
              <p:cNvPr id="73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grpSp>
      <p:sp>
        <p:nvSpPr>
          <p:cNvPr id="73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3771" name="Rectangle 43"/>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4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defRPr>
            </a:lvl1pPr>
          </a:lstStyle>
          <a:p>
            <a:fld id="{A1F15564-6E57-F047-9E5D-CEEFED4D0FE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1"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675" indent="-342675"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2236" indent="-228446"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6035" indent="-228446"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defRPr>
      </a:lvl5pPr>
      <a:lvl6pPr marL="2512931"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6pPr>
      <a:lvl7pPr marL="296982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7pPr>
      <a:lvl8pPr marL="3426722"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8pPr>
      <a:lvl9pPr marL="3883614" indent="-228446"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8839200" cy="6858000"/>
            <a:chOff x="0" y="0"/>
            <a:chExt cx="5568" cy="4320"/>
          </a:xfrm>
        </p:grpSpPr>
        <p:grpSp>
          <p:nvGrpSpPr>
            <p:cNvPr id="169987"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89"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0"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1"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2"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3"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5"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6"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8"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9"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1"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2"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3"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b="1">
                <a:latin typeface="+mn-lt"/>
              </a:defRPr>
            </a:lvl1pPr>
          </a:lstStyle>
          <a:p>
            <a:pPr algn="l"/>
            <a:endParaRPr lang="en-US">
              <a:solidFill>
                <a:srgbClr val="EAEAEA"/>
              </a:solidFill>
              <a:latin typeface="Times New Roman"/>
            </a:endParaRPr>
          </a:p>
        </p:txBody>
      </p:sp>
      <p:sp>
        <p:nvSpPr>
          <p:cNvPr id="170008" name="Rectangle 2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b="1">
                <a:latin typeface="+mn-lt"/>
              </a:defRPr>
            </a:lvl1pPr>
          </a:lstStyle>
          <a:p>
            <a:endParaRPr lang="en-US">
              <a:solidFill>
                <a:srgbClr val="EAEAEA"/>
              </a:solidFill>
              <a:latin typeface="Times New Roman"/>
            </a:endParaRPr>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b="1">
                <a:latin typeface="+mn-lt"/>
              </a:defRPr>
            </a:lvl1pPr>
          </a:lstStyle>
          <a:p>
            <a:fld id="{F4EFCADE-5A78-2348-9F16-5151F1DCA11E}"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321167994"/>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456" indent="-285561" algn="l" rtl="0" fontAlgn="base">
        <a:spcBef>
          <a:spcPct val="20000"/>
        </a:spcBef>
        <a:spcAft>
          <a:spcPct val="0"/>
        </a:spcAft>
        <a:buClr>
          <a:schemeClr val="hlink"/>
        </a:buClr>
        <a:buSzPct val="110000"/>
        <a:buChar char="•"/>
        <a:defRPr sz="2800">
          <a:solidFill>
            <a:schemeClr val="tx1"/>
          </a:solidFill>
          <a:latin typeface="+mn-lt"/>
          <a:ea typeface="+mn-ea"/>
        </a:defRPr>
      </a:lvl2pPr>
      <a:lvl3pPr marL="1142236" indent="-228446" algn="l" rtl="0" fontAlgn="base">
        <a:spcBef>
          <a:spcPct val="20000"/>
        </a:spcBef>
        <a:spcAft>
          <a:spcPct val="0"/>
        </a:spcAft>
        <a:buClr>
          <a:schemeClr val="folHlink"/>
        </a:buClr>
        <a:buSzPct val="110000"/>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lr>
          <a:schemeClr val="tx1"/>
        </a:buClr>
        <a:buChar char="•"/>
        <a:defRPr sz="2000">
          <a:solidFill>
            <a:schemeClr val="tx1"/>
          </a:solidFill>
          <a:latin typeface="+mn-lt"/>
          <a:ea typeface="+mn-ea"/>
        </a:defRPr>
      </a:lvl5pPr>
      <a:lvl6pPr marL="2512931" indent="-228446" algn="l" rtl="0" fontAlgn="base">
        <a:spcBef>
          <a:spcPct val="20000"/>
        </a:spcBef>
        <a:spcAft>
          <a:spcPct val="0"/>
        </a:spcAft>
        <a:buClr>
          <a:schemeClr val="tx1"/>
        </a:buClr>
        <a:buChar char="•"/>
        <a:defRPr sz="2000">
          <a:solidFill>
            <a:schemeClr val="tx1"/>
          </a:solidFill>
          <a:latin typeface="+mn-lt"/>
          <a:ea typeface="+mn-ea"/>
        </a:defRPr>
      </a:lvl6pPr>
      <a:lvl7pPr marL="2969824" indent="-228446" algn="l" rtl="0" fontAlgn="base">
        <a:spcBef>
          <a:spcPct val="20000"/>
        </a:spcBef>
        <a:spcAft>
          <a:spcPct val="0"/>
        </a:spcAft>
        <a:buClr>
          <a:schemeClr val="tx1"/>
        </a:buClr>
        <a:buChar char="•"/>
        <a:defRPr sz="2000">
          <a:solidFill>
            <a:schemeClr val="tx1"/>
          </a:solidFill>
          <a:latin typeface="+mn-lt"/>
          <a:ea typeface="+mn-ea"/>
        </a:defRPr>
      </a:lvl7pPr>
      <a:lvl8pPr marL="3426722" indent="-228446" algn="l" rtl="0" fontAlgn="base">
        <a:spcBef>
          <a:spcPct val="20000"/>
        </a:spcBef>
        <a:spcAft>
          <a:spcPct val="0"/>
        </a:spcAft>
        <a:buClr>
          <a:schemeClr val="tx1"/>
        </a:buClr>
        <a:buChar char="•"/>
        <a:defRPr sz="2000">
          <a:solidFill>
            <a:schemeClr val="tx1"/>
          </a:solidFill>
          <a:latin typeface="+mn-lt"/>
          <a:ea typeface="+mn-ea"/>
        </a:defRPr>
      </a:lvl8pPr>
      <a:lvl9pPr marL="3883614" indent="-228446"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1"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lgn="l"/>
            <a:endParaRPr lang="en-US" b="0">
              <a:solidFill>
                <a:srgbClr val="FFFFFF"/>
              </a:solidFill>
              <a:latin typeface="Tahoma"/>
            </a:endParaRPr>
          </a:p>
        </p:txBody>
      </p:sp>
      <p:sp>
        <p:nvSpPr>
          <p:cNvPr id="195592" name="Rectangle 8"/>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b="0">
              <a:solidFill>
                <a:srgbClr val="FFFFFF"/>
              </a:solidFill>
              <a:latin typeface="Tahoma"/>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b="0">
                <a:solidFill>
                  <a:srgbClr val="FFFFFF"/>
                </a:solidFill>
                <a:latin typeface="Tahoma"/>
              </a:rPr>
              <a:pPr/>
              <a:t>‹#›</a:t>
            </a:fld>
            <a:endParaRPr lang="en-US" b="0">
              <a:solidFill>
                <a:srgbClr val="FFFFFF"/>
              </a:solidFill>
              <a:latin typeface="Tahoma"/>
            </a:endParaRPr>
          </a:p>
        </p:txBody>
      </p:sp>
    </p:spTree>
    <p:extLst>
      <p:ext uri="{BB962C8B-B14F-4D97-AF65-F5344CB8AC3E}">
        <p14:creationId xmlns:p14="http://schemas.microsoft.com/office/powerpoint/2010/main" val="3216497235"/>
      </p:ext>
    </p:extLst>
  </p:cSld>
  <p:clrMap bg1="dk2" tx1="lt1" bg2="dk1" tx2="lt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675" indent="-342675"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456" indent="-285561"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236" indent="-228446"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134" indent="-228446"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6035"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2931"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982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6722"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3614" indent="-228446"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254000" y="-50799"/>
            <a:ext cx="9518650" cy="7229475"/>
            <a:chOff x="-160" y="-32"/>
            <a:chExt cx="5996" cy="4554"/>
          </a:xfrm>
        </p:grpSpPr>
        <p:grpSp>
          <p:nvGrpSpPr>
            <p:cNvPr id="177155"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7" name="Freeform 65"/>
              <p:cNvSpPr>
                <a:spLocks/>
              </p:cNvSpPr>
              <p:nvPr userDrawn="1"/>
            </p:nvSpPr>
            <p:spPr bwMode="hidden">
              <a:xfrm rot="3318475">
                <a:off x="4139" y="-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2" name="Freeform 70"/>
              <p:cNvSpPr>
                <a:spLocks/>
              </p:cNvSpPr>
              <p:nvPr userDrawn="1"/>
            </p:nvSpPr>
            <p:spPr bwMode="hidden">
              <a:xfrm rot="6284068">
                <a:off x="4901" y="7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0" name="Freeform 78"/>
              <p:cNvSpPr>
                <a:spLocks/>
              </p:cNvSpPr>
              <p:nvPr userDrawn="1"/>
            </p:nvSpPr>
            <p:spPr bwMode="hidden">
              <a:xfrm rot="3318475">
                <a:off x="4103" y="199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4" name="Freeform 82"/>
              <p:cNvSpPr>
                <a:spLocks/>
              </p:cNvSpPr>
              <p:nvPr userDrawn="1"/>
            </p:nvSpPr>
            <p:spPr bwMode="hidden">
              <a:xfrm rot="6284068">
                <a:off x="4589" y="2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5" name="Freeform 83"/>
              <p:cNvSpPr>
                <a:spLocks/>
              </p:cNvSpPr>
              <p:nvPr userDrawn="1"/>
            </p:nvSpPr>
            <p:spPr bwMode="hidden">
              <a:xfrm rot="15949041" flipV="1">
                <a:off x="5118" y="209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37"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4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7244"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a14="http://schemas.microsoft.com/office/drawing/2010/main" w="12700" cmpd="sng">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177253" name="Rectangle 101"/>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1DA6C9C5-7B86-B949-9D5F-052B5FEAD72C}"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1615651318"/>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rtl="0" fontAlgn="base">
        <a:spcBef>
          <a:spcPct val="0"/>
        </a:spcBef>
        <a:spcAft>
          <a:spcPct val="0"/>
        </a:spcAft>
        <a:defRPr sz="4400">
          <a:solidFill>
            <a:schemeClr val="folHlink"/>
          </a:solidFill>
          <a:latin typeface="+mj-lt"/>
          <a:ea typeface="+mj-ea"/>
          <a:cs typeface="+mj-cs"/>
        </a:defRPr>
      </a:lvl1pPr>
      <a:lvl2pPr algn="l" rtl="0" fontAlgn="base">
        <a:spcBef>
          <a:spcPct val="0"/>
        </a:spcBef>
        <a:spcAft>
          <a:spcPct val="0"/>
        </a:spcAft>
        <a:defRPr sz="4400">
          <a:solidFill>
            <a:schemeClr val="folHlink"/>
          </a:solidFill>
          <a:latin typeface="Arial Narrow" charset="0"/>
          <a:ea typeface="ＭＳ Ｐゴシック" charset="0"/>
        </a:defRPr>
      </a:lvl2pPr>
      <a:lvl3pPr algn="l" rtl="0" fontAlgn="base">
        <a:spcBef>
          <a:spcPct val="0"/>
        </a:spcBef>
        <a:spcAft>
          <a:spcPct val="0"/>
        </a:spcAft>
        <a:defRPr sz="4400">
          <a:solidFill>
            <a:schemeClr val="folHlink"/>
          </a:solidFill>
          <a:latin typeface="Arial Narrow" charset="0"/>
          <a:ea typeface="ＭＳ Ｐゴシック" charset="0"/>
        </a:defRPr>
      </a:lvl3pPr>
      <a:lvl4pPr algn="l" rtl="0" fontAlgn="base">
        <a:spcBef>
          <a:spcPct val="0"/>
        </a:spcBef>
        <a:spcAft>
          <a:spcPct val="0"/>
        </a:spcAft>
        <a:defRPr sz="4400">
          <a:solidFill>
            <a:schemeClr val="folHlink"/>
          </a:solidFill>
          <a:latin typeface="Arial Narrow" charset="0"/>
          <a:ea typeface="ＭＳ Ｐゴシック" charset="0"/>
        </a:defRPr>
      </a:lvl4pPr>
      <a:lvl5pPr algn="l" rtl="0" fontAlgn="base">
        <a:spcBef>
          <a:spcPct val="0"/>
        </a:spcBef>
        <a:spcAft>
          <a:spcPct val="0"/>
        </a:spcAft>
        <a:defRPr sz="4400">
          <a:solidFill>
            <a:schemeClr val="folHlink"/>
          </a:solidFill>
          <a:latin typeface="Arial Narrow" charset="0"/>
          <a:ea typeface="ＭＳ Ｐゴシック" charset="0"/>
        </a:defRPr>
      </a:lvl5pPr>
      <a:lvl6pPr marL="456893" algn="l" rtl="0" fontAlgn="base">
        <a:spcBef>
          <a:spcPct val="0"/>
        </a:spcBef>
        <a:spcAft>
          <a:spcPct val="0"/>
        </a:spcAft>
        <a:defRPr sz="4400">
          <a:solidFill>
            <a:schemeClr val="folHlink"/>
          </a:solidFill>
          <a:latin typeface="Arial Narrow" charset="0"/>
          <a:ea typeface="ＭＳ Ｐゴシック" charset="0"/>
        </a:defRPr>
      </a:lvl6pPr>
      <a:lvl7pPr marL="913790" algn="l" rtl="0" fontAlgn="base">
        <a:spcBef>
          <a:spcPct val="0"/>
        </a:spcBef>
        <a:spcAft>
          <a:spcPct val="0"/>
        </a:spcAft>
        <a:defRPr sz="4400">
          <a:solidFill>
            <a:schemeClr val="folHlink"/>
          </a:solidFill>
          <a:latin typeface="Arial Narrow" charset="0"/>
          <a:ea typeface="ＭＳ Ｐゴシック" charset="0"/>
        </a:defRPr>
      </a:lvl7pPr>
      <a:lvl8pPr marL="1370690" algn="l" rtl="0" fontAlgn="base">
        <a:spcBef>
          <a:spcPct val="0"/>
        </a:spcBef>
        <a:spcAft>
          <a:spcPct val="0"/>
        </a:spcAft>
        <a:defRPr sz="4400">
          <a:solidFill>
            <a:schemeClr val="folHlink"/>
          </a:solidFill>
          <a:latin typeface="Arial Narrow" charset="0"/>
          <a:ea typeface="ＭＳ Ｐゴシック" charset="0"/>
        </a:defRPr>
      </a:lvl8pPr>
      <a:lvl9pPr marL="1827585"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13" y="2362213"/>
            <a:ext cx="76930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40" y="6242050"/>
            <a:ext cx="587375" cy="48895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6893" algn="l" rtl="0" fontAlgn="base">
        <a:lnSpc>
          <a:spcPct val="90000"/>
        </a:lnSpc>
        <a:spcBef>
          <a:spcPct val="0"/>
        </a:spcBef>
        <a:spcAft>
          <a:spcPct val="0"/>
        </a:spcAft>
        <a:defRPr sz="3600" b="1">
          <a:solidFill>
            <a:schemeClr val="tx2"/>
          </a:solidFill>
          <a:latin typeface="Arial" pitchFamily="-111" charset="0"/>
        </a:defRPr>
      </a:lvl6pPr>
      <a:lvl7pPr marL="913790" algn="l" rtl="0" fontAlgn="base">
        <a:lnSpc>
          <a:spcPct val="90000"/>
        </a:lnSpc>
        <a:spcBef>
          <a:spcPct val="0"/>
        </a:spcBef>
        <a:spcAft>
          <a:spcPct val="0"/>
        </a:spcAft>
        <a:defRPr sz="3600" b="1">
          <a:solidFill>
            <a:schemeClr val="tx2"/>
          </a:solidFill>
          <a:latin typeface="Arial" pitchFamily="-111" charset="0"/>
        </a:defRPr>
      </a:lvl7pPr>
      <a:lvl8pPr marL="1370690" algn="l" rtl="0" fontAlgn="base">
        <a:lnSpc>
          <a:spcPct val="90000"/>
        </a:lnSpc>
        <a:spcBef>
          <a:spcPct val="0"/>
        </a:spcBef>
        <a:spcAft>
          <a:spcPct val="0"/>
        </a:spcAft>
        <a:defRPr sz="3600" b="1">
          <a:solidFill>
            <a:schemeClr val="tx2"/>
          </a:solidFill>
          <a:latin typeface="Arial" pitchFamily="-111" charset="0"/>
        </a:defRPr>
      </a:lvl8pPr>
      <a:lvl9pPr marL="1827585" algn="l" rtl="0" fontAlgn="base">
        <a:lnSpc>
          <a:spcPct val="90000"/>
        </a:lnSpc>
        <a:spcBef>
          <a:spcPct val="0"/>
        </a:spcBef>
        <a:spcAft>
          <a:spcPct val="0"/>
        </a:spcAft>
        <a:defRPr sz="3600" b="1">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1875"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1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latin typeface="Copperplate Gothic Light" charset="0"/>
                <a:ea typeface="ヒラギノ角ゴ Pro W3" charset="0"/>
                <a:cs typeface="ヒラギノ角ゴ Pro W3" charset="0"/>
              </a:defRPr>
            </a:lvl1pPr>
          </a:lstStyle>
          <a:p>
            <a:pPr algn="l" eaLnBrk="0" hangingPunct="0"/>
            <a:endParaRPr lang="en-US" b="0">
              <a:solidFill>
                <a:srgbClr val="000000"/>
              </a:solidFill>
            </a:endParaRPr>
          </a:p>
        </p:txBody>
      </p:sp>
      <p:sp>
        <p:nvSpPr>
          <p:cNvPr id="59187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latin typeface="Copperplate Gothic Light" charset="0"/>
                <a:ea typeface="ヒラギノ角ゴ Pro W3" charset="0"/>
                <a:cs typeface="ヒラギノ角ゴ Pro W3" charset="0"/>
              </a:defRPr>
            </a:lvl1pPr>
          </a:lstStyle>
          <a:p>
            <a:pPr eaLnBrk="0" hangingPunct="0"/>
            <a:endParaRPr lang="en-US" b="0">
              <a:solidFill>
                <a:srgbClr val="000000"/>
              </a:solidFill>
            </a:endParaRPr>
          </a:p>
        </p:txBody>
      </p:sp>
      <p:sp>
        <p:nvSpPr>
          <p:cNvPr id="591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eaLnBrk="0" hangingPunct="0"/>
            <a:fld id="{61A06CA0-26F2-9246-8795-E1F4EEF870B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04740949"/>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6893"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379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069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7585"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675" indent="-342675"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2931"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69824"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6722"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3614" indent="-228446"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560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59597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59597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59597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D747555-44DA-A64E-A6DC-D535E2BFA85C}" type="slidenum">
              <a:rPr lang="en-US" b="0">
                <a:solidFill>
                  <a:srgbClr val="482400"/>
                </a:solidFill>
              </a:rPr>
              <a:pPr/>
              <a:t>‹#›</a:t>
            </a:fld>
            <a:endParaRPr lang="en-US" b="0">
              <a:solidFill>
                <a:srgbClr val="482400"/>
              </a:solidFill>
            </a:endParaRPr>
          </a:p>
        </p:txBody>
      </p:sp>
      <p:pic>
        <p:nvPicPr>
          <p:cNvPr id="2560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750436"/>
      </p:ext>
    </p:extLst>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670722" name="Rectangle 2"/>
          <p:cNvSpPr>
            <a:spLocks noChangeArrowheads="1"/>
          </p:cNvSpPr>
          <p:nvPr/>
        </p:nvSpPr>
        <p:spPr bwMode="hidden">
          <a:xfrm>
            <a:off x="0" y="13"/>
            <a:ext cx="17526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lIns="91378" tIns="45690" rIns="91378" bIns="45690"/>
          <a:lstStyle/>
          <a:p>
            <a:pPr algn="l"/>
            <a:endParaRPr kumimoji="1" lang="en-US" b="0">
              <a:solidFill>
                <a:srgbClr val="EAEAEA"/>
              </a:solidFill>
              <a:latin typeface="Times New Roman" charset="0"/>
            </a:endParaRPr>
          </a:p>
        </p:txBody>
      </p:sp>
      <p:grpSp>
        <p:nvGrpSpPr>
          <p:cNvPr id="13315" name="Group 3"/>
          <p:cNvGrpSpPr>
            <a:grpSpLocks/>
          </p:cNvGrpSpPr>
          <p:nvPr/>
        </p:nvGrpSpPr>
        <p:grpSpPr bwMode="auto">
          <a:xfrm>
            <a:off x="152401" y="374651"/>
            <a:ext cx="1525588" cy="1227138"/>
            <a:chOff x="96" y="236"/>
            <a:chExt cx="961" cy="773"/>
          </a:xfrm>
        </p:grpSpPr>
        <p:sp>
          <p:nvSpPr>
            <p:cNvPr id="670724" name="Freeform 4"/>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670725" name="Freeform 5"/>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13323" name="Group 6"/>
            <p:cNvGrpSpPr>
              <a:grpSpLocks/>
            </p:cNvGrpSpPr>
            <p:nvPr/>
          </p:nvGrpSpPr>
          <p:grpSpPr bwMode="auto">
            <a:xfrm>
              <a:off x="152" y="236"/>
              <a:ext cx="823" cy="773"/>
              <a:chOff x="152" y="236"/>
              <a:chExt cx="823" cy="773"/>
            </a:xfrm>
          </p:grpSpPr>
          <p:sp>
            <p:nvSpPr>
              <p:cNvPr id="670727" name="AutoShape 7" descr="Green marble"/>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670728" name="Freeform 8"/>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29" name="Freeform 9"/>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30" name="Freeform 10"/>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670731" name="Rectangle 11"/>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0734" name="Rectangle 14"/>
          <p:cNvSpPr>
            <a:spLocks noGrp="1" noChangeArrowheads="1"/>
          </p:cNvSpPr>
          <p:nvPr>
            <p:ph type="dt" sz="half" idx="2"/>
          </p:nvPr>
        </p:nvSpPr>
        <p:spPr bwMode="auto">
          <a:xfrm>
            <a:off x="685800" y="6399213"/>
            <a:ext cx="19050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eaLnBrk="1" hangingPunct="1">
              <a:defRPr sz="1400">
                <a:latin typeface="Times New Roman" charset="0"/>
              </a:defRPr>
            </a:lvl1pPr>
          </a:lstStyle>
          <a:p>
            <a:pPr algn="l"/>
            <a:endParaRPr lang="en-US" b="0">
              <a:solidFill>
                <a:srgbClr val="EAEAEA"/>
              </a:solidFill>
            </a:endParaRPr>
          </a:p>
        </p:txBody>
      </p:sp>
      <p:sp>
        <p:nvSpPr>
          <p:cNvPr id="670735" name="Rectangle 15"/>
          <p:cNvSpPr>
            <a:spLocks noGrp="1" noChangeArrowheads="1"/>
          </p:cNvSpPr>
          <p:nvPr>
            <p:ph type="ftr" sz="quarter" idx="3"/>
          </p:nvPr>
        </p:nvSpPr>
        <p:spPr bwMode="auto">
          <a:xfrm>
            <a:off x="3124201" y="6399213"/>
            <a:ext cx="28956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algn="ctr" eaLnBrk="1" hangingPunct="1">
              <a:defRPr sz="1400">
                <a:latin typeface="Times New Roman" charset="0"/>
              </a:defRPr>
            </a:lvl1pPr>
          </a:lstStyle>
          <a:p>
            <a:endParaRPr lang="en-US" b="0">
              <a:solidFill>
                <a:srgbClr val="EAEAEA"/>
              </a:solidFill>
            </a:endParaRPr>
          </a:p>
        </p:txBody>
      </p:sp>
      <p:sp>
        <p:nvSpPr>
          <p:cNvPr id="670736" name="Rectangle 16"/>
          <p:cNvSpPr>
            <a:spLocks noGrp="1" noChangeArrowheads="1"/>
          </p:cNvSpPr>
          <p:nvPr>
            <p:ph type="sldNum" sz="quarter" idx="4"/>
          </p:nvPr>
        </p:nvSpPr>
        <p:spPr bwMode="auto">
          <a:xfrm>
            <a:off x="6553200" y="6399213"/>
            <a:ext cx="1905000" cy="457200"/>
          </a:xfrm>
          <a:prstGeom prst="rect">
            <a:avLst/>
          </a:prstGeom>
          <a:noFill/>
          <a:ln w="9525">
            <a:noFill/>
            <a:miter lim="800000"/>
            <a:headEnd/>
            <a:tailEnd/>
          </a:ln>
          <a:effectLst/>
        </p:spPr>
        <p:txBody>
          <a:bodyPr vert="horz" wrap="square" lIns="92013" tIns="46007" rIns="92013" bIns="46007" numCol="1" anchor="ctr" anchorCtr="0" compatLnSpc="1">
            <a:prstTxWarp prst="textNoShape">
              <a:avLst/>
            </a:prstTxWarp>
          </a:bodyPr>
          <a:lstStyle>
            <a:lvl1pPr algn="r" eaLnBrk="1" hangingPunct="1">
              <a:defRPr sz="1400">
                <a:latin typeface="Times New Roman" charset="0"/>
              </a:defRPr>
            </a:lvl1pPr>
          </a:lstStyle>
          <a:p>
            <a:fld id="{55974A36-55D8-8349-B8FF-EE1E0908312C}" type="slidenum">
              <a:rPr lang="en-US" b="0">
                <a:solidFill>
                  <a:srgbClr val="EAEAEA"/>
                </a:solidFill>
              </a:rPr>
              <a:pPr/>
              <a:t>‹#›</a:t>
            </a:fld>
            <a:endParaRPr lang="en-US" b="0">
              <a:solidFill>
                <a:srgbClr val="EAEAEA"/>
              </a:solidFill>
            </a:endParaRPr>
          </a:p>
        </p:txBody>
      </p:sp>
    </p:spTree>
    <p:extLst>
      <p:ext uri="{BB962C8B-B14F-4D97-AF65-F5344CB8AC3E}">
        <p14:creationId xmlns:p14="http://schemas.microsoft.com/office/powerpoint/2010/main" val="1844602179"/>
      </p:ext>
    </p:extLst>
  </p:cSld>
  <p:clrMap bg1="dk2" tx1="lt1" bg2="dk1" tx2="lt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76" y="96839"/>
            <a:ext cx="71580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6" y="1981200"/>
            <a:ext cx="7661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1" y="6248400"/>
            <a:ext cx="28956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378" tIns="45690" rIns="91378" bIns="4569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6893"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379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069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7585"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376" indent="-447376"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8415" indent="-439445"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2954" indent="-40295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0045" indent="-385507"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6872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562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2514"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39412"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6311" indent="-387091"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8017A9A4-F02D-A145-822A-93C68DE18CCB}"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60174286"/>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defRPr sz="1400" smtClean="0">
                <a:latin typeface="+mn-lt"/>
                <a:ea typeface="+mn-ea"/>
                <a:cs typeface="+mn-cs"/>
              </a:defRPr>
            </a:lvl1pPr>
          </a:lstStyle>
          <a:p>
            <a:pPr algn="l" eaLnBrk="0" hangingPunct="0">
              <a:defRPr/>
            </a:pPr>
            <a:endParaRPr lang="en-US" b="0">
              <a:solidFill>
                <a:srgbClr val="FFFF66"/>
              </a:solidFill>
              <a:latin typeface="Trebuchet MS"/>
              <a:ea typeface="Osaka"/>
              <a:cs typeface="Osaka"/>
            </a:endParaRPr>
          </a:p>
        </p:txBody>
      </p:sp>
      <p:sp>
        <p:nvSpPr>
          <p:cNvPr id="16794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lgn="ctr">
              <a:defRPr sz="1400" smtClean="0">
                <a:latin typeface="+mn-lt"/>
                <a:ea typeface="+mn-ea"/>
                <a:cs typeface="+mn-cs"/>
              </a:defRPr>
            </a:lvl1pPr>
          </a:lstStyle>
          <a:p>
            <a:pPr eaLnBrk="0" hangingPunct="0">
              <a:defRPr/>
            </a:pPr>
            <a:endParaRPr lang="en-US" b="0">
              <a:solidFill>
                <a:srgbClr val="FFFF66"/>
              </a:solidFill>
              <a:latin typeface="Trebuchet MS"/>
              <a:ea typeface="Osaka"/>
              <a:cs typeface="Osaka"/>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378" tIns="45690" rIns="91378" bIns="45690" numCol="1" anchor="t" anchorCtr="0" compatLnSpc="1">
            <a:prstTxWarp prst="textNoShape">
              <a:avLst/>
            </a:prstTxWarp>
          </a:bodyPr>
          <a:lstStyle>
            <a:lvl1pPr algn="r">
              <a:defRPr sz="1400">
                <a:latin typeface="+mn-lt"/>
                <a:ea typeface="+mn-ea"/>
                <a:cs typeface="+mn-cs"/>
              </a:defRPr>
            </a:lvl1pPr>
          </a:lstStyle>
          <a:p>
            <a:pPr eaLnBrk="0" hangingPunct="0"/>
            <a:fld id="{AB4BF9CA-D253-CC4B-934B-6A3CF85E95C6}" type="slidenum">
              <a:rPr lang="en-US" b="0">
                <a:solidFill>
                  <a:srgbClr val="FFFF66"/>
                </a:solidFill>
                <a:latin typeface="Trebuchet MS"/>
                <a:ea typeface="Osaka"/>
                <a:cs typeface="Osaka"/>
              </a:rPr>
              <a:pPr eaLnBrk="0" hangingPunct="0"/>
              <a:t>‹#›</a:t>
            </a:fld>
            <a:endParaRPr lang="en-US" b="0">
              <a:solidFill>
                <a:srgbClr val="FFFF66"/>
              </a:solidFill>
              <a:latin typeface="Trebuchet MS"/>
              <a:ea typeface="Osaka"/>
              <a:cs typeface="Osaka"/>
            </a:endParaRPr>
          </a:p>
        </p:txBody>
      </p:sp>
    </p:spTree>
    <p:extLst>
      <p:ext uri="{BB962C8B-B14F-4D97-AF65-F5344CB8AC3E}">
        <p14:creationId xmlns:p14="http://schemas.microsoft.com/office/powerpoint/2010/main" val="3697961943"/>
      </p:ext>
    </p:extLst>
  </p:cSld>
  <p:clrMap bg1="dk2" tx1="lt1" bg2="dk1"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6893"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379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069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7585"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675" indent="-342675"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2931"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6982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6722"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3614" indent="-228446"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1"/>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1" y="6248400"/>
            <a:ext cx="1752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kumimoji="1" sz="1400" b="0">
                <a:latin typeface="Helvetica" charset="0"/>
                <a:ea typeface="+mn-ea"/>
                <a:cs typeface="+mn-cs"/>
              </a:defRPr>
            </a:lvl1pPr>
          </a:lstStyle>
          <a:p>
            <a:pPr>
              <a:defRPr/>
            </a:pPr>
            <a:endParaRPr lang="en-US" altLang="ja-JP"/>
          </a:p>
        </p:txBody>
      </p:sp>
      <p:sp>
        <p:nvSpPr>
          <p:cNvPr id="148549" name="Rectangle 69"/>
          <p:cNvSpPr>
            <a:spLocks noGrp="1" noChangeArrowheads="1"/>
          </p:cNvSpPr>
          <p:nvPr>
            <p:ph type="ftr" sz="quarter" idx="3"/>
          </p:nvPr>
        </p:nvSpPr>
        <p:spPr bwMode="auto">
          <a:xfrm>
            <a:off x="2057402" y="6248400"/>
            <a:ext cx="5237163"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mn-ea"/>
                <a:cs typeface="+mn-cs"/>
              </a:defRPr>
            </a:lvl1pPr>
          </a:lstStyle>
          <a:p>
            <a:pPr>
              <a:defRPr/>
            </a:pPr>
            <a:endParaRPr lang="en-US" altLang="ja-JP"/>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kumimoji="1" sz="1400" b="0">
                <a:latin typeface="Helvetica" charset="0"/>
                <a:ea typeface="Osaka" charset="0"/>
                <a:cs typeface="Osaka" charset="0"/>
              </a:defRPr>
            </a:lvl1pPr>
          </a:lstStyle>
          <a:p>
            <a:fld id="{0B5C7755-24B4-2A4B-BC25-81148F8A4469}" type="slidenum">
              <a:rPr lang="en-US" altLang="ja-JP"/>
              <a:pPr/>
              <a:t>‹#›</a:t>
            </a:fld>
            <a:endParaRPr lang="en-US" altLang="ja-JP"/>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6893"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37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069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758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726" indent="-352191"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552" indent="-35060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690" indent="-31729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3445" indent="-301424"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6353" indent="-295080"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324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0142"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7039"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3936" indent="-295080"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1" y="0"/>
            <a:ext cx="7242175" cy="1981200"/>
            <a:chOff x="0" y="0"/>
            <a:chExt cx="4562" cy="1248"/>
          </a:xfrm>
        </p:grpSpPr>
        <p:sp>
          <p:nvSpPr>
            <p:cNvPr id="526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52634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6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26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6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lgn="l"/>
            <a:endParaRPr lang="en-US" b="0">
              <a:solidFill>
                <a:srgbClr val="FFFFFF"/>
              </a:solidFill>
            </a:endParaRPr>
          </a:p>
        </p:txBody>
      </p:sp>
      <p:sp>
        <p:nvSpPr>
          <p:cNvPr id="526344" name="Rectangle 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endParaRPr lang="en-US" b="0">
              <a:solidFill>
                <a:srgbClr val="FFFFFF"/>
              </a:solidFill>
            </a:endParaRPr>
          </a:p>
        </p:txBody>
      </p:sp>
      <p:sp>
        <p:nvSpPr>
          <p:cNvPr id="526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44A13FEE-0FC7-884B-8859-8F8C1883B195}" type="slidenum">
              <a:rPr lang="en-US" b="0">
                <a:solidFill>
                  <a:srgbClr val="FFFFFF"/>
                </a:solidFill>
              </a:rPr>
              <a:pPr/>
              <a:t>‹#›</a:t>
            </a:fld>
            <a:endParaRPr lang="en-US" b="0">
              <a:solidFill>
                <a:srgbClr val="FFFFFF"/>
              </a:solidFill>
            </a:endParaRPr>
          </a:p>
        </p:txBody>
      </p:sp>
    </p:spTree>
    <p:extLst>
      <p:ext uri="{BB962C8B-B14F-4D97-AF65-F5344CB8AC3E}">
        <p14:creationId xmlns:p14="http://schemas.microsoft.com/office/powerpoint/2010/main" val="664131462"/>
      </p:ext>
    </p:extLst>
  </p:cSld>
  <p:clrMap bg1="dk2" tx1="lt1" bg2="dk1" tx2="lt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675" indent="-34267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236" indent="-22844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035" indent="-22844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2931"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6982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6722"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3614" indent="-228446"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96087490"/>
      </p:ext>
    </p:extLst>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504836"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7"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8"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9"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0"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7" name="Group 9"/>
            <p:cNvGrpSpPr>
              <a:grpSpLocks/>
            </p:cNvGrpSpPr>
            <p:nvPr userDrawn="1"/>
          </p:nvGrpSpPr>
          <p:grpSpPr bwMode="auto">
            <a:xfrm>
              <a:off x="2016" y="2016"/>
              <a:ext cx="2448" cy="2304"/>
              <a:chOff x="0" y="0"/>
              <a:chExt cx="2928" cy="2784"/>
            </a:xfrm>
          </p:grpSpPr>
          <p:sp>
            <p:nvSpPr>
              <p:cNvPr id="504842"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4"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6"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8" name="Group 15"/>
            <p:cNvGrpSpPr>
              <a:grpSpLocks/>
            </p:cNvGrpSpPr>
            <p:nvPr userDrawn="1"/>
          </p:nvGrpSpPr>
          <p:grpSpPr bwMode="auto">
            <a:xfrm>
              <a:off x="2832" y="96"/>
              <a:ext cx="2736" cy="2592"/>
              <a:chOff x="0" y="0"/>
              <a:chExt cx="2928" cy="2784"/>
            </a:xfrm>
          </p:grpSpPr>
          <p:sp>
            <p:nvSpPr>
              <p:cNvPr id="504848"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9"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0"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1"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2"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3789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485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b="1">
                <a:latin typeface="Times New Roman" charset="0"/>
              </a:defRPr>
            </a:lvl1pPr>
          </a:lstStyle>
          <a:p>
            <a:pPr algn="l"/>
            <a:endParaRPr lang="en-US">
              <a:solidFill>
                <a:srgbClr val="EAEAEA"/>
              </a:solidFill>
            </a:endParaRPr>
          </a:p>
        </p:txBody>
      </p:sp>
      <p:sp>
        <p:nvSpPr>
          <p:cNvPr id="504856" name="Rectangle 2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1">
                <a:latin typeface="Times New Roman" charset="0"/>
              </a:defRPr>
            </a:lvl1pPr>
          </a:lstStyle>
          <a:p>
            <a:endParaRPr lang="en-US">
              <a:solidFill>
                <a:srgbClr val="EAEAEA"/>
              </a:solidFill>
            </a:endParaRPr>
          </a:p>
        </p:txBody>
      </p:sp>
      <p:sp>
        <p:nvSpPr>
          <p:cNvPr id="50485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1">
                <a:latin typeface="Times New Roman" charset="0"/>
              </a:defRPr>
            </a:lvl1pPr>
          </a:lstStyle>
          <a:p>
            <a:fld id="{7B7D12F7-055A-6E43-85E4-B47C8E3EE7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49697176"/>
      </p:ext>
    </p:extLst>
  </p:cSld>
  <p:clrMap bg1="dk2" tx1="lt1" bg2="dk1" tx2="lt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1/27/25</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1/27/25</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mn-lt"/>
                <a:cs typeface="+mn-cs"/>
              </a:defRPr>
            </a:lvl1pPr>
          </a:lstStyle>
          <a:p>
            <a:pPr algn="l"/>
            <a:fld id="{8BA6D373-8BE0-3D42-BAFE-1BEA5E1A247A}" type="datetimeFigureOut">
              <a:rPr lang="en-US" b="0" smtClean="0">
                <a:solidFill>
                  <a:srgbClr val="000000"/>
                </a:solidFill>
                <a:latin typeface="Arial"/>
                <a:cs typeface="ＭＳ Ｐゴシック"/>
              </a:rPr>
              <a:pPr algn="l"/>
              <a:t>1/27/25</a:t>
            </a:fld>
            <a:endParaRPr lang="en-US" b="0">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b="0" smtClean="0">
                <a:solidFill>
                  <a:srgbClr val="000000"/>
                </a:solidFill>
                <a:latin typeface="Arial"/>
                <a:cs typeface="ＭＳ Ｐゴシック"/>
              </a:rPr>
              <a:pPr/>
              <a:t>‹#›</a:t>
            </a:fld>
            <a:endParaRPr lang="en-US" b="0">
              <a:solidFill>
                <a:srgbClr val="000000"/>
              </a:solidFill>
              <a:latin typeface="Arial"/>
              <a:cs typeface="ＭＳ Ｐゴシック"/>
            </a:endParaRPr>
          </a:p>
        </p:txBody>
      </p:sp>
    </p:spTree>
    <p:extLst>
      <p:ext uri="{BB962C8B-B14F-4D97-AF65-F5344CB8AC3E}">
        <p14:creationId xmlns:p14="http://schemas.microsoft.com/office/powerpoint/2010/main" val="1768472929"/>
      </p:ext>
    </p:extLst>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spcBef>
                <a:spcPct val="50000"/>
              </a:spcBef>
              <a:defRPr sz="1200" b="1">
                <a:latin typeface="+mn-lt"/>
              </a:defRPr>
            </a:lvl1pPr>
          </a:lstStyle>
          <a:p>
            <a:pPr algn="l"/>
            <a:fld id="{C028FD83-1C87-FF4C-A638-BCE5B165E080}" type="datetimeFigureOut">
              <a:rPr lang="en-US" smtClean="0">
                <a:solidFill>
                  <a:srgbClr val="000000"/>
                </a:solidFill>
                <a:latin typeface="Arial"/>
                <a:cs typeface="+mn-cs"/>
              </a:rPr>
              <a:pPr algn="l"/>
              <a:t>1/27/25</a:t>
            </a:fld>
            <a:endParaRPr lang="en-US">
              <a:solidFill>
                <a:srgbClr val="000000"/>
              </a:solidFill>
              <a:latin typeface="Arial"/>
              <a:cs typeface="+mn-cs"/>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cs typeface="+mn-cs"/>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cs typeface="+mn-cs"/>
              </a:rPr>
              <a:pPr/>
              <a:t>‹#›</a:t>
            </a:fld>
            <a:endParaRPr lang="en-US">
              <a:solidFill>
                <a:srgbClr val="000000"/>
              </a:solidFill>
              <a:latin typeface="Arial"/>
              <a:cs typeface="+mn-cs"/>
            </a:endParaRPr>
          </a:p>
        </p:txBody>
      </p:sp>
      <p:sp>
        <p:nvSpPr>
          <p:cNvPr id="310278" name="Rectangle 6"/>
          <p:cNvSpPr>
            <a:spLocks noGrp="1" noChangeArrowheads="1"/>
          </p:cNvSpPr>
          <p:nvPr>
            <p:ph type="body" idx="1"/>
          </p:nvPr>
        </p:nvSpPr>
        <p:spPr bwMode="auto">
          <a:xfrm>
            <a:off x="762001" y="1828800"/>
            <a:ext cx="7620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237254"/>
      </p:ext>
    </p:extLst>
  </p:cSld>
  <p:clrMap bg1="lt1" tx1="dk1" bg2="lt2" tx2="dk2" accent1="accent1" accent2="accent2" accent3="accent3" accent4="accent4" accent5="accent5" accent6="accent6" hlink="hlink" folHlink="folHlink"/>
  <p:sldLayoutIdLst>
    <p:sldLayoutId id="214748537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6893"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379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069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7585"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675" indent="-342675"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456" indent="-285561"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2236" indent="-228446"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599134" indent="-228446"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6035"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2931"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69824"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6722"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3614" indent="-228446"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lIns="91378" tIns="45690" rIns="91378" bIns="45690"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13"/>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88"/>
            <a:ext cx="2133600" cy="365125"/>
          </a:xfrm>
          <a:prstGeom prst="rect">
            <a:avLst/>
          </a:prstGeom>
        </p:spPr>
        <p:txBody>
          <a:bodyPr vert="horz" lIns="91378" tIns="45690" rIns="91378" bIns="45690"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1" y="6416688"/>
            <a:ext cx="2895600" cy="365125"/>
          </a:xfrm>
          <a:prstGeom prst="rect">
            <a:avLst/>
          </a:prstGeom>
        </p:spPr>
        <p:txBody>
          <a:bodyPr vert="horz" lIns="91378" tIns="45690" rIns="91378" bIns="45690"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88"/>
            <a:ext cx="762000" cy="365125"/>
          </a:xfrm>
          <a:prstGeom prst="rect">
            <a:avLst/>
          </a:prstGeom>
        </p:spPr>
        <p:txBody>
          <a:bodyPr vert="horz" wrap="square" lIns="0" tIns="45690" rIns="0" bIns="4569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6893" algn="ctr" rtl="0" fontAlgn="base">
        <a:spcBef>
          <a:spcPct val="0"/>
        </a:spcBef>
        <a:spcAft>
          <a:spcPct val="0"/>
        </a:spcAft>
        <a:defRPr sz="4100" b="1">
          <a:solidFill>
            <a:schemeClr val="tx1"/>
          </a:solidFill>
          <a:latin typeface="Lucida Sans" charset="0"/>
          <a:ea typeface="ＭＳ Ｐゴシック" charset="0"/>
        </a:defRPr>
      </a:lvl6pPr>
      <a:lvl7pPr marL="913790" algn="ctr" rtl="0" fontAlgn="base">
        <a:spcBef>
          <a:spcPct val="0"/>
        </a:spcBef>
        <a:spcAft>
          <a:spcPct val="0"/>
        </a:spcAft>
        <a:defRPr sz="4100" b="1">
          <a:solidFill>
            <a:schemeClr val="tx1"/>
          </a:solidFill>
          <a:latin typeface="Lucida Sans" charset="0"/>
          <a:ea typeface="ＭＳ Ｐゴシック" charset="0"/>
        </a:defRPr>
      </a:lvl7pPr>
      <a:lvl8pPr marL="1370690" algn="ctr" rtl="0" fontAlgn="base">
        <a:spcBef>
          <a:spcPct val="0"/>
        </a:spcBef>
        <a:spcAft>
          <a:spcPct val="0"/>
        </a:spcAft>
        <a:defRPr sz="4100" b="1">
          <a:solidFill>
            <a:schemeClr val="tx1"/>
          </a:solidFill>
          <a:latin typeface="Lucida Sans" charset="0"/>
          <a:ea typeface="ＭＳ Ｐゴシック" charset="0"/>
        </a:defRPr>
      </a:lvl8pPr>
      <a:lvl9pPr marL="1827585" algn="ctr" rtl="0" fontAlgn="base">
        <a:spcBef>
          <a:spcPct val="0"/>
        </a:spcBef>
        <a:spcAft>
          <a:spcPct val="0"/>
        </a:spcAft>
        <a:defRPr sz="4100" b="1">
          <a:solidFill>
            <a:schemeClr val="tx1"/>
          </a:solidFill>
          <a:latin typeface="Lucida Sans" charset="0"/>
          <a:ea typeface="ＭＳ Ｐゴシック" charset="0"/>
        </a:defRPr>
      </a:lvl9pPr>
    </p:titleStyle>
    <p:bodyStyle>
      <a:lvl1pPr marL="547324" indent="-410890"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7779" indent="-282390"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2721" indent="-228446"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1652" indent="-182440"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3611" indent="-182440"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3622" indent="-182757"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4655" indent="-182757"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5685" indent="-182757"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6722" indent="-182757"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93" algn="l" rtl="0" eaLnBrk="1" latinLnBrk="0" hangingPunct="1">
        <a:defRPr kumimoji="0" kern="1200">
          <a:solidFill>
            <a:schemeClr val="tx1"/>
          </a:solidFill>
          <a:latin typeface="+mn-lt"/>
          <a:ea typeface="+mn-ea"/>
          <a:cs typeface="+mn-cs"/>
        </a:defRPr>
      </a:lvl2pPr>
      <a:lvl3pPr marL="913790" algn="l" rtl="0" eaLnBrk="1" latinLnBrk="0" hangingPunct="1">
        <a:defRPr kumimoji="0" kern="1200">
          <a:solidFill>
            <a:schemeClr val="tx1"/>
          </a:solidFill>
          <a:latin typeface="+mn-lt"/>
          <a:ea typeface="+mn-ea"/>
          <a:cs typeface="+mn-cs"/>
        </a:defRPr>
      </a:lvl3pPr>
      <a:lvl4pPr marL="1370690" algn="l" rtl="0" eaLnBrk="1" latinLnBrk="0" hangingPunct="1">
        <a:defRPr kumimoji="0" kern="1200">
          <a:solidFill>
            <a:schemeClr val="tx1"/>
          </a:solidFill>
          <a:latin typeface="+mn-lt"/>
          <a:ea typeface="+mn-ea"/>
          <a:cs typeface="+mn-cs"/>
        </a:defRPr>
      </a:lvl4pPr>
      <a:lvl5pPr marL="1827585" algn="l" rtl="0" eaLnBrk="1" latinLnBrk="0" hangingPunct="1">
        <a:defRPr kumimoji="0" kern="1200">
          <a:solidFill>
            <a:schemeClr val="tx1"/>
          </a:solidFill>
          <a:latin typeface="+mn-lt"/>
          <a:ea typeface="+mn-ea"/>
          <a:cs typeface="+mn-cs"/>
        </a:defRPr>
      </a:lvl5pPr>
      <a:lvl6pPr marL="2284479" algn="l" rtl="0" eaLnBrk="1" latinLnBrk="0" hangingPunct="1">
        <a:defRPr kumimoji="0" kern="1200">
          <a:solidFill>
            <a:schemeClr val="tx1"/>
          </a:solidFill>
          <a:latin typeface="+mn-lt"/>
          <a:ea typeface="+mn-ea"/>
          <a:cs typeface="+mn-cs"/>
        </a:defRPr>
      </a:lvl6pPr>
      <a:lvl7pPr marL="2741378" algn="l" rtl="0" eaLnBrk="1" latinLnBrk="0" hangingPunct="1">
        <a:defRPr kumimoji="0" kern="1200">
          <a:solidFill>
            <a:schemeClr val="tx1"/>
          </a:solidFill>
          <a:latin typeface="+mn-lt"/>
          <a:ea typeface="+mn-ea"/>
          <a:cs typeface="+mn-cs"/>
        </a:defRPr>
      </a:lvl7pPr>
      <a:lvl8pPr marL="3198268" algn="l" rtl="0" eaLnBrk="1" latinLnBrk="0" hangingPunct="1">
        <a:defRPr kumimoji="0" kern="1200">
          <a:solidFill>
            <a:schemeClr val="tx1"/>
          </a:solidFill>
          <a:latin typeface="+mn-lt"/>
          <a:ea typeface="+mn-ea"/>
          <a:cs typeface="+mn-cs"/>
        </a:defRPr>
      </a:lvl8pPr>
      <a:lvl9pPr marL="3655169"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1422400"/>
            <a:ext cx="9147175" cy="5435600"/>
            <a:chOff x="0" y="896"/>
            <a:chExt cx="5762" cy="3424"/>
          </a:xfrm>
        </p:grpSpPr>
        <p:grpSp>
          <p:nvGrpSpPr>
            <p:cNvPr id="61448" name="Group 3"/>
            <p:cNvGrpSpPr>
              <a:grpSpLocks/>
            </p:cNvGrpSpPr>
            <p:nvPr userDrawn="1"/>
          </p:nvGrpSpPr>
          <p:grpSpPr bwMode="auto">
            <a:xfrm>
              <a:off x="20" y="896"/>
              <a:ext cx="5742" cy="3424"/>
              <a:chOff x="20" y="896"/>
              <a:chExt cx="5742" cy="3424"/>
            </a:xfrm>
          </p:grpSpPr>
          <p:sp>
            <p:nvSpPr>
              <p:cNvPr id="6158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grpSp>
        <p:grpSp>
          <p:nvGrpSpPr>
            <p:cNvPr id="61449" name="Group 17"/>
            <p:cNvGrpSpPr>
              <a:grpSpLocks/>
            </p:cNvGrpSpPr>
            <p:nvPr userDrawn="1"/>
          </p:nvGrpSpPr>
          <p:grpSpPr bwMode="auto">
            <a:xfrm>
              <a:off x="0" y="2291"/>
              <a:ext cx="1385" cy="1702"/>
              <a:chOff x="0" y="2291"/>
              <a:chExt cx="1385" cy="1702"/>
            </a:xfrm>
          </p:grpSpPr>
          <p:sp>
            <p:nvSpPr>
              <p:cNvPr id="61450"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2"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4"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5"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7"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8"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9"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0"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1"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4"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7"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9"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0"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1"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1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6"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2"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3"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6"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7"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8"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9"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1"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3"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4"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9"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0"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1"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7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82"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000"/>
            </a:lvl1pPr>
          </a:lstStyle>
          <a:p>
            <a:fld id="{3B69C50D-BF85-EA4D-B9FC-E49B1EBF2EDE}" type="slidenum">
              <a:rPr lang="en-US"/>
              <a:pPr/>
              <a:t>‹#›</a:t>
            </a:fld>
            <a:endParaRPr lang="en-US"/>
          </a:p>
        </p:txBody>
      </p:sp>
      <p:sp>
        <p:nvSpPr>
          <p:cNvPr id="11421" name="Rectangle 157"/>
          <p:cNvSpPr>
            <a:spLocks noGrp="1" noRot="1" noChangeArrowheads="1"/>
          </p:cNvSpPr>
          <p:nvPr>
            <p:ph type="body" idx="1"/>
          </p:nvPr>
        </p:nvSpPr>
        <p:spPr bwMode="auto">
          <a:xfrm>
            <a:off x="301625" y="1600201"/>
            <a:ext cx="8540750" cy="4498975"/>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9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6893"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37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069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7585"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675" indent="-342675"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2236" indent="-228446"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599134" indent="-228446"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6035" indent="-228446"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2931"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69824"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6722"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3614" indent="-228446"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304801"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a:latin typeface="Arial" charset="0"/>
                <a:cs typeface="+mn-cs"/>
              </a:defRPr>
            </a:lvl1pPr>
          </a:lstStyle>
          <a:p>
            <a:pPr algn="l"/>
            <a:fld id="{34378FA9-1454-D341-9990-AAAB3E58BF22}" type="datetimeFigureOut">
              <a:rPr lang="en-US" b="0" smtClean="0">
                <a:solidFill>
                  <a:srgbClr val="000000"/>
                </a:solidFill>
                <a:cs typeface="ＭＳ Ｐゴシック"/>
              </a:rPr>
              <a:pPr algn="l"/>
              <a:t>1/27/25</a:t>
            </a:fld>
            <a:endParaRPr lang="en-US" b="0">
              <a:solidFill>
                <a:srgbClr val="000000"/>
              </a:solidFill>
              <a:cs typeface="ＭＳ Ｐゴシック"/>
            </a:endParaRPr>
          </a:p>
        </p:txBody>
      </p:sp>
      <p:sp>
        <p:nvSpPr>
          <p:cNvPr id="373765" name="Rectangle 5"/>
          <p:cNvSpPr>
            <a:spLocks noGrp="1" noChangeArrowheads="1"/>
          </p:cNvSpPr>
          <p:nvPr>
            <p:ph type="ftr" sz="quarter" idx="3"/>
          </p:nvPr>
        </p:nvSpPr>
        <p:spPr bwMode="auto">
          <a:xfrm>
            <a:off x="2667001" y="6248400"/>
            <a:ext cx="28956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0" hangingPunct="0">
              <a:defRPr sz="1400">
                <a:latin typeface="Arial" charset="0"/>
                <a:cs typeface="+mn-cs"/>
              </a:defRPr>
            </a:lvl1pPr>
          </a:lstStyle>
          <a:p>
            <a:endParaRPr lang="en-US" b="0">
              <a:solidFill>
                <a:srgbClr val="000000"/>
              </a:solidFill>
              <a:cs typeface="ＭＳ Ｐゴシック"/>
            </a:endParaRPr>
          </a:p>
        </p:txBody>
      </p:sp>
      <p:sp>
        <p:nvSpPr>
          <p:cNvPr id="373766"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a:latin typeface="Arial" charset="0"/>
                <a:cs typeface="+mn-cs"/>
              </a:defRPr>
            </a:lvl1pPr>
          </a:lstStyle>
          <a:p>
            <a:fld id="{9B7962D6-EC34-104E-AB56-619B8CD28453}" type="slidenum">
              <a:rPr lang="en-US" b="0" smtClean="0">
                <a:solidFill>
                  <a:srgbClr val="000000"/>
                </a:solidFill>
                <a:cs typeface="ＭＳ Ｐゴシック"/>
              </a:rPr>
              <a:pPr/>
              <a:t>‹#›</a:t>
            </a:fld>
            <a:endParaRPr lang="en-US" b="0">
              <a:solidFill>
                <a:srgbClr val="000000"/>
              </a:solidFill>
              <a:cs typeface="ＭＳ Ｐゴシック"/>
            </a:endParaRPr>
          </a:p>
        </p:txBody>
      </p:sp>
    </p:spTree>
    <p:extLst>
      <p:ext uri="{BB962C8B-B14F-4D97-AF65-F5344CB8AC3E}">
        <p14:creationId xmlns:p14="http://schemas.microsoft.com/office/powerpoint/2010/main" val="68523053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Impact" charset="0"/>
          <a:ea typeface="ＭＳ Ｐゴシック" charset="0"/>
          <a:cs typeface="ＭＳ Ｐゴシック" charset="0"/>
        </a:defRPr>
      </a:lvl2pPr>
      <a:lvl3pPr algn="ctr" rtl="0" fontAlgn="base">
        <a:spcBef>
          <a:spcPct val="0"/>
        </a:spcBef>
        <a:spcAft>
          <a:spcPct val="0"/>
        </a:spcAft>
        <a:defRPr sz="4400">
          <a:solidFill>
            <a:schemeClr val="tx2"/>
          </a:solidFill>
          <a:latin typeface="Impact" charset="0"/>
          <a:ea typeface="ＭＳ Ｐゴシック" charset="0"/>
          <a:cs typeface="ＭＳ Ｐゴシック" charset="0"/>
        </a:defRPr>
      </a:lvl3pPr>
      <a:lvl4pPr algn="ctr" rtl="0" fontAlgn="base">
        <a:spcBef>
          <a:spcPct val="0"/>
        </a:spcBef>
        <a:spcAft>
          <a:spcPct val="0"/>
        </a:spcAft>
        <a:defRPr sz="4400">
          <a:solidFill>
            <a:schemeClr val="tx2"/>
          </a:solidFill>
          <a:latin typeface="Impact" charset="0"/>
          <a:ea typeface="ＭＳ Ｐゴシック" charset="0"/>
          <a:cs typeface="ＭＳ Ｐゴシック" charset="0"/>
        </a:defRPr>
      </a:lvl4pPr>
      <a:lvl5pPr algn="ctr" rtl="0" fontAlgn="base">
        <a:spcBef>
          <a:spcPct val="0"/>
        </a:spcBef>
        <a:spcAft>
          <a:spcPct val="0"/>
        </a:spcAft>
        <a:defRPr sz="4400">
          <a:solidFill>
            <a:schemeClr val="tx2"/>
          </a:solidFill>
          <a:latin typeface="Impact"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Impact"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Impact"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Impact"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Impact"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370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a:solidFill>
                  <a:srgbClr val="FFFFFF"/>
                </a:solidFill>
              </a14:hiddenFill>
            </a:ext>
          </a:extLst>
        </p:spPr>
      </p:pic>
      <p:sp>
        <p:nvSpPr>
          <p:cNvPr id="27656" name="Rectangle 8"/>
          <p:cNvSpPr>
            <a:spLocks noGrp="1" noChangeArrowheads="1"/>
          </p:cNvSpPr>
          <p:nvPr>
            <p:ph type="body" idx="1"/>
          </p:nvPr>
        </p:nvSpPr>
        <p:spPr bwMode="auto">
          <a:xfrm>
            <a:off x="1062039" y="1766888"/>
            <a:ext cx="7769225" cy="411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6893" algn="l" rtl="0" fontAlgn="base">
        <a:spcBef>
          <a:spcPct val="0"/>
        </a:spcBef>
        <a:spcAft>
          <a:spcPct val="0"/>
        </a:spcAft>
        <a:defRPr sz="4400">
          <a:solidFill>
            <a:schemeClr val="tx2"/>
          </a:solidFill>
          <a:latin typeface="Times New Roman" charset="0"/>
          <a:ea typeface="ＭＳ Ｐゴシック" charset="0"/>
        </a:defRPr>
      </a:lvl6pPr>
      <a:lvl7pPr marL="913790" algn="l" rtl="0" fontAlgn="base">
        <a:spcBef>
          <a:spcPct val="0"/>
        </a:spcBef>
        <a:spcAft>
          <a:spcPct val="0"/>
        </a:spcAft>
        <a:defRPr sz="4400">
          <a:solidFill>
            <a:schemeClr val="tx2"/>
          </a:solidFill>
          <a:latin typeface="Times New Roman" charset="0"/>
          <a:ea typeface="ＭＳ Ｐゴシック" charset="0"/>
        </a:defRPr>
      </a:lvl7pPr>
      <a:lvl8pPr marL="1370690" algn="l" rtl="0" fontAlgn="base">
        <a:spcBef>
          <a:spcPct val="0"/>
        </a:spcBef>
        <a:spcAft>
          <a:spcPct val="0"/>
        </a:spcAft>
        <a:defRPr sz="4400">
          <a:solidFill>
            <a:schemeClr val="tx2"/>
          </a:solidFill>
          <a:latin typeface="Times New Roman" charset="0"/>
          <a:ea typeface="ＭＳ Ｐゴシック" charset="0"/>
        </a:defRPr>
      </a:lvl8pPr>
      <a:lvl9pPr marL="1827585" algn="l"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Blip>
          <a:blip r:embed="rId16"/>
        </a:buBlip>
        <a:defRPr sz="3200">
          <a:solidFill>
            <a:schemeClr val="tx1"/>
          </a:solidFill>
          <a:latin typeface="+mn-lt"/>
          <a:ea typeface="+mn-ea"/>
          <a:cs typeface="+mn-cs"/>
        </a:defRPr>
      </a:lvl1pPr>
      <a:lvl2pPr marL="742456" indent="-285561"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6035"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2931"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6982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6722"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3614" indent="-228446"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6893" algn="ctr" rtl="0" fontAlgn="base">
        <a:spcBef>
          <a:spcPct val="0"/>
        </a:spcBef>
        <a:spcAft>
          <a:spcPct val="0"/>
        </a:spcAft>
        <a:defRPr sz="4400">
          <a:solidFill>
            <a:schemeClr val="tx2"/>
          </a:solidFill>
          <a:latin typeface="Times New Roman" charset="0"/>
          <a:ea typeface="ＭＳ Ｐゴシック" charset="0"/>
        </a:defRPr>
      </a:lvl6pPr>
      <a:lvl7pPr marL="913790" algn="ctr" rtl="0" fontAlgn="base">
        <a:spcBef>
          <a:spcPct val="0"/>
        </a:spcBef>
        <a:spcAft>
          <a:spcPct val="0"/>
        </a:spcAft>
        <a:defRPr sz="4400">
          <a:solidFill>
            <a:schemeClr val="tx2"/>
          </a:solidFill>
          <a:latin typeface="Times New Roman" charset="0"/>
          <a:ea typeface="ＭＳ Ｐゴシック" charset="0"/>
        </a:defRPr>
      </a:lvl7pPr>
      <a:lvl8pPr marL="1370690" algn="ctr" rtl="0" fontAlgn="base">
        <a:spcBef>
          <a:spcPct val="0"/>
        </a:spcBef>
        <a:spcAft>
          <a:spcPct val="0"/>
        </a:spcAft>
        <a:defRPr sz="4400">
          <a:solidFill>
            <a:schemeClr val="tx2"/>
          </a:solidFill>
          <a:latin typeface="Times New Roman" charset="0"/>
          <a:ea typeface="ＭＳ Ｐゴシック" charset="0"/>
        </a:defRPr>
      </a:lvl8pPr>
      <a:lvl9pPr marL="1827585"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defRPr>
      </a:lvl2pPr>
      <a:lvl3pPr marL="1142236" indent="-228446" algn="l" rtl="0" fontAlgn="base">
        <a:spcBef>
          <a:spcPct val="20000"/>
        </a:spcBef>
        <a:spcAft>
          <a:spcPct val="0"/>
        </a:spcAft>
        <a:buChar char="•"/>
        <a:defRPr sz="2400">
          <a:solidFill>
            <a:schemeClr val="tx1"/>
          </a:solidFill>
          <a:latin typeface="+mn-lt"/>
          <a:ea typeface="+mn-ea"/>
        </a:defRPr>
      </a:lvl3pPr>
      <a:lvl4pPr marL="1599134" indent="-228446" algn="l" rtl="0" fontAlgn="base">
        <a:spcBef>
          <a:spcPct val="20000"/>
        </a:spcBef>
        <a:spcAft>
          <a:spcPct val="0"/>
        </a:spcAft>
        <a:buChar char="–"/>
        <a:defRPr sz="2000">
          <a:solidFill>
            <a:schemeClr val="tx1"/>
          </a:solidFill>
          <a:latin typeface="+mn-lt"/>
          <a:ea typeface="+mn-ea"/>
        </a:defRPr>
      </a:lvl4pPr>
      <a:lvl5pPr marL="2056035" indent="-228446" algn="l" rtl="0" fontAlgn="base">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6893"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fontAlgn="base">
        <a:spcBef>
          <a:spcPct val="20000"/>
        </a:spcBef>
        <a:spcAft>
          <a:spcPct val="0"/>
        </a:spcAft>
        <a:buFont typeface="Wingdings" charset="0"/>
        <a:buChar char=""/>
        <a:defRPr sz="3200">
          <a:solidFill>
            <a:schemeClr val="tx1"/>
          </a:solidFill>
          <a:latin typeface="+mn-lt"/>
          <a:ea typeface="+mn-ea"/>
          <a:cs typeface="+mn-cs"/>
        </a:defRPr>
      </a:lvl1pPr>
      <a:lvl2pPr marL="742456" indent="-285561" algn="l" rtl="0" fontAlgn="base">
        <a:spcBef>
          <a:spcPct val="20000"/>
        </a:spcBef>
        <a:spcAft>
          <a:spcPct val="0"/>
        </a:spcAft>
        <a:buFont typeface="Wingdings" charset="0"/>
        <a:buChar char=""/>
        <a:defRPr sz="2800">
          <a:solidFill>
            <a:schemeClr val="tx1"/>
          </a:solidFill>
          <a:latin typeface="+mn-lt"/>
          <a:ea typeface="+mn-ea"/>
        </a:defRPr>
      </a:lvl2pPr>
      <a:lvl3pPr marL="1142236" indent="-228446" algn="l" rtl="0" fontAlgn="base">
        <a:spcBef>
          <a:spcPct val="20000"/>
        </a:spcBef>
        <a:spcAft>
          <a:spcPct val="0"/>
        </a:spcAft>
        <a:buFont typeface="Wingdings" charset="0"/>
        <a:buChar char=""/>
        <a:defRPr sz="2400">
          <a:solidFill>
            <a:schemeClr val="tx1"/>
          </a:solidFill>
          <a:latin typeface="+mn-lt"/>
          <a:ea typeface="+mn-ea"/>
        </a:defRPr>
      </a:lvl3pPr>
      <a:lvl4pPr marL="1599134" indent="-228446" algn="l" rtl="0" fontAlgn="base">
        <a:spcBef>
          <a:spcPct val="20000"/>
        </a:spcBef>
        <a:spcAft>
          <a:spcPct val="0"/>
        </a:spcAft>
        <a:buFont typeface="Wingdings" charset="0"/>
        <a:buChar char=""/>
        <a:defRPr sz="2000">
          <a:solidFill>
            <a:schemeClr val="tx1"/>
          </a:solidFill>
          <a:latin typeface="+mn-lt"/>
          <a:ea typeface="+mn-ea"/>
        </a:defRPr>
      </a:lvl4pPr>
      <a:lvl5pPr marL="2056035" indent="-228446" algn="l" rtl="0" fontAlgn="base">
        <a:spcBef>
          <a:spcPct val="20000"/>
        </a:spcBef>
        <a:spcAft>
          <a:spcPct val="0"/>
        </a:spcAft>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685813" y="117476"/>
            <a:ext cx="8456613" cy="6738938"/>
            <a:chOff x="432" y="74"/>
            <a:chExt cx="5327" cy="4245"/>
          </a:xfrm>
        </p:grpSpPr>
        <p:sp>
          <p:nvSpPr>
            <p:cNvPr id="299011" name="Rectangle 3"/>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299012" name="Group 4"/>
            <p:cNvGrpSpPr>
              <a:grpSpLocks/>
            </p:cNvGrpSpPr>
            <p:nvPr/>
          </p:nvGrpSpPr>
          <p:grpSpPr bwMode="auto">
            <a:xfrm>
              <a:off x="2859" y="4250"/>
              <a:ext cx="2729" cy="41"/>
              <a:chOff x="2859" y="4250"/>
              <a:chExt cx="2729" cy="41"/>
            </a:xfrm>
          </p:grpSpPr>
          <p:sp>
            <p:nvSpPr>
              <p:cNvPr id="299013" name="Oval 5"/>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4" name="Oval 6"/>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5" name="Oval 7"/>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6" name="Oval 8"/>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7" name="Oval 9"/>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8" name="Oval 10"/>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9" name="Oval 11"/>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0" name="Oval 12"/>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1" name="Rectangle 13"/>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2" name="Oval 14"/>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3" name="Oval 15"/>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4" name="Oval 16"/>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5" name="Rectangle 1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13" tIns="46007" rIns="92013" bIns="46007" numCol="1" anchor="ctr" anchorCtr="0" compatLnSpc="1">
            <a:prstTxWarp prst="textNoShape">
              <a:avLst/>
            </a:prstTxWarp>
          </a:bodyPr>
          <a:lstStyle/>
          <a:p>
            <a:pPr lvl="0"/>
            <a:r>
              <a:rPr lang="en-US"/>
              <a:t>Click to edit Master title style</a:t>
            </a:r>
          </a:p>
        </p:txBody>
      </p:sp>
      <p:sp>
        <p:nvSpPr>
          <p:cNvPr id="299026" name="Rectangle 1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13" tIns="46007" rIns="92013" bIns="460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027" name="Rectangle 1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spcBef>
                <a:spcPct val="50000"/>
              </a:spcBef>
              <a:defRPr sz="1400">
                <a:latin typeface="+mn-lt"/>
              </a:defRPr>
            </a:lvl1pPr>
          </a:lstStyle>
          <a:p>
            <a:pPr algn="l" eaLnBrk="0" hangingPunct="0"/>
            <a:endParaRPr lang="en-US" b="0">
              <a:solidFill>
                <a:srgbClr val="FFFFFF"/>
              </a:solidFill>
              <a:latin typeface="Times New Roman"/>
            </a:endParaRPr>
          </a:p>
        </p:txBody>
      </p:sp>
      <p:sp>
        <p:nvSpPr>
          <p:cNvPr id="299028" name="Rectangle 20"/>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spcBef>
                <a:spcPct val="50000"/>
              </a:spcBef>
              <a:defRPr sz="1400">
                <a:latin typeface="+mn-lt"/>
              </a:defRPr>
            </a:lvl1pPr>
          </a:lstStyle>
          <a:p>
            <a:pPr eaLnBrk="0" hangingPunct="0"/>
            <a:endParaRPr lang="en-US" b="0">
              <a:solidFill>
                <a:srgbClr val="FFFFFF"/>
              </a:solidFill>
              <a:latin typeface="Times New Roman"/>
            </a:endParaRPr>
          </a:p>
        </p:txBody>
      </p:sp>
      <p:sp>
        <p:nvSpPr>
          <p:cNvPr id="299029" name="Rectangle 2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spcBef>
                <a:spcPct val="50000"/>
              </a:spcBef>
              <a:defRPr sz="1400">
                <a:latin typeface="+mn-lt"/>
              </a:defRPr>
            </a:lvl1pPr>
          </a:lstStyle>
          <a:p>
            <a:pPr eaLnBrk="0" hangingPunct="0"/>
            <a:fld id="{F6AEB4B7-28B4-DD41-9137-45C2521DBC27}" type="slidenum">
              <a:rPr lang="en-US" b="0" smtClean="0">
                <a:solidFill>
                  <a:srgbClr val="FFFFFF"/>
                </a:solidFill>
                <a:latin typeface="Times New Roman"/>
              </a:rPr>
              <a:pPr eaLnBrk="0" hangingPunct="0"/>
              <a:t>‹#›</a:t>
            </a:fld>
            <a:endParaRPr lang="en-US" b="0">
              <a:solidFill>
                <a:srgbClr val="FFFFFF"/>
              </a:solidFill>
              <a:latin typeface="Times New Roman"/>
            </a:endParaRPr>
          </a:p>
        </p:txBody>
      </p:sp>
    </p:spTree>
    <p:extLst>
      <p:ext uri="{BB962C8B-B14F-4D97-AF65-F5344CB8AC3E}">
        <p14:creationId xmlns:p14="http://schemas.microsoft.com/office/powerpoint/2010/main" val="4263473643"/>
      </p:ext>
    </p:extLst>
  </p:cSld>
  <p:clrMap bg1="dk2" tx1="lt1" bg2="dk1" tx2="lt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 id="2147485511" r:id="rId7"/>
    <p:sldLayoutId id="2147485512" r:id="rId8"/>
    <p:sldLayoutId id="2147485513" r:id="rId9"/>
    <p:sldLayoutId id="2147485514" r:id="rId10"/>
    <p:sldLayoutId id="214748551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defRPr>
      </a:lvl5pPr>
      <a:lvl6pPr marL="456893" algn="ctr"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3790" algn="ctr"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0690" algn="ctr"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7585" algn="ctr"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675" indent="-342675" algn="l" rtl="0" eaLnBrk="0" fontAlgn="base" hangingPunct="0">
        <a:spcBef>
          <a:spcPct val="20000"/>
        </a:spcBef>
        <a:spcAft>
          <a:spcPct val="0"/>
        </a:spcAft>
        <a:buChar char="•"/>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kumimoji="1" sz="2800">
          <a:solidFill>
            <a:schemeClr val="tx1"/>
          </a:solidFill>
          <a:latin typeface="+mn-lt"/>
          <a:ea typeface="+mn-ea"/>
        </a:defRPr>
      </a:lvl2pPr>
      <a:lvl3pPr marL="1142236" indent="-228446" algn="l" rtl="0" eaLnBrk="0" fontAlgn="base" hangingPunct="0">
        <a:spcBef>
          <a:spcPct val="20000"/>
        </a:spcBef>
        <a:spcAft>
          <a:spcPct val="0"/>
        </a:spcAft>
        <a:buChar char="•"/>
        <a:defRPr kumimoji="1" sz="2400">
          <a:solidFill>
            <a:schemeClr val="tx1"/>
          </a:solidFill>
          <a:latin typeface="+mn-lt"/>
          <a:ea typeface="+mn-ea"/>
        </a:defRPr>
      </a:lvl3pPr>
      <a:lvl4pPr marL="1599134" indent="-228446" algn="l" rtl="0" eaLnBrk="0" fontAlgn="base" hangingPunct="0">
        <a:spcBef>
          <a:spcPct val="20000"/>
        </a:spcBef>
        <a:spcAft>
          <a:spcPct val="0"/>
        </a:spcAft>
        <a:buChar char="–"/>
        <a:defRPr kumimoji="1" sz="2000">
          <a:solidFill>
            <a:schemeClr val="tx1"/>
          </a:solidFill>
          <a:latin typeface="+mn-lt"/>
          <a:ea typeface="+mn-ea"/>
        </a:defRPr>
      </a:lvl4pPr>
      <a:lvl5pPr marL="2056035" indent="-228446" algn="l" rtl="0" eaLnBrk="0" fontAlgn="base" hangingPunct="0">
        <a:spcBef>
          <a:spcPct val="20000"/>
        </a:spcBef>
        <a:spcAft>
          <a:spcPct val="0"/>
        </a:spcAft>
        <a:buChar char="•"/>
        <a:defRPr kumimoji="1" sz="2000">
          <a:solidFill>
            <a:schemeClr val="tx1"/>
          </a:solidFill>
          <a:latin typeface="+mn-lt"/>
          <a:ea typeface="+mn-ea"/>
        </a:defRPr>
      </a:lvl5pPr>
      <a:lvl6pPr marL="2512931" indent="-228446" algn="l" rtl="0" eaLnBrk="0" fontAlgn="base" hangingPunct="0">
        <a:spcBef>
          <a:spcPct val="20000"/>
        </a:spcBef>
        <a:spcAft>
          <a:spcPct val="0"/>
        </a:spcAft>
        <a:buChar char="•"/>
        <a:defRPr kumimoji="1" sz="2000">
          <a:solidFill>
            <a:schemeClr val="tx1"/>
          </a:solidFill>
          <a:latin typeface="+mn-lt"/>
          <a:ea typeface="+mn-ea"/>
        </a:defRPr>
      </a:lvl6pPr>
      <a:lvl7pPr marL="2969824" indent="-228446" algn="l" rtl="0" eaLnBrk="0" fontAlgn="base" hangingPunct="0">
        <a:spcBef>
          <a:spcPct val="20000"/>
        </a:spcBef>
        <a:spcAft>
          <a:spcPct val="0"/>
        </a:spcAft>
        <a:buChar char="•"/>
        <a:defRPr kumimoji="1" sz="2000">
          <a:solidFill>
            <a:schemeClr val="tx1"/>
          </a:solidFill>
          <a:latin typeface="+mn-lt"/>
          <a:ea typeface="+mn-ea"/>
        </a:defRPr>
      </a:lvl7pPr>
      <a:lvl8pPr marL="3426722" indent="-228446" algn="l" rtl="0" eaLnBrk="0" fontAlgn="base" hangingPunct="0">
        <a:spcBef>
          <a:spcPct val="20000"/>
        </a:spcBef>
        <a:spcAft>
          <a:spcPct val="0"/>
        </a:spcAft>
        <a:buChar char="•"/>
        <a:defRPr kumimoji="1" sz="2000">
          <a:solidFill>
            <a:schemeClr val="tx1"/>
          </a:solidFill>
          <a:latin typeface="+mn-lt"/>
          <a:ea typeface="+mn-ea"/>
        </a:defRPr>
      </a:lvl8pPr>
      <a:lvl9pPr marL="3883614" indent="-228446"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b="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b="0">
                <a:solidFill>
                  <a:srgbClr val="FFFFFF"/>
                </a:solidFill>
                <a:ea typeface="ＭＳ Ｐゴシック" charset="-128"/>
                <a:cs typeface="ＭＳ Ｐゴシック" charset="-128"/>
              </a:rPr>
              <a:pPr>
                <a:defRPr/>
              </a:pPr>
              <a:t>‹#›</a:t>
            </a:fld>
            <a:endParaRPr lang="en-US" b="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1" y="6172200"/>
            <a:ext cx="8610600" cy="0"/>
          </a:xfrm>
          <a:prstGeom prst="line">
            <a:avLst/>
          </a:prstGeom>
          <a:noFill/>
          <a:ln w="127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lIns="91378" tIns="45690" rIns="91378" bIns="45690">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lgn="l">
              <a:defRPr/>
            </a:pPr>
            <a:endParaRPr lang="en-US" b="0">
              <a:solidFill>
                <a:srgbClr val="FFFFFF"/>
              </a:solidFill>
            </a:endParaRPr>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6893" algn="l" rtl="0" fontAlgn="base">
        <a:spcBef>
          <a:spcPct val="0"/>
        </a:spcBef>
        <a:spcAft>
          <a:spcPct val="0"/>
        </a:spcAft>
        <a:defRPr sz="3900">
          <a:solidFill>
            <a:schemeClr val="tx2"/>
          </a:solidFill>
          <a:latin typeface="Arial" pitchFamily="-111" charset="0"/>
        </a:defRPr>
      </a:lvl6pPr>
      <a:lvl7pPr marL="913790" algn="l" rtl="0" fontAlgn="base">
        <a:spcBef>
          <a:spcPct val="0"/>
        </a:spcBef>
        <a:spcAft>
          <a:spcPct val="0"/>
        </a:spcAft>
        <a:defRPr sz="3900">
          <a:solidFill>
            <a:schemeClr val="tx2"/>
          </a:solidFill>
          <a:latin typeface="Arial" pitchFamily="-111" charset="0"/>
        </a:defRPr>
      </a:lvl7pPr>
      <a:lvl8pPr marL="1370690" algn="l" rtl="0" fontAlgn="base">
        <a:spcBef>
          <a:spcPct val="0"/>
        </a:spcBef>
        <a:spcAft>
          <a:spcPct val="0"/>
        </a:spcAft>
        <a:defRPr sz="3900">
          <a:solidFill>
            <a:schemeClr val="tx2"/>
          </a:solidFill>
          <a:latin typeface="Arial" pitchFamily="-111" charset="0"/>
        </a:defRPr>
      </a:lvl8pPr>
      <a:lvl9pPr marL="1827585" algn="l" rtl="0" fontAlgn="base">
        <a:spcBef>
          <a:spcPct val="0"/>
        </a:spcBef>
        <a:spcAft>
          <a:spcPct val="0"/>
        </a:spcAft>
        <a:defRPr sz="3900">
          <a:solidFill>
            <a:schemeClr val="tx2"/>
          </a:solidFill>
          <a:latin typeface="Arial" pitchFamily="-111" charset="0"/>
        </a:defRPr>
      </a:lvl9pPr>
    </p:titleStyle>
    <p:bodyStyle>
      <a:lvl1pPr marL="342675" indent="-342675"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2236" indent="-228446"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599134" indent="-228446"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6035" indent="-228446"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2931"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6982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6722"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3614" indent="-228446"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A77697E1-5A90-C742-886C-37FE60A74294}" type="slidenum">
              <a:rPr lang="en-US"/>
              <a:pPr/>
              <a:t>‹#›</a:t>
            </a:fld>
            <a:endParaRPr lang="en-US"/>
          </a:p>
        </p:txBody>
      </p:sp>
      <p:pic>
        <p:nvPicPr>
          <p:cNvPr id="634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ea typeface="+mn-ea"/>
                <a:cs typeface="+mn-cs"/>
              </a:defRPr>
            </a:lvl1pPr>
          </a:lstStyle>
          <a:p>
            <a:pPr>
              <a:defRPr/>
            </a:pPr>
            <a:endParaRPr lang="en-US">
              <a:solidFill>
                <a:srgbClr val="000000"/>
              </a:solidFill>
              <a:ea typeface="Osaka"/>
              <a:cs typeface="Osaka"/>
            </a:endParaRPr>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ea typeface="+mn-ea"/>
                <a:cs typeface="+mn-cs"/>
              </a:defRPr>
            </a:lvl1pPr>
          </a:lstStyle>
          <a:p>
            <a:pPr>
              <a:defRPr/>
            </a:pPr>
            <a:endParaRPr lang="en-US">
              <a:solidFill>
                <a:srgbClr val="000000"/>
              </a:solidFill>
              <a:ea typeface="Osaka"/>
              <a:cs typeface="Osaka"/>
            </a:endParaRPr>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ea typeface="Osaka" charset="0"/>
                <a:cs typeface="Osaka" charset="0"/>
              </a:defRPr>
            </a:lvl1pPr>
          </a:lstStyle>
          <a:p>
            <a:pPr>
              <a:defRPr/>
            </a:pPr>
            <a:fld id="{E11C8D21-6F8C-3A4B-8C44-850E67FEA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077204"/>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smtClean="0">
                <a:ea typeface="+mn-ea"/>
                <a:cs typeface="+mn-cs"/>
              </a:defRPr>
            </a:lvl1pPr>
          </a:lstStyle>
          <a:p>
            <a:pPr algn="l" eaLnBrk="0" hangingPunct="0">
              <a:defRPr/>
            </a:pPr>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smtClean="0">
                <a:ea typeface="+mn-ea"/>
                <a:cs typeface="+mn-cs"/>
              </a:defRPr>
            </a:lvl1pPr>
          </a:lstStyle>
          <a:p>
            <a:pPr eaLnBrk="0" hangingPunct="0">
              <a:defRPr/>
            </a:pPr>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smtClean="0">
                <a:ea typeface="+mn-ea"/>
                <a:cs typeface="+mn-cs"/>
              </a:defRPr>
            </a:lvl1pPr>
          </a:lstStyle>
          <a:p>
            <a:pPr eaLnBrk="0" hangingPunct="0">
              <a:defRPr/>
            </a:pPr>
            <a:fld id="{D7000F2D-400A-4542-9B4C-4B86C4FFCB13}" type="slidenum">
              <a:rPr lang="en-US" b="0">
                <a:solidFill>
                  <a:srgbClr val="000000"/>
                </a:solidFill>
                <a:ea typeface="Osaka"/>
                <a:cs typeface="Osaka"/>
              </a:rPr>
              <a:pPr eaLnBrk="0" hangingPunct="0">
                <a:defRPr/>
              </a:pPr>
              <a:t>‹#›</a:t>
            </a:fld>
            <a:endParaRPr lang="en-US" b="0">
              <a:solidFill>
                <a:srgbClr val="000000"/>
              </a:solidFill>
              <a:ea typeface="Osaka"/>
              <a:cs typeface="Osaka"/>
            </a:endParaRPr>
          </a:p>
        </p:txBody>
      </p:sp>
    </p:spTree>
    <p:extLst>
      <p:ext uri="{BB962C8B-B14F-4D97-AF65-F5344CB8AC3E}">
        <p14:creationId xmlns:p14="http://schemas.microsoft.com/office/powerpoint/2010/main" val="2061704536"/>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799"/>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6893" algn="l" rtl="0" fontAlgn="base">
        <a:spcBef>
          <a:spcPct val="0"/>
        </a:spcBef>
        <a:spcAft>
          <a:spcPct val="0"/>
        </a:spcAft>
        <a:defRPr sz="4400">
          <a:solidFill>
            <a:schemeClr val="folHlink"/>
          </a:solidFill>
          <a:latin typeface="Arial Narrow" pitchFamily="-111" charset="0"/>
        </a:defRPr>
      </a:lvl6pPr>
      <a:lvl7pPr marL="913790" algn="l" rtl="0" fontAlgn="base">
        <a:spcBef>
          <a:spcPct val="0"/>
        </a:spcBef>
        <a:spcAft>
          <a:spcPct val="0"/>
        </a:spcAft>
        <a:defRPr sz="4400">
          <a:solidFill>
            <a:schemeClr val="folHlink"/>
          </a:solidFill>
          <a:latin typeface="Arial Narrow" pitchFamily="-111" charset="0"/>
        </a:defRPr>
      </a:lvl7pPr>
      <a:lvl8pPr marL="1370690" algn="l" rtl="0" fontAlgn="base">
        <a:spcBef>
          <a:spcPct val="0"/>
        </a:spcBef>
        <a:spcAft>
          <a:spcPct val="0"/>
        </a:spcAft>
        <a:defRPr sz="4400">
          <a:solidFill>
            <a:schemeClr val="folHlink"/>
          </a:solidFill>
          <a:latin typeface="Arial Narrow" pitchFamily="-111" charset="0"/>
        </a:defRPr>
      </a:lvl8pPr>
      <a:lvl9pPr marL="1827585" algn="l" rtl="0" fontAlgn="base">
        <a:spcBef>
          <a:spcPct val="0"/>
        </a:spcBef>
        <a:spcAft>
          <a:spcPct val="0"/>
        </a:spcAft>
        <a:defRPr sz="4400">
          <a:solidFill>
            <a:schemeClr val="folHlink"/>
          </a:solidFill>
          <a:latin typeface="Arial Narrow"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417720005"/>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37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069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7585"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6893"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379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069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7585"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236" indent="-228446"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134"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6035" indent="-228446"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2931"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6982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6722"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3614" indent="-228446"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910950614"/>
      </p:ext>
    </p:extLst>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718607291"/>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1/27/25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defRPr sz="1400" smtClean="0">
                <a:ea typeface="Osaka" charset="0"/>
                <a:cs typeface="Osaka" charset="0"/>
              </a:defRPr>
            </a:lvl1pPr>
          </a:lstStyle>
          <a:p>
            <a:pPr algn="l" eaLnBrk="0" hangingPunct="0">
              <a:defRPr/>
            </a:pPr>
            <a:endParaRPr lang="en-US" b="0">
              <a:solidFill>
                <a:srgbClr val="000000"/>
              </a:solidFil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smtClean="0">
                <a:ea typeface="Osaka" charset="0"/>
                <a:cs typeface="Osaka" charset="0"/>
              </a:defRPr>
            </a:lvl1pPr>
          </a:lstStyle>
          <a:p>
            <a:pPr eaLnBrk="0" hangingPunct="0">
              <a:defRPr/>
            </a:pPr>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smtClean="0">
                <a:ea typeface="Osaka" charset="0"/>
                <a:cs typeface="Osaka" charset="0"/>
              </a:defRPr>
            </a:lvl1pPr>
          </a:lstStyle>
          <a:p>
            <a:pPr eaLnBrk="0" hangingPunct="0">
              <a:defRPr/>
            </a:pPr>
            <a:fld id="{F4480561-82A3-5141-8800-88D7308B098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893895387"/>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9975318"/>
      </p:ext>
    </p:extLst>
  </p:cSld>
  <p:clrMap bg1="lt1" tx1="dk1" bg2="lt2" tx2="dk2" accent1="accent1" accent2="accent2" accent3="accent3" accent4="accent4" accent5="accent5" accent6="accent6" hlink="hlink" folHlink="folHlink"/>
  <p:sldLayoutIdLst>
    <p:sldLayoutId id="2147486036" r:id="rId1"/>
    <p:sldLayoutId id="2147486037" r:id="rId2"/>
    <p:sldLayoutId id="2147486038" r:id="rId3"/>
    <p:sldLayoutId id="2147486039" r:id="rId4"/>
    <p:sldLayoutId id="2147486040" r:id="rId5"/>
    <p:sldLayoutId id="2147486041" r:id="rId6"/>
    <p:sldLayoutId id="2147486042" r:id="rId7"/>
    <p:sldLayoutId id="2147486043" r:id="rId8"/>
    <p:sldLayoutId id="2147486044" r:id="rId9"/>
    <p:sldLayoutId id="2147486045" r:id="rId10"/>
    <p:sldLayoutId id="214748604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568139387"/>
      </p:ext>
    </p:extLst>
  </p:cSld>
  <p:clrMap bg1="lt1" tx1="dk1" bg2="lt2" tx2="dk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CC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1" y="2819401"/>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1"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00CC"/>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0099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1"/>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rgbClr val="CC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1"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1"/>
            <a:ext cx="7086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76"/>
            <a:ext cx="1828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1" y="6507176"/>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1"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1"/>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6893" algn="l" rtl="0" fontAlgn="base">
        <a:spcBef>
          <a:spcPct val="0"/>
        </a:spcBef>
        <a:spcAft>
          <a:spcPct val="0"/>
        </a:spcAft>
        <a:defRPr sz="4000">
          <a:solidFill>
            <a:schemeClr val="tx1"/>
          </a:solidFill>
          <a:latin typeface="Helvetica" charset="0"/>
          <a:ea typeface="ＭＳ Ｐゴシック" charset="0"/>
        </a:defRPr>
      </a:lvl6pPr>
      <a:lvl7pPr marL="913790" algn="l" rtl="0" fontAlgn="base">
        <a:spcBef>
          <a:spcPct val="0"/>
        </a:spcBef>
        <a:spcAft>
          <a:spcPct val="0"/>
        </a:spcAft>
        <a:defRPr sz="4000">
          <a:solidFill>
            <a:schemeClr val="tx1"/>
          </a:solidFill>
          <a:latin typeface="Helvetica" charset="0"/>
          <a:ea typeface="ＭＳ Ｐゴシック" charset="0"/>
        </a:defRPr>
      </a:lvl7pPr>
      <a:lvl8pPr marL="1370690" algn="l" rtl="0" fontAlgn="base">
        <a:spcBef>
          <a:spcPct val="0"/>
        </a:spcBef>
        <a:spcAft>
          <a:spcPct val="0"/>
        </a:spcAft>
        <a:defRPr sz="4000">
          <a:solidFill>
            <a:schemeClr val="tx1"/>
          </a:solidFill>
          <a:latin typeface="Helvetica" charset="0"/>
          <a:ea typeface="ＭＳ Ｐゴシック" charset="0"/>
        </a:defRPr>
      </a:lvl8pPr>
      <a:lvl9pPr marL="1827585" algn="l" rtl="0" fontAlgn="base">
        <a:spcBef>
          <a:spcPct val="0"/>
        </a:spcBef>
        <a:spcAft>
          <a:spcPct val="0"/>
        </a:spcAft>
        <a:defRPr sz="4000">
          <a:solidFill>
            <a:schemeClr val="tx1"/>
          </a:solidFill>
          <a:latin typeface="Helvetica" charset="0"/>
          <a:ea typeface="ＭＳ Ｐゴシック" charset="0"/>
        </a:defRPr>
      </a:lvl9pPr>
    </p:titleStyle>
    <p:bodyStyle>
      <a:lvl1pPr marL="342675" indent="-342675"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2236" indent="-228446"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599134" indent="-228446"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6035" indent="-228446"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2931"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6982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6722"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3614" indent="-228446"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solidFill>
                  <a:srgbClr val="000000"/>
                </a:solidFill>
              </a:defRPr>
            </a:lvl1pPr>
          </a:lstStyle>
          <a:p>
            <a:pPr algn="l">
              <a:defRPr/>
            </a:pPr>
            <a:endParaRPr lang="en-US" b="0"/>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solidFill>
                  <a:srgbClr val="000000"/>
                </a:solidFill>
              </a:defRPr>
            </a:lvl1pPr>
          </a:lstStyle>
          <a:p>
            <a:pPr>
              <a:defRPr/>
            </a:pPr>
            <a:endParaRPr lang="en-US" b="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b="0"/>
              <a:pPr>
                <a:defRPr/>
              </a:pPr>
              <a:t>‹#›</a:t>
            </a:fld>
            <a:endParaRPr lang="en-US" b="0"/>
          </a:p>
        </p:txBody>
      </p:sp>
    </p:spTree>
    <p:extLst>
      <p:ext uri="{BB962C8B-B14F-4D97-AF65-F5344CB8AC3E}">
        <p14:creationId xmlns:p14="http://schemas.microsoft.com/office/powerpoint/2010/main" val="9410869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6893"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37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069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758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456" indent="-285561"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2236" indent="-228446"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599134" indent="-228446"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6035" indent="-228446" algn="l" rtl="0" eaLnBrk="0" fontAlgn="base" hangingPunct="0">
        <a:spcBef>
          <a:spcPct val="20000"/>
        </a:spcBef>
        <a:spcAft>
          <a:spcPct val="0"/>
        </a:spcAft>
        <a:buBlip>
          <a:blip r:embed="rId14"/>
        </a:buBlip>
        <a:defRPr kumimoji="1" sz="2000">
          <a:solidFill>
            <a:schemeClr val="tx1"/>
          </a:solidFill>
          <a:latin typeface="+mn-lt"/>
          <a:ea typeface="+mn-ea"/>
        </a:defRPr>
      </a:lvl5pPr>
      <a:lvl6pPr marL="2512931" indent="-228446" algn="l" rtl="0" fontAlgn="base">
        <a:spcBef>
          <a:spcPct val="20000"/>
        </a:spcBef>
        <a:spcAft>
          <a:spcPct val="0"/>
        </a:spcAft>
        <a:buBlip>
          <a:blip r:embed="rId14"/>
        </a:buBlip>
        <a:defRPr kumimoji="1" sz="2000">
          <a:solidFill>
            <a:schemeClr val="tx1"/>
          </a:solidFill>
          <a:latin typeface="+mn-lt"/>
          <a:ea typeface="+mn-ea"/>
        </a:defRPr>
      </a:lvl6pPr>
      <a:lvl7pPr marL="2969824" indent="-228446" algn="l" rtl="0" fontAlgn="base">
        <a:spcBef>
          <a:spcPct val="20000"/>
        </a:spcBef>
        <a:spcAft>
          <a:spcPct val="0"/>
        </a:spcAft>
        <a:buBlip>
          <a:blip r:embed="rId14"/>
        </a:buBlip>
        <a:defRPr kumimoji="1" sz="2000">
          <a:solidFill>
            <a:schemeClr val="tx1"/>
          </a:solidFill>
          <a:latin typeface="+mn-lt"/>
          <a:ea typeface="+mn-ea"/>
        </a:defRPr>
      </a:lvl7pPr>
      <a:lvl8pPr marL="3426722" indent="-228446" algn="l" rtl="0" fontAlgn="base">
        <a:spcBef>
          <a:spcPct val="20000"/>
        </a:spcBef>
        <a:spcAft>
          <a:spcPct val="0"/>
        </a:spcAft>
        <a:buBlip>
          <a:blip r:embed="rId14"/>
        </a:buBlip>
        <a:defRPr kumimoji="1" sz="2000">
          <a:solidFill>
            <a:schemeClr val="tx1"/>
          </a:solidFill>
          <a:latin typeface="+mn-lt"/>
          <a:ea typeface="+mn-ea"/>
        </a:defRPr>
      </a:lvl8pPr>
      <a:lvl9pPr marL="3883614" indent="-228446"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4016756418"/>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1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833595640"/>
      </p:ext>
    </p:extLst>
  </p:cSld>
  <p:clrMap bg1="lt1" tx1="dk1" bg2="lt2" tx2="dk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B32CEC08-2F4A-C64E-92C7-35C96AD945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602285725"/>
      </p:ext>
    </p:extLst>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379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069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7585"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defRPr>
      </a:lvl2pPr>
      <a:lvl3pPr marL="1142236" indent="-228446" algn="l" rtl="0" eaLnBrk="0" fontAlgn="base" hangingPunct="0">
        <a:spcBef>
          <a:spcPct val="20000"/>
        </a:spcBef>
        <a:spcAft>
          <a:spcPct val="0"/>
        </a:spcAft>
        <a:buChar char="•"/>
        <a:defRPr sz="2400">
          <a:solidFill>
            <a:schemeClr val="tx1"/>
          </a:solidFill>
          <a:latin typeface="+mn-lt"/>
          <a:ea typeface="+mn-ea"/>
        </a:defRPr>
      </a:lvl3pPr>
      <a:lvl4pPr marL="1599134" indent="-228446" algn="l" rtl="0" eaLnBrk="0" fontAlgn="base" hangingPunct="0">
        <a:spcBef>
          <a:spcPct val="20000"/>
        </a:spcBef>
        <a:spcAft>
          <a:spcPct val="0"/>
        </a:spcAft>
        <a:buChar char="–"/>
        <a:defRPr sz="2000">
          <a:solidFill>
            <a:schemeClr val="tx1"/>
          </a:solidFill>
          <a:latin typeface="+mn-lt"/>
          <a:ea typeface="+mn-ea"/>
        </a:defRPr>
      </a:lvl4pPr>
      <a:lvl5pPr marL="2056035" indent="-228446" algn="l" rtl="0" eaLnBrk="0" fontAlgn="base" hangingPunct="0">
        <a:spcBef>
          <a:spcPct val="20000"/>
        </a:spcBef>
        <a:spcAft>
          <a:spcPct val="0"/>
        </a:spcAft>
        <a:buChar char="»"/>
        <a:defRPr sz="2000">
          <a:solidFill>
            <a:schemeClr val="tx1"/>
          </a:solidFill>
          <a:latin typeface="+mn-lt"/>
          <a:ea typeface="+mn-ea"/>
        </a:defRPr>
      </a:lvl5pPr>
      <a:lvl6pPr marL="2512931" indent="-228446" algn="l" rtl="0" fontAlgn="base">
        <a:spcBef>
          <a:spcPct val="20000"/>
        </a:spcBef>
        <a:spcAft>
          <a:spcPct val="0"/>
        </a:spcAft>
        <a:buChar char="»"/>
        <a:defRPr sz="2000">
          <a:solidFill>
            <a:schemeClr val="tx1"/>
          </a:solidFill>
          <a:latin typeface="+mn-lt"/>
          <a:ea typeface="+mn-ea"/>
        </a:defRPr>
      </a:lvl6pPr>
      <a:lvl7pPr marL="2969824" indent="-228446" algn="l" rtl="0" fontAlgn="base">
        <a:spcBef>
          <a:spcPct val="20000"/>
        </a:spcBef>
        <a:spcAft>
          <a:spcPct val="0"/>
        </a:spcAft>
        <a:buChar char="»"/>
        <a:defRPr sz="2000">
          <a:solidFill>
            <a:schemeClr val="tx1"/>
          </a:solidFill>
          <a:latin typeface="+mn-lt"/>
          <a:ea typeface="+mn-ea"/>
        </a:defRPr>
      </a:lvl7pPr>
      <a:lvl8pPr marL="3426722" indent="-228446" algn="l" rtl="0" fontAlgn="base">
        <a:spcBef>
          <a:spcPct val="20000"/>
        </a:spcBef>
        <a:spcAft>
          <a:spcPct val="0"/>
        </a:spcAft>
        <a:buChar char="»"/>
        <a:defRPr sz="2000">
          <a:solidFill>
            <a:schemeClr val="tx1"/>
          </a:solidFill>
          <a:latin typeface="+mn-lt"/>
          <a:ea typeface="+mn-ea"/>
        </a:defRPr>
      </a:lvl8pPr>
      <a:lvl9pPr marL="3883614" indent="-228446"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defRPr sz="1400">
                <a:ea typeface="+mn-ea"/>
                <a:cs typeface="+mn-cs"/>
              </a:defRPr>
            </a:lvl1pPr>
          </a:lstStyle>
          <a:p>
            <a:pPr algn="l" fontAlgn="auto">
              <a:spcBef>
                <a:spcPts val="0"/>
              </a:spcBef>
              <a:spcAft>
                <a:spcPts val="0"/>
              </a:spcAft>
            </a:pPr>
            <a:fld id="{56D77D81-8AE1-4EFE-A1FA-5DB8AA5D2EEC}" type="datetimeFigureOut">
              <a:rPr lang="en-US" b="0" smtClean="0">
                <a:solidFill>
                  <a:srgbClr val="000000"/>
                </a:solidFill>
                <a:latin typeface="Arial"/>
              </a:rPr>
              <a:pPr algn="l" fontAlgn="auto">
                <a:spcBef>
                  <a:spcPts val="0"/>
                </a:spcBef>
                <a:spcAft>
                  <a:spcPts val="0"/>
                </a:spcAft>
              </a:pPr>
              <a:t>1/27/25</a:t>
            </a:fld>
            <a:endParaRPr lang="en-US" b="0">
              <a:solidFill>
                <a:srgbClr val="000000"/>
              </a:solidFill>
              <a:latin typeface="Arial"/>
            </a:endParaRPr>
          </a:p>
        </p:txBody>
      </p:sp>
      <p:sp>
        <p:nvSpPr>
          <p:cNvPr id="7173" name="Rectangle 5"/>
          <p:cNvSpPr>
            <a:spLocks noGrp="1" noChangeArrowheads="1"/>
          </p:cNvSpPr>
          <p:nvPr>
            <p:ph type="ftr" sz="quarter" idx="3"/>
          </p:nvPr>
        </p:nvSpPr>
        <p:spPr bwMode="auto">
          <a:xfrm>
            <a:off x="3124201"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ctr">
              <a:defRPr sz="1400">
                <a:ea typeface="+mn-ea"/>
                <a:cs typeface="+mn-cs"/>
              </a:defRPr>
            </a:lvl1pPr>
          </a:lstStyle>
          <a:p>
            <a:pPr fontAlgn="auto">
              <a:spcBef>
                <a:spcPts val="0"/>
              </a:spcBef>
              <a:spcAft>
                <a:spcPts val="0"/>
              </a:spcAft>
            </a:pPr>
            <a:endParaRPr lang="en-US" b="0">
              <a:solidFill>
                <a:srgbClr val="000000"/>
              </a:solidFill>
              <a:latin typeface="Aria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lvl1pPr algn="r">
              <a:defRPr sz="1400">
                <a:ea typeface="+mn-ea"/>
                <a:cs typeface="+mn-cs"/>
              </a:defRPr>
            </a:lvl1pPr>
          </a:lstStyle>
          <a:p>
            <a:pPr fontAlgn="auto">
              <a:spcBef>
                <a:spcPts val="0"/>
              </a:spcBef>
              <a:spcAft>
                <a:spcPts val="0"/>
              </a:spcAft>
            </a:pPr>
            <a:fld id="{64981791-0A95-4238-8259-EE84C24EE427}" type="slidenum">
              <a:rPr lang="en-US" b="0" smtClean="0">
                <a:solidFill>
                  <a:srgbClr val="000000"/>
                </a:solidFill>
                <a:latin typeface="Arial"/>
              </a:rPr>
              <a:pPr fontAlgn="auto">
                <a:spcBef>
                  <a:spcPts val="0"/>
                </a:spcBef>
                <a:spcAft>
                  <a:spcPts val="0"/>
                </a:spcAft>
              </a:pPr>
              <a:t>‹#›</a:t>
            </a:fld>
            <a:endParaRPr lang="en-US" b="0">
              <a:solidFill>
                <a:srgbClr val="000000"/>
              </a:solidFill>
              <a:latin typeface="Arial"/>
            </a:endParaRPr>
          </a:p>
        </p:txBody>
      </p:sp>
    </p:spTree>
    <p:extLst>
      <p:ext uri="{BB962C8B-B14F-4D97-AF65-F5344CB8AC3E}">
        <p14:creationId xmlns:p14="http://schemas.microsoft.com/office/powerpoint/2010/main" val="2781903028"/>
      </p:ext>
    </p:extLst>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6893" algn="ctr" rtl="0" fontAlgn="base">
        <a:spcBef>
          <a:spcPct val="0"/>
        </a:spcBef>
        <a:spcAft>
          <a:spcPct val="0"/>
        </a:spcAft>
        <a:defRPr sz="4400">
          <a:solidFill>
            <a:schemeClr val="tx2"/>
          </a:solidFill>
          <a:latin typeface="Arial" charset="0"/>
          <a:ea typeface="Osaka" charset="0"/>
          <a:cs typeface="Osaka" charset="0"/>
        </a:defRPr>
      </a:lvl6pPr>
      <a:lvl7pPr marL="913790" algn="ctr" rtl="0" fontAlgn="base">
        <a:spcBef>
          <a:spcPct val="0"/>
        </a:spcBef>
        <a:spcAft>
          <a:spcPct val="0"/>
        </a:spcAft>
        <a:defRPr sz="4400">
          <a:solidFill>
            <a:schemeClr val="tx2"/>
          </a:solidFill>
          <a:latin typeface="Arial" charset="0"/>
          <a:ea typeface="Osaka" charset="0"/>
          <a:cs typeface="Osaka" charset="0"/>
        </a:defRPr>
      </a:lvl7pPr>
      <a:lvl8pPr marL="1370690" algn="ctr" rtl="0" fontAlgn="base">
        <a:spcBef>
          <a:spcPct val="0"/>
        </a:spcBef>
        <a:spcAft>
          <a:spcPct val="0"/>
        </a:spcAft>
        <a:defRPr sz="4400">
          <a:solidFill>
            <a:schemeClr val="tx2"/>
          </a:solidFill>
          <a:latin typeface="Arial" charset="0"/>
          <a:ea typeface="Osaka" charset="0"/>
          <a:cs typeface="Osaka" charset="0"/>
        </a:defRPr>
      </a:lvl8pPr>
      <a:lvl9pPr marL="1827585"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675" indent="-342675" algn="l" rtl="0" fontAlgn="base">
        <a:spcBef>
          <a:spcPct val="20000"/>
        </a:spcBef>
        <a:spcAft>
          <a:spcPct val="0"/>
        </a:spcAft>
        <a:buChar char="•"/>
        <a:defRPr sz="3200">
          <a:solidFill>
            <a:schemeClr val="tx1"/>
          </a:solidFill>
          <a:latin typeface="+mn-lt"/>
          <a:ea typeface="+mn-ea"/>
          <a:cs typeface="+mn-cs"/>
        </a:defRPr>
      </a:lvl1pPr>
      <a:lvl2pPr marL="742456" indent="-285561" algn="l" rtl="0" fontAlgn="base">
        <a:spcBef>
          <a:spcPct val="20000"/>
        </a:spcBef>
        <a:spcAft>
          <a:spcPct val="0"/>
        </a:spcAft>
        <a:buChar char="–"/>
        <a:defRPr sz="2800">
          <a:solidFill>
            <a:schemeClr val="tx1"/>
          </a:solidFill>
          <a:latin typeface="+mn-lt"/>
          <a:ea typeface="+mn-ea"/>
          <a:cs typeface="+mn-cs"/>
        </a:defRPr>
      </a:lvl2pPr>
      <a:lvl3pPr marL="1142236" indent="-228446" algn="l" rtl="0" fontAlgn="base">
        <a:spcBef>
          <a:spcPct val="20000"/>
        </a:spcBef>
        <a:spcAft>
          <a:spcPct val="0"/>
        </a:spcAft>
        <a:buChar char="•"/>
        <a:defRPr sz="2400">
          <a:solidFill>
            <a:schemeClr val="tx1"/>
          </a:solidFill>
          <a:latin typeface="+mn-lt"/>
          <a:ea typeface="+mn-ea"/>
          <a:cs typeface="+mn-cs"/>
        </a:defRPr>
      </a:lvl3pPr>
      <a:lvl4pPr marL="1599134" indent="-228446" algn="l" rtl="0" fontAlgn="base">
        <a:spcBef>
          <a:spcPct val="20000"/>
        </a:spcBef>
        <a:spcAft>
          <a:spcPct val="0"/>
        </a:spcAft>
        <a:buChar char="–"/>
        <a:defRPr sz="2000">
          <a:solidFill>
            <a:schemeClr val="tx1"/>
          </a:solidFill>
          <a:latin typeface="+mn-lt"/>
          <a:ea typeface="+mn-ea"/>
          <a:cs typeface="+mn-cs"/>
        </a:defRPr>
      </a:lvl4pPr>
      <a:lvl5pPr marL="2056035" indent="-228446" algn="l" rtl="0" fontAlgn="base">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ctr" rtl="0" fontAlgn="base">
        <a:spcBef>
          <a:spcPct val="0"/>
        </a:spcBef>
        <a:spcAft>
          <a:spcPct val="0"/>
        </a:spcAft>
        <a:defRPr sz="4400">
          <a:solidFill>
            <a:schemeClr val="tx2"/>
          </a:solidFill>
          <a:latin typeface="Times New Roman" pitchFamily="-111" charset="0"/>
        </a:defRPr>
      </a:lvl6pPr>
      <a:lvl7pPr marL="913790" algn="ctr" rtl="0" fontAlgn="base">
        <a:spcBef>
          <a:spcPct val="0"/>
        </a:spcBef>
        <a:spcAft>
          <a:spcPct val="0"/>
        </a:spcAft>
        <a:defRPr sz="4400">
          <a:solidFill>
            <a:schemeClr val="tx2"/>
          </a:solidFill>
          <a:latin typeface="Times New Roman" pitchFamily="-111" charset="0"/>
        </a:defRPr>
      </a:lvl7pPr>
      <a:lvl8pPr marL="1370690" algn="ctr" rtl="0" fontAlgn="base">
        <a:spcBef>
          <a:spcPct val="0"/>
        </a:spcBef>
        <a:spcAft>
          <a:spcPct val="0"/>
        </a:spcAft>
        <a:defRPr sz="4400">
          <a:solidFill>
            <a:schemeClr val="tx2"/>
          </a:solidFill>
          <a:latin typeface="Times New Roman" pitchFamily="-111" charset="0"/>
        </a:defRPr>
      </a:lvl8pPr>
      <a:lvl9pPr marL="1827585" algn="ctr"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0688"/>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89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7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5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893" algn="ctr" rtl="0" eaLnBrk="0" fontAlgn="base" hangingPunct="0">
        <a:spcBef>
          <a:spcPct val="0"/>
        </a:spcBef>
        <a:spcAft>
          <a:spcPct val="0"/>
        </a:spcAft>
        <a:defRPr sz="4400">
          <a:solidFill>
            <a:schemeClr val="tx2"/>
          </a:solidFill>
          <a:latin typeface="Times New Roman" pitchFamily="-112" charset="0"/>
        </a:defRPr>
      </a:lvl6pPr>
      <a:lvl7pPr marL="913790" algn="ctr" rtl="0" eaLnBrk="0" fontAlgn="base" hangingPunct="0">
        <a:spcBef>
          <a:spcPct val="0"/>
        </a:spcBef>
        <a:spcAft>
          <a:spcPct val="0"/>
        </a:spcAft>
        <a:defRPr sz="4400">
          <a:solidFill>
            <a:schemeClr val="tx2"/>
          </a:solidFill>
          <a:latin typeface="Times New Roman" pitchFamily="-112" charset="0"/>
        </a:defRPr>
      </a:lvl7pPr>
      <a:lvl8pPr marL="1370690" algn="ctr" rtl="0" eaLnBrk="0" fontAlgn="base" hangingPunct="0">
        <a:spcBef>
          <a:spcPct val="0"/>
        </a:spcBef>
        <a:spcAft>
          <a:spcPct val="0"/>
        </a:spcAft>
        <a:defRPr sz="4400">
          <a:solidFill>
            <a:schemeClr val="tx2"/>
          </a:solidFill>
          <a:latin typeface="Times New Roman" pitchFamily="-112" charset="0"/>
        </a:defRPr>
      </a:lvl8pPr>
      <a:lvl9pPr marL="1827585" algn="ctr" rtl="0" eaLnBrk="0" fontAlgn="base" hangingPunct="0">
        <a:spcBef>
          <a:spcPct val="0"/>
        </a:spcBef>
        <a:spcAft>
          <a:spcPct val="0"/>
        </a:spcAft>
        <a:defRPr sz="4400">
          <a:solidFill>
            <a:schemeClr val="tx2"/>
          </a:solidFill>
          <a:latin typeface="Times New Roman" pitchFamily="-112" charset="0"/>
        </a:defRPr>
      </a:lvl9pPr>
    </p:titleStyle>
    <p:bodyStyle>
      <a:lvl1pPr marL="342675" indent="-34267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456" indent="-285561"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236" indent="-22844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134" indent="-22844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035" indent="-22844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2931"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982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6722"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3614" indent="-22844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252705"/>
      </p:ext>
    </p:extLst>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6893" algn="l" rtl="0" fontAlgn="base">
        <a:spcBef>
          <a:spcPct val="0"/>
        </a:spcBef>
        <a:spcAft>
          <a:spcPct val="0"/>
        </a:spcAft>
        <a:defRPr sz="4400">
          <a:solidFill>
            <a:schemeClr val="tx2"/>
          </a:solidFill>
          <a:latin typeface="Times New Roman" pitchFamily="-111" charset="0"/>
        </a:defRPr>
      </a:lvl6pPr>
      <a:lvl7pPr marL="913790" algn="l" rtl="0" fontAlgn="base">
        <a:spcBef>
          <a:spcPct val="0"/>
        </a:spcBef>
        <a:spcAft>
          <a:spcPct val="0"/>
        </a:spcAft>
        <a:defRPr sz="4400">
          <a:solidFill>
            <a:schemeClr val="tx2"/>
          </a:solidFill>
          <a:latin typeface="Times New Roman" pitchFamily="-111" charset="0"/>
        </a:defRPr>
      </a:lvl7pPr>
      <a:lvl8pPr marL="1370690" algn="l" rtl="0" fontAlgn="base">
        <a:spcBef>
          <a:spcPct val="0"/>
        </a:spcBef>
        <a:spcAft>
          <a:spcPct val="0"/>
        </a:spcAft>
        <a:defRPr sz="4400">
          <a:solidFill>
            <a:schemeClr val="tx2"/>
          </a:solidFill>
          <a:latin typeface="Times New Roman" pitchFamily="-111" charset="0"/>
        </a:defRPr>
      </a:lvl8pPr>
      <a:lvl9pPr marL="1827585" algn="l" rtl="0" fontAlgn="base">
        <a:spcBef>
          <a:spcPct val="0"/>
        </a:spcBef>
        <a:spcAft>
          <a:spcPct val="0"/>
        </a:spcAft>
        <a:defRPr sz="4400">
          <a:solidFill>
            <a:schemeClr val="tx2"/>
          </a:solidFill>
          <a:latin typeface="Times New Roman" pitchFamily="-111" charset="0"/>
        </a:defRPr>
      </a:lvl9pPr>
    </p:titleStyle>
    <p:bodyStyle>
      <a:lvl1pPr marL="342675" indent="-342675"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456" indent="-285561"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2931"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6982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6722"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3614" indent="-228446"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1/27/25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378" tIns="45690" rIns="91378" bIns="4569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890358"/>
      </p:ext>
    </p:extLst>
  </p:cSld>
  <p:clrMap bg1="lt1" tx1="dk1" bg2="lt2" tx2="dk2" accent1="accent1" accent2="accent2" accent3="accent3" accent4="accent4" accent5="accent5" accent6="accent6" hlink="hlink" folHlink="folHlink"/>
  <p:sldLayoutIdLst>
    <p:sldLayoutId id="214748623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6893" algn="l" rtl="0" fontAlgn="base">
        <a:spcBef>
          <a:spcPct val="0"/>
        </a:spcBef>
        <a:spcAft>
          <a:spcPct val="0"/>
        </a:spcAft>
        <a:defRPr sz="4400">
          <a:solidFill>
            <a:schemeClr val="tx2"/>
          </a:solidFill>
          <a:latin typeface="Times New Roman" pitchFamily="8" charset="0"/>
        </a:defRPr>
      </a:lvl6pPr>
      <a:lvl7pPr marL="913790" algn="l" rtl="0" fontAlgn="base">
        <a:spcBef>
          <a:spcPct val="0"/>
        </a:spcBef>
        <a:spcAft>
          <a:spcPct val="0"/>
        </a:spcAft>
        <a:defRPr sz="4400">
          <a:solidFill>
            <a:schemeClr val="tx2"/>
          </a:solidFill>
          <a:latin typeface="Times New Roman" pitchFamily="8" charset="0"/>
        </a:defRPr>
      </a:lvl7pPr>
      <a:lvl8pPr marL="1370690" algn="l" rtl="0" fontAlgn="base">
        <a:spcBef>
          <a:spcPct val="0"/>
        </a:spcBef>
        <a:spcAft>
          <a:spcPct val="0"/>
        </a:spcAft>
        <a:defRPr sz="4400">
          <a:solidFill>
            <a:schemeClr val="tx2"/>
          </a:solidFill>
          <a:latin typeface="Times New Roman" pitchFamily="8" charset="0"/>
        </a:defRPr>
      </a:lvl8pPr>
      <a:lvl9pPr marL="1827585" algn="l" rtl="0" fontAlgn="base">
        <a:spcBef>
          <a:spcPct val="0"/>
        </a:spcBef>
        <a:spcAft>
          <a:spcPct val="0"/>
        </a:spcAft>
        <a:defRPr sz="4400">
          <a:solidFill>
            <a:schemeClr val="tx2"/>
          </a:solidFill>
          <a:latin typeface="Times New Roman" pitchFamily="8" charset="0"/>
        </a:defRPr>
      </a:lvl9pPr>
    </p:titleStyle>
    <p:bodyStyle>
      <a:lvl1pPr marL="342675" indent="-342675"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456" indent="-285561"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charset="-128"/>
        </a:defRPr>
      </a:lvl3pPr>
      <a:lvl4pPr marL="1599134"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035" indent="-228446"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2931"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6982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6722"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3614" indent="-228446"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3790" rtl="0" eaLnBrk="1" latinLnBrk="0" hangingPunct="1">
        <a:defRPr sz="1800" kern="1200">
          <a:solidFill>
            <a:schemeClr val="tx1"/>
          </a:solidFill>
          <a:latin typeface="+mn-lt"/>
          <a:ea typeface="+mn-ea"/>
          <a:cs typeface="+mn-cs"/>
        </a:defRPr>
      </a:lvl1pPr>
      <a:lvl2pPr marL="456893" algn="l" defTabSz="913790" rtl="0" eaLnBrk="1" latinLnBrk="0" hangingPunct="1">
        <a:defRPr sz="1800" kern="1200">
          <a:solidFill>
            <a:schemeClr val="tx1"/>
          </a:solidFill>
          <a:latin typeface="+mn-lt"/>
          <a:ea typeface="+mn-ea"/>
          <a:cs typeface="+mn-cs"/>
        </a:defRPr>
      </a:lvl2pPr>
      <a:lvl3pPr marL="913790" algn="l" defTabSz="913790" rtl="0" eaLnBrk="1" latinLnBrk="0" hangingPunct="1">
        <a:defRPr sz="1800" kern="1200">
          <a:solidFill>
            <a:schemeClr val="tx1"/>
          </a:solidFill>
          <a:latin typeface="+mn-lt"/>
          <a:ea typeface="+mn-ea"/>
          <a:cs typeface="+mn-cs"/>
        </a:defRPr>
      </a:lvl3pPr>
      <a:lvl4pPr marL="1370690" algn="l" defTabSz="913790" rtl="0" eaLnBrk="1" latinLnBrk="0" hangingPunct="1">
        <a:defRPr sz="1800" kern="1200">
          <a:solidFill>
            <a:schemeClr val="tx1"/>
          </a:solidFill>
          <a:latin typeface="+mn-lt"/>
          <a:ea typeface="+mn-ea"/>
          <a:cs typeface="+mn-cs"/>
        </a:defRPr>
      </a:lvl4pPr>
      <a:lvl5pPr marL="1827585" algn="l" defTabSz="913790" rtl="0" eaLnBrk="1" latinLnBrk="0" hangingPunct="1">
        <a:defRPr sz="1800" kern="1200">
          <a:solidFill>
            <a:schemeClr val="tx1"/>
          </a:solidFill>
          <a:latin typeface="+mn-lt"/>
          <a:ea typeface="+mn-ea"/>
          <a:cs typeface="+mn-cs"/>
        </a:defRPr>
      </a:lvl5pPr>
      <a:lvl6pPr marL="2284479" algn="l" defTabSz="913790" rtl="0" eaLnBrk="1" latinLnBrk="0" hangingPunct="1">
        <a:defRPr sz="1800" kern="1200">
          <a:solidFill>
            <a:schemeClr val="tx1"/>
          </a:solidFill>
          <a:latin typeface="+mn-lt"/>
          <a:ea typeface="+mn-ea"/>
          <a:cs typeface="+mn-cs"/>
        </a:defRPr>
      </a:lvl6pPr>
      <a:lvl7pPr marL="2741378" algn="l" defTabSz="913790" rtl="0" eaLnBrk="1" latinLnBrk="0" hangingPunct="1">
        <a:defRPr sz="1800" kern="1200">
          <a:solidFill>
            <a:schemeClr val="tx1"/>
          </a:solidFill>
          <a:latin typeface="+mn-lt"/>
          <a:ea typeface="+mn-ea"/>
          <a:cs typeface="+mn-cs"/>
        </a:defRPr>
      </a:lvl7pPr>
      <a:lvl8pPr marL="3198268" algn="l" defTabSz="913790" rtl="0" eaLnBrk="1" latinLnBrk="0" hangingPunct="1">
        <a:defRPr sz="1800" kern="1200">
          <a:solidFill>
            <a:schemeClr val="tx1"/>
          </a:solidFill>
          <a:latin typeface="+mn-lt"/>
          <a:ea typeface="+mn-ea"/>
          <a:cs typeface="+mn-cs"/>
        </a:defRPr>
      </a:lvl8pPr>
      <a:lvl9pPr marL="3655169" algn="l" defTabSz="91379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58" tIns="45981" rIns="91958" bIns="4598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26" tIns="45664" rIns="91326" bIns="45664"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26" tIns="45664" rIns="91326"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07354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25" algn="ctr" rtl="0" fontAlgn="base">
        <a:spcBef>
          <a:spcPct val="0"/>
        </a:spcBef>
        <a:spcAft>
          <a:spcPct val="0"/>
        </a:spcAft>
        <a:defRPr sz="4400">
          <a:solidFill>
            <a:schemeClr val="tx2"/>
          </a:solidFill>
          <a:latin typeface="Times New Roman" pitchFamily="-110" charset="0"/>
        </a:defRPr>
      </a:lvl6pPr>
      <a:lvl7pPr marL="913257" algn="ctr" rtl="0" fontAlgn="base">
        <a:spcBef>
          <a:spcPct val="0"/>
        </a:spcBef>
        <a:spcAft>
          <a:spcPct val="0"/>
        </a:spcAft>
        <a:defRPr sz="4400">
          <a:solidFill>
            <a:schemeClr val="tx2"/>
          </a:solidFill>
          <a:latin typeface="Times New Roman" pitchFamily="-110" charset="0"/>
        </a:defRPr>
      </a:lvl7pPr>
      <a:lvl8pPr marL="1369889" algn="ctr" rtl="0" fontAlgn="base">
        <a:spcBef>
          <a:spcPct val="0"/>
        </a:spcBef>
        <a:spcAft>
          <a:spcPct val="0"/>
        </a:spcAft>
        <a:defRPr sz="4400">
          <a:solidFill>
            <a:schemeClr val="tx2"/>
          </a:solidFill>
          <a:latin typeface="Times New Roman" pitchFamily="-110" charset="0"/>
        </a:defRPr>
      </a:lvl8pPr>
      <a:lvl9pPr marL="1826515" algn="ctr" rtl="0" fontAlgn="base">
        <a:spcBef>
          <a:spcPct val="0"/>
        </a:spcBef>
        <a:spcAft>
          <a:spcPct val="0"/>
        </a:spcAft>
        <a:defRPr sz="4400">
          <a:solidFill>
            <a:schemeClr val="tx2"/>
          </a:solidFill>
          <a:latin typeface="Times New Roman" pitchFamily="-110" charset="0"/>
        </a:defRPr>
      </a:lvl9pPr>
    </p:titleStyle>
    <p:bodyStyle>
      <a:lvl1pPr marL="342474" indent="-342474"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021" indent="-285397"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574" indent="-22831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198"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4832" indent="-22831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458" indent="-228311" algn="l" rtl="0" fontAlgn="base">
        <a:spcBef>
          <a:spcPct val="20000"/>
        </a:spcBef>
        <a:spcAft>
          <a:spcPct val="0"/>
        </a:spcAft>
        <a:buChar char="•"/>
        <a:defRPr sz="2000">
          <a:solidFill>
            <a:schemeClr val="tx1"/>
          </a:solidFill>
          <a:latin typeface="+mn-lt"/>
          <a:ea typeface="ＭＳ Ｐゴシック" pitchFamily="-110" charset="-128"/>
        </a:defRPr>
      </a:lvl6pPr>
      <a:lvl7pPr marL="2968088" indent="-228311" algn="l" rtl="0" fontAlgn="base">
        <a:spcBef>
          <a:spcPct val="20000"/>
        </a:spcBef>
        <a:spcAft>
          <a:spcPct val="0"/>
        </a:spcAft>
        <a:buChar char="•"/>
        <a:defRPr sz="2000">
          <a:solidFill>
            <a:schemeClr val="tx1"/>
          </a:solidFill>
          <a:latin typeface="+mn-lt"/>
          <a:ea typeface="ＭＳ Ｐゴシック" pitchFamily="-110" charset="-128"/>
        </a:defRPr>
      </a:lvl7pPr>
      <a:lvl8pPr marL="3424719" indent="-228311" algn="l" rtl="0" fontAlgn="base">
        <a:spcBef>
          <a:spcPct val="20000"/>
        </a:spcBef>
        <a:spcAft>
          <a:spcPct val="0"/>
        </a:spcAft>
        <a:buChar char="•"/>
        <a:defRPr sz="2000">
          <a:solidFill>
            <a:schemeClr val="tx1"/>
          </a:solidFill>
          <a:latin typeface="+mn-lt"/>
          <a:ea typeface="ＭＳ Ｐゴシック" pitchFamily="-110" charset="-128"/>
        </a:defRPr>
      </a:lvl8pPr>
      <a:lvl9pPr marL="3881341" indent="-22831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7" algn="l" defTabSz="456625" rtl="0" eaLnBrk="1" latinLnBrk="0" hangingPunct="1">
        <a:defRPr sz="1800" kern="1200">
          <a:solidFill>
            <a:schemeClr val="tx1"/>
          </a:solidFill>
          <a:latin typeface="+mn-lt"/>
          <a:ea typeface="+mn-ea"/>
          <a:cs typeface="+mn-cs"/>
        </a:defRPr>
      </a:lvl3pPr>
      <a:lvl4pPr marL="1369889" algn="l" defTabSz="456625" rtl="0" eaLnBrk="1" latinLnBrk="0" hangingPunct="1">
        <a:defRPr sz="1800" kern="1200">
          <a:solidFill>
            <a:schemeClr val="tx1"/>
          </a:solidFill>
          <a:latin typeface="+mn-lt"/>
          <a:ea typeface="+mn-ea"/>
          <a:cs typeface="+mn-cs"/>
        </a:defRPr>
      </a:lvl4pPr>
      <a:lvl5pPr marL="1826515" algn="l" defTabSz="456625" rtl="0" eaLnBrk="1" latinLnBrk="0" hangingPunct="1">
        <a:defRPr sz="1800" kern="1200">
          <a:solidFill>
            <a:schemeClr val="tx1"/>
          </a:solidFill>
          <a:latin typeface="+mn-lt"/>
          <a:ea typeface="+mn-ea"/>
          <a:cs typeface="+mn-cs"/>
        </a:defRPr>
      </a:lvl5pPr>
      <a:lvl6pPr marL="2283144" algn="l" defTabSz="456625" rtl="0" eaLnBrk="1" latinLnBrk="0" hangingPunct="1">
        <a:defRPr sz="1800" kern="1200">
          <a:solidFill>
            <a:schemeClr val="tx1"/>
          </a:solidFill>
          <a:latin typeface="+mn-lt"/>
          <a:ea typeface="+mn-ea"/>
          <a:cs typeface="+mn-cs"/>
        </a:defRPr>
      </a:lvl6pPr>
      <a:lvl7pPr marL="2739774" algn="l" defTabSz="456625" rtl="0" eaLnBrk="1" latinLnBrk="0" hangingPunct="1">
        <a:defRPr sz="1800" kern="1200">
          <a:solidFill>
            <a:schemeClr val="tx1"/>
          </a:solidFill>
          <a:latin typeface="+mn-lt"/>
          <a:ea typeface="+mn-ea"/>
          <a:cs typeface="+mn-cs"/>
        </a:defRPr>
      </a:lvl7pPr>
      <a:lvl8pPr marL="3196404" algn="l" defTabSz="456625" rtl="0" eaLnBrk="1" latinLnBrk="0" hangingPunct="1">
        <a:defRPr sz="1800" kern="1200">
          <a:solidFill>
            <a:schemeClr val="tx1"/>
          </a:solidFill>
          <a:latin typeface="+mn-lt"/>
          <a:ea typeface="+mn-ea"/>
          <a:cs typeface="+mn-cs"/>
        </a:defRPr>
      </a:lvl8pPr>
      <a:lvl9pPr marL="3653029" algn="l" defTabSz="456625"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8576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3" name="Rectangle 3"/>
          <p:cNvSpPr>
            <a:spLocks noGrp="1" noChangeArrowheads="1"/>
          </p:cNvSpPr>
          <p:nvPr>
            <p:ph type="title"/>
          </p:nvPr>
        </p:nvSpPr>
        <p:spPr bwMode="auto">
          <a:xfrm>
            <a:off x="1067102" y="380628"/>
            <a:ext cx="777217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0" compatLnSpc="1">
            <a:prstTxWarp prst="textNoShape">
              <a:avLst/>
            </a:prstTxWarp>
          </a:bodyPr>
          <a:lstStyle/>
          <a:p>
            <a:pPr lvl="0"/>
            <a:r>
              <a:rPr lang="en-US" altLang="zh-CN"/>
              <a:t>Click to edit Master title style</a:t>
            </a:r>
          </a:p>
        </p:txBody>
      </p:sp>
      <p:sp>
        <p:nvSpPr>
          <p:cNvPr id="6148" name="Rectangle 4"/>
          <p:cNvSpPr>
            <a:spLocks noGrp="1" noChangeArrowheads="1"/>
          </p:cNvSpPr>
          <p:nvPr>
            <p:ph type="dt" sz="half" idx="2"/>
          </p:nvPr>
        </p:nvSpPr>
        <p:spPr bwMode="auto">
          <a:xfrm>
            <a:off x="838275" y="6400354"/>
            <a:ext cx="1905372"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defTabSz="913208">
              <a:defRPr sz="1400">
                <a:solidFill>
                  <a:schemeClr val="tx2"/>
                </a:solidFill>
                <a:latin typeface="Arial" charset="0"/>
                <a:cs typeface="ＭＳ Ｐゴシック" charset="0"/>
              </a:defRPr>
            </a:lvl1pPr>
          </a:lstStyle>
          <a:p>
            <a:pPr algn="l">
              <a:defRPr/>
            </a:pPr>
            <a:endParaRPr lang="zh-CN" altLang="en-US" b="0">
              <a:solidFill>
                <a:srgbClr val="482400"/>
              </a:solidFill>
              <a:sym typeface="Times New Roman" charset="0"/>
            </a:endParaRPr>
          </a:p>
        </p:txBody>
      </p:sp>
      <p:sp>
        <p:nvSpPr>
          <p:cNvPr id="6149" name="Rectangle 5"/>
          <p:cNvSpPr>
            <a:spLocks noGrp="1" noChangeArrowheads="1"/>
          </p:cNvSpPr>
          <p:nvPr>
            <p:ph type="ftr" sz="quarter" idx="3"/>
          </p:nvPr>
        </p:nvSpPr>
        <p:spPr bwMode="auto">
          <a:xfrm>
            <a:off x="3429004" y="6400354"/>
            <a:ext cx="2895451"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algn="ctr" defTabSz="913208">
              <a:defRPr sz="1400">
                <a:solidFill>
                  <a:schemeClr val="tx2"/>
                </a:solidFill>
                <a:latin typeface="Arial" charset="0"/>
                <a:cs typeface="ＭＳ Ｐゴシック" charset="0"/>
              </a:defRPr>
            </a:lvl1pPr>
          </a:lstStyle>
          <a:p>
            <a:pPr>
              <a:defRPr/>
            </a:pPr>
            <a:endParaRPr lang="zh-CN" altLang="en-US" b="0">
              <a:solidFill>
                <a:srgbClr val="482400"/>
              </a:solidFill>
              <a:sym typeface="Times New Roman" charset="0"/>
            </a:endParaRPr>
          </a:p>
        </p:txBody>
      </p:sp>
      <p:sp>
        <p:nvSpPr>
          <p:cNvPr id="6150" name="Rectangle 6"/>
          <p:cNvSpPr>
            <a:spLocks noGrp="1" noChangeArrowheads="1"/>
          </p:cNvSpPr>
          <p:nvPr>
            <p:ph type="sldNum" sz="quarter" idx="4"/>
          </p:nvPr>
        </p:nvSpPr>
        <p:spPr bwMode="auto">
          <a:xfrm>
            <a:off x="7010922" y="6400354"/>
            <a:ext cx="1904256" cy="45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b" anchorCtr="1" compatLnSpc="1">
            <a:prstTxWarp prst="textNoShape">
              <a:avLst/>
            </a:prstTxWarp>
          </a:bodyPr>
          <a:lstStyle>
            <a:lvl1pPr algn="r" defTabSz="913208">
              <a:defRPr sz="1400">
                <a:solidFill>
                  <a:schemeClr val="tx2"/>
                </a:solidFill>
                <a:latin typeface="Arial" charset="0"/>
                <a:cs typeface="ＭＳ Ｐゴシック" charset="0"/>
              </a:defRPr>
            </a:lvl1pPr>
          </a:lstStyle>
          <a:p>
            <a:pPr>
              <a:defRPr/>
            </a:pPr>
            <a:fld id="{C9C37AFE-B7A8-9442-A61A-599B0C6715EA}" type="slidenum">
              <a:rPr lang="zh-CN" altLang="en-US" b="0">
                <a:solidFill>
                  <a:srgbClr val="482400"/>
                </a:solidFill>
                <a:sym typeface="Times New Roman" charset="0"/>
              </a:rPr>
              <a:pPr>
                <a:defRPr/>
              </a:pPr>
              <a:t>‹#›</a:t>
            </a:fld>
            <a:endParaRPr lang="en-US" altLang="zh-CN" b="0">
              <a:solidFill>
                <a:srgbClr val="482400"/>
              </a:solidFill>
              <a:sym typeface="Times New Roman" charset="0"/>
            </a:endParaRPr>
          </a:p>
        </p:txBody>
      </p:sp>
      <p:pic>
        <p:nvPicPr>
          <p:cNvPr id="88576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7102" y="1574974"/>
            <a:ext cx="7772177" cy="1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5768" name="Rectangle 8"/>
          <p:cNvSpPr>
            <a:spLocks noGrp="1" noChangeArrowheads="1"/>
          </p:cNvSpPr>
          <p:nvPr>
            <p:ph type="body" idx="1"/>
          </p:nvPr>
        </p:nvSpPr>
        <p:spPr bwMode="auto">
          <a:xfrm>
            <a:off x="1061517" y="1766967"/>
            <a:ext cx="7769944" cy="41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0" tIns="45671" rIns="91340" bIns="45671"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774643336"/>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Lst>
  <p:hf hdr="0" ftr="0" dt="0"/>
  <p:txStyles>
    <p:titleStyle>
      <a:lvl1pPr algn="l" defTabSz="912841" rtl="0" eaLnBrk="0" fontAlgn="base" hangingPunct="0">
        <a:spcBef>
          <a:spcPct val="0"/>
        </a:spcBef>
        <a:spcAft>
          <a:spcPct val="0"/>
        </a:spcAft>
        <a:defRPr sz="4400">
          <a:solidFill>
            <a:schemeClr val="tx2"/>
          </a:solidFill>
          <a:latin typeface="+mj-lt"/>
          <a:ea typeface="ＭＳ Ｐゴシック" charset="0"/>
          <a:cs typeface="+mj-cs"/>
        </a:defRPr>
      </a:lvl1pPr>
      <a:lvl2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2pPr>
      <a:lvl3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3pPr>
      <a:lvl4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4pPr>
      <a:lvl5pPr algn="l" defTabSz="912841" rtl="0" eaLnBrk="0" fontAlgn="base" hangingPunct="0">
        <a:spcBef>
          <a:spcPct val="0"/>
        </a:spcBef>
        <a:spcAft>
          <a:spcPct val="0"/>
        </a:spcAft>
        <a:defRPr sz="4400">
          <a:solidFill>
            <a:schemeClr val="tx2"/>
          </a:solidFill>
          <a:latin typeface="Times New Roman" charset="0"/>
          <a:ea typeface="ＭＳ Ｐゴシック" charset="0"/>
          <a:cs typeface="宋体" charset="0"/>
        </a:defRPr>
      </a:lvl5pPr>
      <a:lvl6pPr marL="321125" algn="l" defTabSz="913208" rtl="0" fontAlgn="base">
        <a:spcBef>
          <a:spcPct val="0"/>
        </a:spcBef>
        <a:spcAft>
          <a:spcPct val="0"/>
        </a:spcAft>
        <a:defRPr sz="4400">
          <a:solidFill>
            <a:schemeClr val="tx2"/>
          </a:solidFill>
          <a:latin typeface="Times New Roman" charset="0"/>
          <a:ea typeface="宋体" charset="0"/>
          <a:cs typeface="宋体" charset="0"/>
        </a:defRPr>
      </a:lvl6pPr>
      <a:lvl7pPr marL="642255" algn="l" defTabSz="913208" rtl="0" fontAlgn="base">
        <a:spcBef>
          <a:spcPct val="0"/>
        </a:spcBef>
        <a:spcAft>
          <a:spcPct val="0"/>
        </a:spcAft>
        <a:defRPr sz="4400">
          <a:solidFill>
            <a:schemeClr val="tx2"/>
          </a:solidFill>
          <a:latin typeface="Times New Roman" charset="0"/>
          <a:ea typeface="宋体" charset="0"/>
          <a:cs typeface="宋体" charset="0"/>
        </a:defRPr>
      </a:lvl7pPr>
      <a:lvl8pPr marL="963382" algn="l" defTabSz="913208" rtl="0" fontAlgn="base">
        <a:spcBef>
          <a:spcPct val="0"/>
        </a:spcBef>
        <a:spcAft>
          <a:spcPct val="0"/>
        </a:spcAft>
        <a:defRPr sz="4400">
          <a:solidFill>
            <a:schemeClr val="tx2"/>
          </a:solidFill>
          <a:latin typeface="Times New Roman" charset="0"/>
          <a:ea typeface="宋体" charset="0"/>
          <a:cs typeface="宋体" charset="0"/>
        </a:defRPr>
      </a:lvl8pPr>
      <a:lvl9pPr marL="1284513" algn="l" defTabSz="913208" rtl="0" fontAlgn="base">
        <a:spcBef>
          <a:spcPct val="0"/>
        </a:spcBef>
        <a:spcAft>
          <a:spcPct val="0"/>
        </a:spcAft>
        <a:defRPr sz="4400">
          <a:solidFill>
            <a:schemeClr val="tx2"/>
          </a:solidFill>
          <a:latin typeface="Times New Roman" charset="0"/>
          <a:ea typeface="宋体" charset="0"/>
          <a:cs typeface="宋体" charset="0"/>
        </a:defRPr>
      </a:lvl9pPr>
    </p:titleStyle>
    <p:bodyStyle>
      <a:lvl1pPr marL="341479" indent="-341479" algn="l" defTabSz="912841" rtl="0" eaLnBrk="0" fontAlgn="base" hangingPunct="0">
        <a:spcBef>
          <a:spcPct val="20000"/>
        </a:spcBef>
        <a:spcAft>
          <a:spcPct val="0"/>
        </a:spcAft>
        <a:buBlip>
          <a:blip r:embed="rId16"/>
        </a:buBlip>
        <a:defRPr sz="3200">
          <a:solidFill>
            <a:schemeClr val="tx1"/>
          </a:solidFill>
          <a:latin typeface="+mn-lt"/>
          <a:ea typeface="ＭＳ Ｐゴシック" charset="0"/>
          <a:cs typeface="+mn-cs"/>
        </a:defRPr>
      </a:lvl1pPr>
      <a:lvl2pPr marL="742102" indent="-284566" algn="l" defTabSz="912841"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cs typeface="+mn-cs"/>
        </a:defRPr>
      </a:lvl2pPr>
      <a:lvl3pPr marL="1141612" indent="-227653" algn="l" defTabSz="912841" rtl="0" eaLnBrk="0" fontAlgn="base" hangingPunct="0">
        <a:spcBef>
          <a:spcPct val="20000"/>
        </a:spcBef>
        <a:spcAft>
          <a:spcPct val="0"/>
        </a:spcAft>
        <a:buChar char="•"/>
        <a:defRPr sz="2400">
          <a:solidFill>
            <a:schemeClr val="tx1"/>
          </a:solidFill>
          <a:latin typeface="+mn-lt"/>
          <a:ea typeface="+mn-ea"/>
          <a:cs typeface="+mn-cs"/>
        </a:defRPr>
      </a:lvl3pPr>
      <a:lvl4pPr marL="1598029"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4452" indent="-227653" algn="l" defTabSz="912841"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376124"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6pPr>
      <a:lvl7pPr marL="2697258"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7pPr>
      <a:lvl8pPr marL="301839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8pPr>
      <a:lvl9pPr marL="3339513" indent="-228579" algn="l" defTabSz="913208" rtl="0" fontAlgn="base">
        <a:spcBef>
          <a:spcPct val="20000"/>
        </a:spcBef>
        <a:spcAft>
          <a:spcPct val="0"/>
        </a:spcAft>
        <a:buClr>
          <a:schemeClr val="tx2"/>
        </a:buClr>
        <a:buFont typeface="Wingdings" charset="0"/>
        <a:buChar char="s"/>
        <a:defRPr sz="2000">
          <a:solidFill>
            <a:schemeClr val="tx1"/>
          </a:solidFill>
          <a:latin typeface="+mn-lt"/>
          <a:ea typeface="+mn-ea"/>
          <a:cs typeface="+mn-cs"/>
        </a:defRPr>
      </a:lvl9pPr>
    </p:bodyStyle>
    <p:otherStyle>
      <a:defPPr>
        <a:defRPr lang="en-US"/>
      </a:defPPr>
      <a:lvl1pPr marL="0" algn="l" defTabSz="321125" rtl="0" eaLnBrk="1" latinLnBrk="0" hangingPunct="1">
        <a:defRPr sz="1300" kern="1200">
          <a:solidFill>
            <a:schemeClr val="tx1"/>
          </a:solidFill>
          <a:latin typeface="+mn-lt"/>
          <a:ea typeface="+mn-ea"/>
          <a:cs typeface="+mn-cs"/>
        </a:defRPr>
      </a:lvl1pPr>
      <a:lvl2pPr marL="321125" algn="l" defTabSz="321125" rtl="0" eaLnBrk="1" latinLnBrk="0" hangingPunct="1">
        <a:defRPr sz="1300" kern="1200">
          <a:solidFill>
            <a:schemeClr val="tx1"/>
          </a:solidFill>
          <a:latin typeface="+mn-lt"/>
          <a:ea typeface="+mn-ea"/>
          <a:cs typeface="+mn-cs"/>
        </a:defRPr>
      </a:lvl2pPr>
      <a:lvl3pPr marL="642255" algn="l" defTabSz="321125" rtl="0" eaLnBrk="1" latinLnBrk="0" hangingPunct="1">
        <a:defRPr sz="1300" kern="1200">
          <a:solidFill>
            <a:schemeClr val="tx1"/>
          </a:solidFill>
          <a:latin typeface="+mn-lt"/>
          <a:ea typeface="+mn-ea"/>
          <a:cs typeface="+mn-cs"/>
        </a:defRPr>
      </a:lvl3pPr>
      <a:lvl4pPr marL="963382" algn="l" defTabSz="321125" rtl="0" eaLnBrk="1" latinLnBrk="0" hangingPunct="1">
        <a:defRPr sz="1300" kern="1200">
          <a:solidFill>
            <a:schemeClr val="tx1"/>
          </a:solidFill>
          <a:latin typeface="+mn-lt"/>
          <a:ea typeface="+mn-ea"/>
          <a:cs typeface="+mn-cs"/>
        </a:defRPr>
      </a:lvl4pPr>
      <a:lvl5pPr marL="1284513" algn="l" defTabSz="321125" rtl="0" eaLnBrk="1" latinLnBrk="0" hangingPunct="1">
        <a:defRPr sz="1300" kern="1200">
          <a:solidFill>
            <a:schemeClr val="tx1"/>
          </a:solidFill>
          <a:latin typeface="+mn-lt"/>
          <a:ea typeface="+mn-ea"/>
          <a:cs typeface="+mn-cs"/>
        </a:defRPr>
      </a:lvl5pPr>
      <a:lvl6pPr marL="1605642" algn="l" defTabSz="321125" rtl="0" eaLnBrk="1" latinLnBrk="0" hangingPunct="1">
        <a:defRPr sz="1300" kern="1200">
          <a:solidFill>
            <a:schemeClr val="tx1"/>
          </a:solidFill>
          <a:latin typeface="+mn-lt"/>
          <a:ea typeface="+mn-ea"/>
          <a:cs typeface="+mn-cs"/>
        </a:defRPr>
      </a:lvl6pPr>
      <a:lvl7pPr marL="1926770" algn="l" defTabSz="321125" rtl="0" eaLnBrk="1" latinLnBrk="0" hangingPunct="1">
        <a:defRPr sz="1300" kern="1200">
          <a:solidFill>
            <a:schemeClr val="tx1"/>
          </a:solidFill>
          <a:latin typeface="+mn-lt"/>
          <a:ea typeface="+mn-ea"/>
          <a:cs typeface="+mn-cs"/>
        </a:defRPr>
      </a:lvl7pPr>
      <a:lvl8pPr marL="2247901" algn="l" defTabSz="321125" rtl="0" eaLnBrk="1" latinLnBrk="0" hangingPunct="1">
        <a:defRPr sz="1300" kern="1200">
          <a:solidFill>
            <a:schemeClr val="tx1"/>
          </a:solidFill>
          <a:latin typeface="+mn-lt"/>
          <a:ea typeface="+mn-ea"/>
          <a:cs typeface="+mn-cs"/>
        </a:defRPr>
      </a:lvl8pPr>
      <a:lvl9pPr marL="2569028" algn="l" defTabSz="321125"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18D0F39A-F33A-034B-9A4C-F31889355D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6893" algn="ctr" rtl="0" fontAlgn="base">
        <a:spcBef>
          <a:spcPct val="0"/>
        </a:spcBef>
        <a:spcAft>
          <a:spcPct val="0"/>
        </a:spcAft>
        <a:defRPr sz="4400">
          <a:solidFill>
            <a:schemeClr val="tx2"/>
          </a:solidFill>
          <a:latin typeface="Arial" charset="0"/>
          <a:ea typeface="Osaka" charset="-128"/>
          <a:cs typeface="Osaka" charset="-128"/>
        </a:defRPr>
      </a:lvl6pPr>
      <a:lvl7pPr marL="913790" algn="ctr" rtl="0" fontAlgn="base">
        <a:spcBef>
          <a:spcPct val="0"/>
        </a:spcBef>
        <a:spcAft>
          <a:spcPct val="0"/>
        </a:spcAft>
        <a:defRPr sz="4400">
          <a:solidFill>
            <a:schemeClr val="tx2"/>
          </a:solidFill>
          <a:latin typeface="Arial" charset="0"/>
          <a:ea typeface="Osaka" charset="-128"/>
          <a:cs typeface="Osaka" charset="-128"/>
        </a:defRPr>
      </a:lvl7pPr>
      <a:lvl8pPr marL="1370690" algn="ctr" rtl="0" fontAlgn="base">
        <a:spcBef>
          <a:spcPct val="0"/>
        </a:spcBef>
        <a:spcAft>
          <a:spcPct val="0"/>
        </a:spcAft>
        <a:defRPr sz="4400">
          <a:solidFill>
            <a:schemeClr val="tx2"/>
          </a:solidFill>
          <a:latin typeface="Arial" charset="0"/>
          <a:ea typeface="Osaka" charset="-128"/>
          <a:cs typeface="Osaka" charset="-128"/>
        </a:defRPr>
      </a:lvl8pPr>
      <a:lvl9pPr marL="1827585"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mn-ea"/>
          <a:cs typeface="+mn-cs"/>
        </a:defRPr>
      </a:lvl1pPr>
      <a:lvl2pPr marL="742456" indent="-285561" algn="l" rtl="0" eaLnBrk="0" fontAlgn="base" hangingPunct="0">
        <a:spcBef>
          <a:spcPct val="20000"/>
        </a:spcBef>
        <a:spcAft>
          <a:spcPct val="0"/>
        </a:spcAft>
        <a:buChar char="–"/>
        <a:defRPr sz="2800">
          <a:solidFill>
            <a:schemeClr val="tx1"/>
          </a:solidFill>
          <a:latin typeface="+mn-lt"/>
          <a:ea typeface="+mn-ea"/>
          <a:cs typeface="+mn-cs"/>
        </a:defRPr>
      </a:lvl2pPr>
      <a:lvl3pPr marL="1142236" indent="-228446" algn="l" rtl="0" eaLnBrk="0" fontAlgn="base" hangingPunct="0">
        <a:spcBef>
          <a:spcPct val="20000"/>
        </a:spcBef>
        <a:spcAft>
          <a:spcPct val="0"/>
        </a:spcAft>
        <a:buChar char="•"/>
        <a:defRPr sz="2400">
          <a:solidFill>
            <a:schemeClr val="tx1"/>
          </a:solidFill>
          <a:latin typeface="+mn-lt"/>
          <a:ea typeface="+mn-ea"/>
          <a:cs typeface="+mn-cs"/>
        </a:defRPr>
      </a:lvl3pPr>
      <a:lvl4pPr marL="1599134" indent="-228446" algn="l" rtl="0" eaLnBrk="0" fontAlgn="base" hangingPunct="0">
        <a:spcBef>
          <a:spcPct val="20000"/>
        </a:spcBef>
        <a:spcAft>
          <a:spcPct val="0"/>
        </a:spcAft>
        <a:buChar char="–"/>
        <a:defRPr sz="2000">
          <a:solidFill>
            <a:schemeClr val="tx1"/>
          </a:solidFill>
          <a:latin typeface="+mn-lt"/>
          <a:ea typeface="+mn-ea"/>
          <a:cs typeface="+mn-cs"/>
        </a:defRPr>
      </a:lvl4pPr>
      <a:lvl5pPr marL="2056035" indent="-228446" algn="l" rtl="0" eaLnBrk="0" fontAlgn="base" hangingPunct="0">
        <a:spcBef>
          <a:spcPct val="20000"/>
        </a:spcBef>
        <a:spcAft>
          <a:spcPct val="0"/>
        </a:spcAft>
        <a:buChar char="»"/>
        <a:defRPr sz="2000">
          <a:solidFill>
            <a:schemeClr val="tx1"/>
          </a:solidFill>
          <a:latin typeface="+mn-lt"/>
          <a:ea typeface="+mn-ea"/>
          <a:cs typeface="+mn-cs"/>
        </a:defRPr>
      </a:lvl5pPr>
      <a:lvl6pPr marL="2512931" indent="-228446" algn="l" rtl="0" fontAlgn="base">
        <a:spcBef>
          <a:spcPct val="20000"/>
        </a:spcBef>
        <a:spcAft>
          <a:spcPct val="0"/>
        </a:spcAft>
        <a:buChar char="»"/>
        <a:defRPr sz="2000">
          <a:solidFill>
            <a:schemeClr val="tx1"/>
          </a:solidFill>
          <a:latin typeface="+mn-lt"/>
          <a:ea typeface="+mn-ea"/>
          <a:cs typeface="+mn-cs"/>
        </a:defRPr>
      </a:lvl6pPr>
      <a:lvl7pPr marL="2969824" indent="-228446" algn="l" rtl="0" fontAlgn="base">
        <a:spcBef>
          <a:spcPct val="20000"/>
        </a:spcBef>
        <a:spcAft>
          <a:spcPct val="0"/>
        </a:spcAft>
        <a:buChar char="»"/>
        <a:defRPr sz="2000">
          <a:solidFill>
            <a:schemeClr val="tx1"/>
          </a:solidFill>
          <a:latin typeface="+mn-lt"/>
          <a:ea typeface="+mn-ea"/>
          <a:cs typeface="+mn-cs"/>
        </a:defRPr>
      </a:lvl7pPr>
      <a:lvl8pPr marL="3426722" indent="-228446" algn="l" rtl="0" fontAlgn="base">
        <a:spcBef>
          <a:spcPct val="20000"/>
        </a:spcBef>
        <a:spcAft>
          <a:spcPct val="0"/>
        </a:spcAft>
        <a:buChar char="»"/>
        <a:defRPr sz="2000">
          <a:solidFill>
            <a:schemeClr val="tx1"/>
          </a:solidFill>
          <a:latin typeface="+mn-lt"/>
          <a:ea typeface="+mn-ea"/>
          <a:cs typeface="+mn-cs"/>
        </a:defRPr>
      </a:lvl8pPr>
      <a:lvl9pPr marL="3883614" indent="-22844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7499867"/>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2803058"/>
      </p:ext>
    </p:extLst>
  </p:cSld>
  <p:clrMap bg1="lt1" tx1="dk1" bg2="lt2" tx2="dk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442571"/>
      </p:ext>
    </p:extLst>
  </p:cSld>
  <p:clrMap bg1="lt1" tx1="dk1" bg2="lt2" tx2="dk2" accent1="accent1" accent2="accent2" accent3="accent3" accent4="accent4" accent5="accent5" accent6="accent6" hlink="hlink" folHlink="folHlink"/>
  <p:sldLayoutIdLst>
    <p:sldLayoutId id="2147486282" r:id="rId1"/>
    <p:sldLayoutId id="2147486283" r:id="rId2"/>
    <p:sldLayoutId id="2147486284" r:id="rId3"/>
    <p:sldLayoutId id="2147486285" r:id="rId4"/>
    <p:sldLayoutId id="2147486286" r:id="rId5"/>
    <p:sldLayoutId id="2147486287" r:id="rId6"/>
    <p:sldLayoutId id="2147486288" r:id="rId7"/>
    <p:sldLayoutId id="2147486289" r:id="rId8"/>
    <p:sldLayoutId id="2147486290" r:id="rId9"/>
    <p:sldLayoutId id="2147486291" r:id="rId10"/>
    <p:sldLayoutId id="21474862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767084"/>
      </p:ext>
    </p:extLst>
  </p:cSld>
  <p:clrMap bg1="lt1" tx1="dk1" bg2="lt2" tx2="dk2" accent1="accent1" accent2="accent2" accent3="accent3" accent4="accent4" accent5="accent5" accent6="accent6" hlink="hlink" folHlink="folHlink"/>
  <p:sldLayoutIdLst>
    <p:sldLayoutId id="2147486294" r:id="rId1"/>
    <p:sldLayoutId id="2147486295" r:id="rId2"/>
    <p:sldLayoutId id="2147486296" r:id="rId3"/>
    <p:sldLayoutId id="2147486297" r:id="rId4"/>
    <p:sldLayoutId id="2147486298" r:id="rId5"/>
    <p:sldLayoutId id="2147486299" r:id="rId6"/>
    <p:sldLayoutId id="2147486300" r:id="rId7"/>
    <p:sldLayoutId id="2147486301" r:id="rId8"/>
    <p:sldLayoutId id="2147486302" r:id="rId9"/>
    <p:sldLayoutId id="2147486303" r:id="rId10"/>
    <p:sldLayoutId id="2147486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7762540"/>
      </p:ext>
    </p:extLst>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357084"/>
      </p:ext>
    </p:extLst>
  </p:cSld>
  <p:clrMap bg1="lt1" tx1="dk1" bg2="lt2" tx2="dk2" accent1="accent1" accent2="accent2" accent3="accent3" accent4="accent4" accent5="accent5" accent6="accent6" hlink="hlink" folHlink="folHlink"/>
  <p:sldLayoutIdLst>
    <p:sldLayoutId id="2147486318" r:id="rId1"/>
    <p:sldLayoutId id="2147486319" r:id="rId2"/>
    <p:sldLayoutId id="2147486320" r:id="rId3"/>
    <p:sldLayoutId id="2147486321" r:id="rId4"/>
    <p:sldLayoutId id="2147486322" r:id="rId5"/>
    <p:sldLayoutId id="2147486323" r:id="rId6"/>
    <p:sldLayoutId id="2147486324" r:id="rId7"/>
    <p:sldLayoutId id="2147486325" r:id="rId8"/>
    <p:sldLayoutId id="2147486326" r:id="rId9"/>
    <p:sldLayoutId id="2147486327" r:id="rId10"/>
    <p:sldLayoutId id="214748632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614194"/>
      </p:ext>
    </p:extLst>
  </p:cSld>
  <p:clrMap bg1="lt1" tx1="dk1" bg2="lt2" tx2="dk2" accent1="accent1" accent2="accent2" accent3="accent3" accent4="accent4" accent5="accent5" accent6="accent6" hlink="hlink" folHlink="folHlink"/>
  <p:sldLayoutIdLst>
    <p:sldLayoutId id="2147486330" r:id="rId1"/>
    <p:sldLayoutId id="2147486331" r:id="rId2"/>
    <p:sldLayoutId id="2147486332" r:id="rId3"/>
    <p:sldLayoutId id="2147486333" r:id="rId4"/>
    <p:sldLayoutId id="2147486334" r:id="rId5"/>
    <p:sldLayoutId id="2147486335" r:id="rId6"/>
    <p:sldLayoutId id="2147486336" r:id="rId7"/>
    <p:sldLayoutId id="2147486337" r:id="rId8"/>
    <p:sldLayoutId id="2147486338" r:id="rId9"/>
    <p:sldLayoutId id="2147486339" r:id="rId10"/>
    <p:sldLayoutId id="214748634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9882239"/>
      </p:ext>
    </p:extLst>
  </p:cSld>
  <p:clrMap bg1="lt1" tx1="dk1" bg2="lt2" tx2="dk2" accent1="accent1" accent2="accent2" accent3="accent3" accent4="accent4" accent5="accent5" accent6="accent6" hlink="hlink" folHlink="folHlink"/>
  <p:sldLayoutIdLst>
    <p:sldLayoutId id="2147486342" r:id="rId1"/>
    <p:sldLayoutId id="2147486343" r:id="rId2"/>
    <p:sldLayoutId id="2147486344" r:id="rId3"/>
    <p:sldLayoutId id="2147486345" r:id="rId4"/>
    <p:sldLayoutId id="2147486346" r:id="rId5"/>
    <p:sldLayoutId id="2147486347" r:id="rId6"/>
    <p:sldLayoutId id="2147486348" r:id="rId7"/>
    <p:sldLayoutId id="2147486349" r:id="rId8"/>
    <p:sldLayoutId id="2147486350" r:id="rId9"/>
    <p:sldLayoutId id="2147486351" r:id="rId10"/>
    <p:sldLayoutId id="214748635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539493"/>
      </p:ext>
    </p:extLst>
  </p:cSld>
  <p:clrMap bg1="lt1" tx1="dk1" bg2="lt2" tx2="dk2" accent1="accent1" accent2="accent2" accent3="accent3" accent4="accent4" accent5="accent5" accent6="accent6" hlink="hlink" folHlink="folHlink"/>
  <p:sldLayoutIdLst>
    <p:sldLayoutId id="2147486354" r:id="rId1"/>
    <p:sldLayoutId id="2147486355" r:id="rId2"/>
    <p:sldLayoutId id="2147486356" r:id="rId3"/>
    <p:sldLayoutId id="2147486357" r:id="rId4"/>
    <p:sldLayoutId id="2147486358" r:id="rId5"/>
    <p:sldLayoutId id="2147486359" r:id="rId6"/>
    <p:sldLayoutId id="2147486360" r:id="rId7"/>
    <p:sldLayoutId id="2147486361" r:id="rId8"/>
    <p:sldLayoutId id="2147486362" r:id="rId9"/>
    <p:sldLayoutId id="2147486363" r:id="rId10"/>
    <p:sldLayoutId id="214748636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151659085"/>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9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45.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83.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83.xml"/><Relationship Id="rId1" Type="http://schemas.openxmlformats.org/officeDocument/2006/relationships/themeOverride" Target="../theme/themeOverride4.xml"/><Relationship Id="rId4" Type="http://schemas.openxmlformats.org/officeDocument/2006/relationships/image" Target="../media/image108.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9.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0.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1.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67.xml"/><Relationship Id="rId4" Type="http://schemas.openxmlformats.org/officeDocument/2006/relationships/image" Target="../media/image110.png"/></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3.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5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4.xml"/><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03.xml"/><Relationship Id="rId4" Type="http://schemas.openxmlformats.org/officeDocument/2006/relationships/image" Target="../media/image11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5.xml"/><Relationship Id="rId1" Type="http://schemas.openxmlformats.org/officeDocument/2006/relationships/slideLayout" Target="../slideLayouts/slideLayout6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6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0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1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2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88.xml"/><Relationship Id="rId5" Type="http://schemas.openxmlformats.org/officeDocument/2006/relationships/image" Target="../media/image120.jpeg"/><Relationship Id="rId4" Type="http://schemas.openxmlformats.org/officeDocument/2006/relationships/image" Target="../media/image116.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14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88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145.xml"/><Relationship Id="rId4" Type="http://schemas.openxmlformats.org/officeDocument/2006/relationships/image" Target="../media/image12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9.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0.xml"/><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01.xml"/><Relationship Id="rId1" Type="http://schemas.openxmlformats.org/officeDocument/2006/relationships/slideLayout" Target="../slideLayouts/slideLayout12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8.xml"/></Relationships>
</file>

<file path=ppt/slides/_rels/slide12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2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5.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3.xml"/><Relationship Id="rId1" Type="http://schemas.openxmlformats.org/officeDocument/2006/relationships/slideLayout" Target="../slideLayouts/slideLayout139.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4.xml"/><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88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5.xml"/><Relationship Id="rId1" Type="http://schemas.openxmlformats.org/officeDocument/2006/relationships/slideLayout" Target="../slideLayouts/slideLayout139.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6.xml"/><Relationship Id="rId1" Type="http://schemas.openxmlformats.org/officeDocument/2006/relationships/slideLayout" Target="../slideLayouts/slideLayout139.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172.xml"/><Relationship Id="rId4" Type="http://schemas.openxmlformats.org/officeDocument/2006/relationships/image" Target="../media/image135.png"/></Relationships>
</file>

<file path=ppt/slides/_rels/slide1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8.xml"/><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9.xml"/><Relationship Id="rId1" Type="http://schemas.openxmlformats.org/officeDocument/2006/relationships/slideLayout" Target="../slideLayouts/slideLayout139.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0.xml"/><Relationship Id="rId1" Type="http://schemas.openxmlformats.org/officeDocument/2006/relationships/slideLayout" Target="../slideLayouts/slideLayout139.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1.xml"/><Relationship Id="rId1" Type="http://schemas.openxmlformats.org/officeDocument/2006/relationships/slideLayout" Target="../slideLayouts/slideLayout50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2.xml"/><Relationship Id="rId1" Type="http://schemas.openxmlformats.org/officeDocument/2006/relationships/slideLayout" Target="../slideLayouts/slideLayout139.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3.xml"/><Relationship Id="rId1" Type="http://schemas.openxmlformats.org/officeDocument/2006/relationships/slideLayout" Target="../slideLayouts/slideLayout17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4.xml"/><Relationship Id="rId1" Type="http://schemas.openxmlformats.org/officeDocument/2006/relationships/slideLayout" Target="../slideLayouts/slideLayout17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886.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5.xml"/><Relationship Id="rId1" Type="http://schemas.openxmlformats.org/officeDocument/2006/relationships/slideLayout" Target="../slideLayouts/slideLayout139.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16.xml"/><Relationship Id="rId1" Type="http://schemas.openxmlformats.org/officeDocument/2006/relationships/slideLayout" Target="../slideLayouts/slideLayout507.xml"/><Relationship Id="rId4" Type="http://schemas.openxmlformats.org/officeDocument/2006/relationships/image" Target="../media/image145.png"/></Relationships>
</file>

<file path=ppt/slides/_rels/slide14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7.xml"/><Relationship Id="rId1" Type="http://schemas.openxmlformats.org/officeDocument/2006/relationships/slideLayout" Target="../slideLayouts/slideLayout507.xml"/><Relationship Id="rId4" Type="http://schemas.openxmlformats.org/officeDocument/2006/relationships/image" Target="../media/image147.png"/></Relationships>
</file>

<file path=ppt/slides/_rels/slide1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24.xml"/></Relationships>
</file>

<file path=ppt/slides/_rels/slide14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8.xml"/></Relationships>
</file>

<file path=ppt/slides/_rels/slide146.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28.xml"/></Relationships>
</file>

<file path=ppt/slides/_rels/slide14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8.xml"/><Relationship Id="rId1" Type="http://schemas.openxmlformats.org/officeDocument/2006/relationships/slideLayout" Target="../slideLayouts/slideLayout12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958.xml"/></Relationships>
</file>

<file path=ppt/slides/_rels/slide15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0.xml"/><Relationship Id="rId1" Type="http://schemas.openxmlformats.org/officeDocument/2006/relationships/slideLayout" Target="../slideLayouts/slideLayout194.xml"/></Relationships>
</file>

<file path=ppt/slides/_rels/slide1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1.xml"/><Relationship Id="rId1" Type="http://schemas.openxmlformats.org/officeDocument/2006/relationships/slideLayout" Target="../slideLayouts/slideLayout53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0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1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0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5.xml"/><Relationship Id="rId1" Type="http://schemas.openxmlformats.org/officeDocument/2006/relationships/slideLayout" Target="../slideLayouts/slideLayout55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6.xml"/><Relationship Id="rId1" Type="http://schemas.openxmlformats.org/officeDocument/2006/relationships/slideLayout" Target="../slideLayouts/slideLayout53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7.xml"/><Relationship Id="rId1" Type="http://schemas.openxmlformats.org/officeDocument/2006/relationships/slideLayout" Target="../slideLayouts/slideLayout535.xml"/><Relationship Id="rId5" Type="http://schemas.openxmlformats.org/officeDocument/2006/relationships/image" Target="../media/image158.png"/><Relationship Id="rId4" Type="http://schemas.openxmlformats.org/officeDocument/2006/relationships/image" Target="../media/image157.png"/></Relationships>
</file>

<file path=ppt/slides/_rels/slide1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8.xml"/><Relationship Id="rId1" Type="http://schemas.openxmlformats.org/officeDocument/2006/relationships/slideLayout" Target="../slideLayouts/slideLayout535.xml"/></Relationships>
</file>

<file path=ppt/slides/_rels/slide15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9.xml"/><Relationship Id="rId1" Type="http://schemas.openxmlformats.org/officeDocument/2006/relationships/slideLayout" Target="../slideLayouts/slideLayout54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968.xml"/><Relationship Id="rId5" Type="http://schemas.openxmlformats.org/officeDocument/2006/relationships/image" Target="../media/image39.png"/><Relationship Id="rId4" Type="http://schemas.openxmlformats.org/officeDocument/2006/relationships/image" Target="../media/image38.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3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35.xml"/></Relationships>
</file>

<file path=ppt/slides/_rels/slide1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2.xml"/><Relationship Id="rId1" Type="http://schemas.openxmlformats.org/officeDocument/2006/relationships/slideLayout" Target="../slideLayouts/slideLayout88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24.xml"/></Relationships>
</file>

<file path=ppt/slides/_rels/slide16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2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3.xml"/><Relationship Id="rId1" Type="http://schemas.openxmlformats.org/officeDocument/2006/relationships/slideLayout" Target="../slideLayouts/slideLayout233.xml"/></Relationships>
</file>

<file path=ppt/slides/_rels/slide1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4.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1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5.xml"/><Relationship Id="rId1" Type="http://schemas.openxmlformats.org/officeDocument/2006/relationships/slideLayout" Target="../slideLayouts/slideLayout700.xml"/></Relationships>
</file>

<file path=ppt/slides/_rels/slide1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6.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1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7.xml"/><Relationship Id="rId1" Type="http://schemas.openxmlformats.org/officeDocument/2006/relationships/slideLayout" Target="../slideLayouts/slideLayout70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886.xml"/></Relationships>
</file>

<file path=ppt/slides/_rels/slide1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8.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71.xml"/></Relationships>
</file>

<file path=ppt/slides/_rels/slide1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0.xml"/><Relationship Id="rId1" Type="http://schemas.openxmlformats.org/officeDocument/2006/relationships/slideLayout" Target="../slideLayouts/slideLayout238.xml"/></Relationships>
</file>

<file path=ppt/slides/_rels/slide17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1.xml"/><Relationship Id="rId1" Type="http://schemas.openxmlformats.org/officeDocument/2006/relationships/slideLayout" Target="../slideLayouts/slideLayout243.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43.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42.xml"/><Relationship Id="rId1" Type="http://schemas.openxmlformats.org/officeDocument/2006/relationships/slideLayout" Target="../slideLayouts/slideLayout248.xml"/></Relationships>
</file>

<file path=ppt/slides/_rels/slide17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3.xml"/><Relationship Id="rId1" Type="http://schemas.openxmlformats.org/officeDocument/2006/relationships/slideLayout" Target="../slideLayouts/slideLayout243.xml"/></Relationships>
</file>

<file path=ppt/slides/_rels/slide17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4.xml"/><Relationship Id="rId1" Type="http://schemas.openxmlformats.org/officeDocument/2006/relationships/slideLayout" Target="../slideLayouts/slideLayout259.xml"/><Relationship Id="rId4" Type="http://schemas.openxmlformats.org/officeDocument/2006/relationships/image" Target="../media/image167.jpeg"/></Relationships>
</file>

<file path=ppt/slides/_rels/slide178.xml.rels><?xml version="1.0" encoding="UTF-8" standalone="yes"?>
<Relationships xmlns="http://schemas.openxmlformats.org/package/2006/relationships"><Relationship Id="rId3"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2" Type="http://schemas.openxmlformats.org/officeDocument/2006/relationships/notesSlide" Target="../notesSlides/notesSlide145.xml"/><Relationship Id="rId1" Type="http://schemas.openxmlformats.org/officeDocument/2006/relationships/slideLayout" Target="../slideLayouts/slideLayout255.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7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6.xml"/><Relationship Id="rId1" Type="http://schemas.openxmlformats.org/officeDocument/2006/relationships/slideLayout" Target="../slideLayouts/slideLayout255.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886.xml"/></Relationships>
</file>

<file path=ppt/slides/_rels/slide180.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147.xml"/><Relationship Id="rId1" Type="http://schemas.openxmlformats.org/officeDocument/2006/relationships/slideLayout" Target="../slideLayouts/slideLayout255.xml"/><Relationship Id="rId6" Type="http://schemas.openxmlformats.org/officeDocument/2006/relationships/image" Target="../media/image173.png"/><Relationship Id="rId11" Type="http://schemas.openxmlformats.org/officeDocument/2006/relationships/image" Target="../media/image176.jpeg"/><Relationship Id="rId5" Type="http://schemas.openxmlformats.org/officeDocument/2006/relationships/hyperlink" Target="http://www.globalgourmet.com/food/foodday/fd0397/art/bdyeast.gif" TargetMode="External"/><Relationship Id="rId10" Type="http://schemas.openxmlformats.org/officeDocument/2006/relationships/image" Target="../media/image175.jpeg"/><Relationship Id="rId4" Type="http://schemas.openxmlformats.org/officeDocument/2006/relationships/image" Target="../media/image172.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18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8.xml"/><Relationship Id="rId1" Type="http://schemas.openxmlformats.org/officeDocument/2006/relationships/slideLayout" Target="../slideLayouts/slideLayout243.xml"/></Relationships>
</file>

<file path=ppt/slides/_rels/slide18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9.xml"/><Relationship Id="rId1" Type="http://schemas.openxmlformats.org/officeDocument/2006/relationships/slideLayout" Target="../slideLayouts/slideLayout573.xml"/></Relationships>
</file>

<file path=ppt/slides/_rels/slide18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0.xml"/><Relationship Id="rId1" Type="http://schemas.openxmlformats.org/officeDocument/2006/relationships/slideLayout" Target="../slideLayouts/slideLayout573.xml"/></Relationships>
</file>

<file path=ppt/slides/_rels/slide18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1.xml"/><Relationship Id="rId1" Type="http://schemas.openxmlformats.org/officeDocument/2006/relationships/slideLayout" Target="../slideLayouts/slideLayout573.xml"/></Relationships>
</file>

<file path=ppt/slides/_rels/slide1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2.xml"/><Relationship Id="rId1" Type="http://schemas.openxmlformats.org/officeDocument/2006/relationships/slideLayout" Target="../slideLayouts/slideLayout266.xml"/></Relationships>
</file>

<file path=ppt/slides/_rels/slide1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53.xml"/><Relationship Id="rId1" Type="http://schemas.openxmlformats.org/officeDocument/2006/relationships/slideLayout" Target="../slideLayouts/slideLayout243.xml"/></Relationships>
</file>

<file path=ppt/slides/_rels/slide18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8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35.xml"/></Relationships>
</file>

<file path=ppt/slides/_rels/slide18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4.xml"/><Relationship Id="rId1" Type="http://schemas.openxmlformats.org/officeDocument/2006/relationships/slideLayout" Target="../slideLayouts/slideLayout28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886.xml"/></Relationships>
</file>

<file path=ppt/slides/_rels/slide1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55.xml"/><Relationship Id="rId1" Type="http://schemas.openxmlformats.org/officeDocument/2006/relationships/slideLayout" Target="../slideLayouts/slideLayout28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98.xml"/></Relationships>
</file>

<file path=ppt/slides/_rels/slide1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7.xml"/><Relationship Id="rId1" Type="http://schemas.openxmlformats.org/officeDocument/2006/relationships/slideLayout" Target="../slideLayouts/slideLayout288.xml"/></Relationships>
</file>

<file path=ppt/slides/_rels/slide19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8.xml"/><Relationship Id="rId1" Type="http://schemas.openxmlformats.org/officeDocument/2006/relationships/slideLayout" Target="../slideLayouts/slideLayout31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20.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0.xml"/><Relationship Id="rId1" Type="http://schemas.openxmlformats.org/officeDocument/2006/relationships/slideLayout" Target="../slideLayouts/slideLayout287.xml"/></Relationships>
</file>

<file path=ppt/slides/_rels/slide196.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1.xml"/><Relationship Id="rId1" Type="http://schemas.openxmlformats.org/officeDocument/2006/relationships/slideLayout" Target="../slideLayouts/slideLayout28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41.xml"/></Relationships>
</file>

<file path=ppt/slides/_rels/slide19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3.xml"/><Relationship Id="rId1" Type="http://schemas.openxmlformats.org/officeDocument/2006/relationships/slideLayout" Target="../slideLayouts/slideLayout287.xml"/></Relationships>
</file>

<file path=ppt/slides/_rels/slide1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4.xml"/><Relationship Id="rId1" Type="http://schemas.openxmlformats.org/officeDocument/2006/relationships/slideLayout" Target="../slideLayouts/slideLayout3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5.xml"/><Relationship Id="rId1" Type="http://schemas.openxmlformats.org/officeDocument/2006/relationships/slideLayout" Target="../slideLayouts/slideLayout873.xml"/></Relationships>
</file>

<file path=ppt/slides/_rels/slide20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6.xml"/><Relationship Id="rId1" Type="http://schemas.openxmlformats.org/officeDocument/2006/relationships/slideLayout" Target="../slideLayouts/slideLayout88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846.xml"/></Relationships>
</file>

<file path=ppt/slides/_rels/slide20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7.xml"/><Relationship Id="rId1" Type="http://schemas.openxmlformats.org/officeDocument/2006/relationships/slideLayout" Target="../slideLayouts/slideLayout589.xml"/><Relationship Id="rId5" Type="http://schemas.openxmlformats.org/officeDocument/2006/relationships/image" Target="../media/image194.jpeg"/><Relationship Id="rId4" Type="http://schemas.openxmlformats.org/officeDocument/2006/relationships/image" Target="../media/image193.jpeg"/></Relationships>
</file>

<file path=ppt/slides/_rels/slide20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8.xml"/><Relationship Id="rId1" Type="http://schemas.openxmlformats.org/officeDocument/2006/relationships/slideLayout" Target="../slideLayouts/slideLayout601.xml"/><Relationship Id="rId4" Type="http://schemas.openxmlformats.org/officeDocument/2006/relationships/image" Target="../media/image196.jpeg"/></Relationships>
</file>

<file path=ppt/slides/_rels/slide20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9.xml"/><Relationship Id="rId1" Type="http://schemas.openxmlformats.org/officeDocument/2006/relationships/slideLayout" Target="../slideLayouts/slideLayout601.xml"/></Relationships>
</file>

<file path=ppt/slides/_rels/slide20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70.xml"/><Relationship Id="rId1" Type="http://schemas.openxmlformats.org/officeDocument/2006/relationships/slideLayout" Target="../slideLayouts/slideLayout606.xml"/></Relationships>
</file>

<file path=ppt/slides/_rels/slide20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1.xml"/><Relationship Id="rId1" Type="http://schemas.openxmlformats.org/officeDocument/2006/relationships/slideLayout" Target="../slideLayouts/slideLayout61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71.xml"/></Relationships>
</file>

<file path=ppt/slides/_rels/slide20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3.xml"/><Relationship Id="rId1" Type="http://schemas.openxmlformats.org/officeDocument/2006/relationships/slideLayout" Target="../slideLayouts/slideLayout64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58.xml"/><Relationship Id="rId1" Type="http://schemas.openxmlformats.org/officeDocument/2006/relationships/themeOverride" Target="../theme/themeOverride2.xml"/><Relationship Id="rId4" Type="http://schemas.openxmlformats.org/officeDocument/2006/relationships/image" Target="../media/image43.png"/></Relationships>
</file>

<file path=ppt/slides/_rels/slide21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4.xml"/><Relationship Id="rId1" Type="http://schemas.openxmlformats.org/officeDocument/2006/relationships/slideLayout" Target="../slideLayouts/slideLayout57.xml"/></Relationships>
</file>

<file path=ppt/slides/_rels/slide21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5.xml"/><Relationship Id="rId1" Type="http://schemas.openxmlformats.org/officeDocument/2006/relationships/slideLayout" Target="../slideLayouts/slideLayout5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6.xml"/><Relationship Id="rId1" Type="http://schemas.openxmlformats.org/officeDocument/2006/relationships/slideLayout" Target="../slideLayouts/slideLayout656.xml"/></Relationships>
</file>

<file path=ppt/slides/_rels/slide21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77.xml"/><Relationship Id="rId1" Type="http://schemas.openxmlformats.org/officeDocument/2006/relationships/slideLayout" Target="../slideLayouts/slideLayout656.xml"/></Relationships>
</file>

<file path=ppt/slides/_rels/slide21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78.xml"/><Relationship Id="rId1" Type="http://schemas.openxmlformats.org/officeDocument/2006/relationships/slideLayout" Target="../slideLayouts/slideLayout656.xml"/></Relationships>
</file>

<file path=ppt/slides/_rels/slide21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9.xml"/><Relationship Id="rId1" Type="http://schemas.openxmlformats.org/officeDocument/2006/relationships/slideLayout" Target="../slideLayouts/slideLayout55.xml"/><Relationship Id="rId4" Type="http://schemas.openxmlformats.org/officeDocument/2006/relationships/image" Target="../media/image207.jpeg"/></Relationships>
</file>

<file path=ppt/slides/_rels/slide21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80.xml"/><Relationship Id="rId1" Type="http://schemas.openxmlformats.org/officeDocument/2006/relationships/slideLayout" Target="../slideLayouts/slideLayout56.xml"/><Relationship Id="rId4" Type="http://schemas.openxmlformats.org/officeDocument/2006/relationships/image" Target="../media/image209.jpeg"/></Relationships>
</file>

<file path=ppt/slides/_rels/slide21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1.xml"/><Relationship Id="rId1" Type="http://schemas.openxmlformats.org/officeDocument/2006/relationships/slideLayout" Target="../slideLayouts/slideLayout58.xml"/></Relationships>
</file>

<file path=ppt/slides/_rels/slide21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2.xml"/><Relationship Id="rId1" Type="http://schemas.openxmlformats.org/officeDocument/2006/relationships/slideLayout" Target="../slideLayouts/slideLayout57.xml"/></Relationships>
</file>

<file path=ppt/slides/_rels/slide219.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3.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69.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60.xml"/></Relationships>
</file>

<file path=ppt/slides/_rels/slide221.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185.xml"/><Relationship Id="rId1" Type="http://schemas.openxmlformats.org/officeDocument/2006/relationships/slideLayout" Target="../slideLayouts/slideLayout59.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 Id="rId9" Type="http://schemas.openxmlformats.org/officeDocument/2006/relationships/image" Target="../media/image219.png"/></Relationships>
</file>

<file path=ppt/slides/_rels/slide22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86.xml"/><Relationship Id="rId1" Type="http://schemas.openxmlformats.org/officeDocument/2006/relationships/slideLayout" Target="../slideLayouts/slideLayout661.xml"/></Relationships>
</file>

<file path=ppt/slides/_rels/slide22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7.xml"/><Relationship Id="rId1" Type="http://schemas.openxmlformats.org/officeDocument/2006/relationships/slideLayout" Target="../slideLayouts/slideLayout661.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88.xml"/><Relationship Id="rId1" Type="http://schemas.openxmlformats.org/officeDocument/2006/relationships/slideLayout" Target="../slideLayouts/slideLayout678.xml"/></Relationships>
</file>

<file path=ppt/slides/_rels/slide22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89.xml"/><Relationship Id="rId1" Type="http://schemas.openxmlformats.org/officeDocument/2006/relationships/slideLayout" Target="../slideLayouts/slideLayout61.xml"/></Relationships>
</file>

<file path=ppt/slides/_rels/slide22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90.xml"/><Relationship Id="rId1" Type="http://schemas.openxmlformats.org/officeDocument/2006/relationships/slideLayout" Target="../slideLayouts/slideLayout62.xml"/></Relationships>
</file>

<file path=ppt/slides/_rels/slide22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91.xml"/><Relationship Id="rId1" Type="http://schemas.openxmlformats.org/officeDocument/2006/relationships/slideLayout" Target="../slideLayouts/slideLayout64.xml"/></Relationships>
</file>

<file path=ppt/slides/_rels/slide22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2.xml"/><Relationship Id="rId1" Type="http://schemas.openxmlformats.org/officeDocument/2006/relationships/slideLayout" Target="../slideLayouts/slideLayout61.xml"/></Relationships>
</file>

<file path=ppt/slides/_rels/slide22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3.xml"/><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04.xml"/></Relationships>
</file>

<file path=ppt/slides/_rels/slide23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94.xml"/><Relationship Id="rId1" Type="http://schemas.openxmlformats.org/officeDocument/2006/relationships/slideLayout" Target="../slideLayouts/slideLayout6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1.xml"/></Relationships>
</file>

<file path=ppt/slides/_rels/slide23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96.xml"/><Relationship Id="rId1" Type="http://schemas.openxmlformats.org/officeDocument/2006/relationships/slideLayout" Target="../slideLayouts/slideLayout61.xml"/></Relationships>
</file>

<file path=ppt/slides/_rels/slide23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7.xml"/><Relationship Id="rId1" Type="http://schemas.openxmlformats.org/officeDocument/2006/relationships/slideLayout" Target="../slideLayouts/slideLayout61.xml"/></Relationships>
</file>

<file path=ppt/slides/_rels/slide234.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notesSlide" Target="../notesSlides/notesSlide198.xml"/><Relationship Id="rId1" Type="http://schemas.openxmlformats.org/officeDocument/2006/relationships/slideLayout" Target="../slideLayouts/slideLayout61.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 Id="rId9" Type="http://schemas.openxmlformats.org/officeDocument/2006/relationships/image" Target="../media/image236.jpeg"/></Relationships>
</file>

<file path=ppt/slides/_rels/slide23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99.xml"/><Relationship Id="rId1" Type="http://schemas.openxmlformats.org/officeDocument/2006/relationships/slideLayout" Target="../slideLayouts/slideLayout61.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image" Target="../media/image238.png"/></Relationships>
</file>

<file path=ppt/slides/_rels/slide23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00.xml"/><Relationship Id="rId1" Type="http://schemas.openxmlformats.org/officeDocument/2006/relationships/slideLayout" Target="../slideLayouts/slideLayout61.xml"/></Relationships>
</file>

<file path=ppt/slides/_rels/slide23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01.xml"/><Relationship Id="rId1" Type="http://schemas.openxmlformats.org/officeDocument/2006/relationships/slideLayout" Target="../slideLayouts/slideLayout61.xml"/></Relationships>
</file>

<file path=ppt/slides/_rels/slide23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02.xml"/><Relationship Id="rId1" Type="http://schemas.openxmlformats.org/officeDocument/2006/relationships/slideLayout" Target="../slideLayouts/slideLayout65.xml"/></Relationships>
</file>

<file path=ppt/slides/_rels/slide23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03.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04.xml"/><Relationship Id="rId1" Type="http://schemas.openxmlformats.org/officeDocument/2006/relationships/slideLayout" Target="../slideLayouts/slideLayout65.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241.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05.xml"/><Relationship Id="rId1" Type="http://schemas.openxmlformats.org/officeDocument/2006/relationships/slideLayout" Target="../slideLayouts/slideLayout65.xml"/><Relationship Id="rId5" Type="http://schemas.openxmlformats.org/officeDocument/2006/relationships/image" Target="../media/image251.jpeg"/><Relationship Id="rId4" Type="http://schemas.openxmlformats.org/officeDocument/2006/relationships/image" Target="../media/image250.jpeg"/></Relationships>
</file>

<file path=ppt/slides/_rels/slide24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6.xml"/><Relationship Id="rId1" Type="http://schemas.openxmlformats.org/officeDocument/2006/relationships/slideLayout" Target="../slideLayouts/slideLayout61.xml"/></Relationships>
</file>

<file path=ppt/slides/_rels/slide24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7.xml"/><Relationship Id="rId1" Type="http://schemas.openxmlformats.org/officeDocument/2006/relationships/slideLayout" Target="../slideLayouts/slideLayout61.xml"/></Relationships>
</file>

<file path=ppt/slides/_rels/slide24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08.xml"/><Relationship Id="rId1" Type="http://schemas.openxmlformats.org/officeDocument/2006/relationships/slideLayout" Target="../slideLayouts/slideLayout61.xml"/></Relationships>
</file>

<file path=ppt/slides/_rels/slide24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9.xml"/><Relationship Id="rId1" Type="http://schemas.openxmlformats.org/officeDocument/2006/relationships/slideLayout" Target="../slideLayouts/slideLayout61.xml"/></Relationships>
</file>

<file path=ppt/slides/_rels/slide24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10.xml"/><Relationship Id="rId1" Type="http://schemas.openxmlformats.org/officeDocument/2006/relationships/slideLayout" Target="../slideLayouts/slideLayout61.xml"/></Relationships>
</file>

<file path=ppt/slides/_rels/slide24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11.xml"/><Relationship Id="rId1" Type="http://schemas.openxmlformats.org/officeDocument/2006/relationships/slideLayout" Target="../slideLayouts/slideLayout61.xml"/></Relationships>
</file>

<file path=ppt/slides/_rels/slide24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12.xml"/><Relationship Id="rId1" Type="http://schemas.openxmlformats.org/officeDocument/2006/relationships/slideLayout" Target="../slideLayouts/slideLayout61.xml"/></Relationships>
</file>

<file path=ppt/slides/_rels/slide24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13.xml"/><Relationship Id="rId1" Type="http://schemas.openxmlformats.org/officeDocument/2006/relationships/slideLayout" Target="../slideLayouts/slideLayout65.xml"/><Relationship Id="rId5" Type="http://schemas.openxmlformats.org/officeDocument/2006/relationships/image" Target="../media/image261.jpeg"/><Relationship Id="rId4" Type="http://schemas.openxmlformats.org/officeDocument/2006/relationships/image" Target="../media/image260.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4.xml"/><Relationship Id="rId1" Type="http://schemas.openxmlformats.org/officeDocument/2006/relationships/slideLayout" Target="../slideLayouts/slideLayout63.xml"/><Relationship Id="rId4" Type="http://schemas.openxmlformats.org/officeDocument/2006/relationships/image" Target="../media/image263.jpeg"/></Relationships>
</file>

<file path=ppt/slides/_rels/slide251.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5.xml"/><Relationship Id="rId1" Type="http://schemas.openxmlformats.org/officeDocument/2006/relationships/slideLayout" Target="../slideLayouts/slideLayout61.xml"/><Relationship Id="rId4" Type="http://schemas.openxmlformats.org/officeDocument/2006/relationships/image" Target="../media/image265.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57.xml"/></Relationships>
</file>

<file path=ppt/slides/_rels/slide2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6.xml"/><Relationship Id="rId1" Type="http://schemas.openxmlformats.org/officeDocument/2006/relationships/slideLayout" Target="../slideLayouts/slideLayout358.xml"/></Relationships>
</file>

<file path=ppt/slides/_rels/slide25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17.xml"/><Relationship Id="rId1" Type="http://schemas.openxmlformats.org/officeDocument/2006/relationships/slideLayout" Target="../slideLayouts/slideLayout363.xml"/></Relationships>
</file>

<file path=ppt/slides/_rels/slide2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8.xml"/><Relationship Id="rId1" Type="http://schemas.openxmlformats.org/officeDocument/2006/relationships/slideLayout" Target="../slideLayouts/slideLayout358.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358.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58.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358.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35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58.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6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58.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402.xml"/></Relationships>
</file>

<file path=ppt/slides/_rels/slide2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27.xml"/><Relationship Id="rId1" Type="http://schemas.openxmlformats.org/officeDocument/2006/relationships/slideLayout" Target="../slideLayouts/slideLayout380.xml"/><Relationship Id="rId4" Type="http://schemas.openxmlformats.org/officeDocument/2006/relationships/image" Target="../media/image135.png"/></Relationships>
</file>

<file path=ppt/slides/_rels/slide26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28.xml"/><Relationship Id="rId1" Type="http://schemas.openxmlformats.org/officeDocument/2006/relationships/slideLayout" Target="../slideLayouts/slideLayout358.xml"/><Relationship Id="rId5" Type="http://schemas.openxmlformats.org/officeDocument/2006/relationships/image" Target="../media/image269.jpeg"/><Relationship Id="rId4" Type="http://schemas.openxmlformats.org/officeDocument/2006/relationships/image" Target="../media/image268.jpeg"/></Relationships>
</file>

<file path=ppt/slides/_rels/slide26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29.xml"/><Relationship Id="rId1" Type="http://schemas.openxmlformats.org/officeDocument/2006/relationships/slideLayout" Target="../slideLayouts/slideLayout363.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0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02.xml"/></Relationships>
</file>

<file path=ppt/slides/_rels/slide269.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32.xml"/><Relationship Id="rId1" Type="http://schemas.openxmlformats.org/officeDocument/2006/relationships/slideLayout" Target="../slideLayouts/slideLayout36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419.xml"/></Relationships>
</file>

<file path=ppt/slides/_rels/slide27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34.xml"/><Relationship Id="rId1" Type="http://schemas.openxmlformats.org/officeDocument/2006/relationships/slideLayout" Target="../slideLayouts/slideLayout40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868.xml"/></Relationships>
</file>

<file path=ppt/slides/_rels/slide273.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35.xml"/><Relationship Id="rId1" Type="http://schemas.openxmlformats.org/officeDocument/2006/relationships/slideLayout" Target="../slideLayouts/slideLayout39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0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402.xml"/></Relationships>
</file>

<file path=ppt/slides/_rels/slide27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38.xml"/><Relationship Id="rId1" Type="http://schemas.openxmlformats.org/officeDocument/2006/relationships/slideLayout" Target="../slideLayouts/slideLayout396.xml"/></Relationships>
</file>

<file path=ppt/slides/_rels/slide27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39.xml"/><Relationship Id="rId1" Type="http://schemas.openxmlformats.org/officeDocument/2006/relationships/slideLayout" Target="../slideLayouts/slideLayout39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407.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40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407.xml"/></Relationships>
</file>

<file path=ppt/slides/_rels/slide28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43.xml"/><Relationship Id="rId1" Type="http://schemas.openxmlformats.org/officeDocument/2006/relationships/slideLayout" Target="../slideLayouts/slideLayout402.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407.xml"/></Relationships>
</file>

<file path=ppt/slides/_rels/slide28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45.xml"/><Relationship Id="rId1" Type="http://schemas.openxmlformats.org/officeDocument/2006/relationships/slideLayout" Target="../slideLayouts/slideLayout407.xml"/></Relationships>
</file>

<file path=ppt/slides/_rels/slide28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46.xml"/><Relationship Id="rId1" Type="http://schemas.openxmlformats.org/officeDocument/2006/relationships/slideLayout" Target="../slideLayouts/slideLayout407.xml"/></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430.xml"/><Relationship Id="rId1" Type="http://schemas.openxmlformats.org/officeDocument/2006/relationships/themeOverride" Target="../theme/themeOverride5.xml"/><Relationship Id="rId4" Type="http://schemas.openxmlformats.org/officeDocument/2006/relationships/image" Target="../media/image276.jpeg"/></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0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02.xml"/></Relationships>
</file>

<file path=ppt/slides/_rels/slide28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0.xml"/><Relationship Id="rId1" Type="http://schemas.openxmlformats.org/officeDocument/2006/relationships/slideLayout" Target="../slideLayouts/slideLayout886.xml"/></Relationships>
</file>

<file path=ppt/slides/_rels/slide2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1.xml"/><Relationship Id="rId1" Type="http://schemas.openxmlformats.org/officeDocument/2006/relationships/slideLayout" Target="../slideLayouts/slideLayout88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2.xml"/><Relationship Id="rId1" Type="http://schemas.openxmlformats.org/officeDocument/2006/relationships/slideLayout" Target="../slideLayouts/slideLayout886.xml"/></Relationships>
</file>

<file path=ppt/slides/_rels/slide2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3.xml"/><Relationship Id="rId1" Type="http://schemas.openxmlformats.org/officeDocument/2006/relationships/slideLayout" Target="../slideLayouts/slideLayout886.xml"/></Relationships>
</file>

<file path=ppt/slides/_rels/slide2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4.xml"/><Relationship Id="rId1" Type="http://schemas.openxmlformats.org/officeDocument/2006/relationships/slideLayout" Target="../slideLayouts/slideLayout886.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892.xml"/></Relationships>
</file>

<file path=ppt/slides/_rels/slide294.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notesSlide" Target="../notesSlides/notesSlide255.xml"/><Relationship Id="rId1" Type="http://schemas.openxmlformats.org/officeDocument/2006/relationships/slideLayout" Target="../slideLayouts/slideLayout979.xml"/><Relationship Id="rId4" Type="http://schemas.openxmlformats.org/officeDocument/2006/relationships/image" Target="../media/image278.png"/></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396.xml"/></Relationships>
</file>

<file path=ppt/slides/_rels/slide296.xml.rels><?xml version="1.0" encoding="UTF-8" standalone="yes"?>
<Relationships xmlns="http://schemas.openxmlformats.org/package/2006/relationships"><Relationship Id="rId3" Type="http://schemas.openxmlformats.org/officeDocument/2006/relationships/image" Target="../media/image277.jpg"/><Relationship Id="rId2" Type="http://schemas.openxmlformats.org/officeDocument/2006/relationships/notesSlide" Target="../notesSlides/notesSlide257.xml"/><Relationship Id="rId1" Type="http://schemas.openxmlformats.org/officeDocument/2006/relationships/slideLayout" Target="../slideLayouts/slideLayout979.xml"/><Relationship Id="rId4" Type="http://schemas.openxmlformats.org/officeDocument/2006/relationships/image" Target="../media/image27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88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46.xml"/></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44.xml"/><Relationship Id="rId5" Type="http://schemas.openxmlformats.org/officeDocument/2006/relationships/image" Target="../media/image54.gif"/><Relationship Id="rId4" Type="http://schemas.openxmlformats.org/officeDocument/2006/relationships/image" Target="../media/image53.emf"/></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0.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70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29.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706.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4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886.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886.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34.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886.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886.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886.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886.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886.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886.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4.xml"/><Relationship Id="rId1" Type="http://schemas.openxmlformats.org/officeDocument/2006/relationships/slideLayout" Target="../slideLayouts/slideLayout886.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909.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34.xml"/></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562.xml"/><Relationship Id="rId5" Type="http://schemas.openxmlformats.org/officeDocument/2006/relationships/image" Target="../media/image39.png"/><Relationship Id="rId4" Type="http://schemas.openxmlformats.org/officeDocument/2006/relationships/image" Target="../media/image38.jpeg"/></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700.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700.xml"/><Relationship Id="rId5" Type="http://schemas.openxmlformats.org/officeDocument/2006/relationships/image" Target="../media/image68.jpeg"/><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706.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716.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886.xml"/></Relationships>
</file>

<file path=ppt/slides/_rels/slide7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4.xml"/><Relationship Id="rId1" Type="http://schemas.openxmlformats.org/officeDocument/2006/relationships/slideLayout" Target="../slideLayouts/slideLayout88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8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27.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886.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34.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3.xml"/><Relationship Id="rId1" Type="http://schemas.openxmlformats.org/officeDocument/2006/relationships/slideLayout" Target="../slideLayouts/slideLayout49.xml"/><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63.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34.xml"/></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8.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9.xml"/><Relationship Id="rId1" Type="http://schemas.openxmlformats.org/officeDocument/2006/relationships/slideLayout" Target="../slideLayouts/slideLayout52.xml"/><Relationship Id="rId4" Type="http://schemas.openxmlformats.org/officeDocument/2006/relationships/image" Target="../media/image95.jpeg"/></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0.xml"/><Relationship Id="rId1" Type="http://schemas.openxmlformats.org/officeDocument/2006/relationships/slideLayout" Target="../slideLayouts/slideLayout52.xml"/><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1.xml"/><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791.xml"/><Relationship Id="rId1" Type="http://schemas.openxmlformats.org/officeDocument/2006/relationships/themeOverride" Target="../theme/themeOverride3.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4.xml"/><Relationship Id="rId1" Type="http://schemas.openxmlformats.org/officeDocument/2006/relationships/slideLayout" Target="../slideLayouts/slideLayout44.xml"/><Relationship Id="rId5" Type="http://schemas.openxmlformats.org/officeDocument/2006/relationships/image" Target="../media/image103.jpeg"/><Relationship Id="rId4" Type="http://schemas.openxmlformats.org/officeDocument/2006/relationships/image" Target="../media/image102.jpe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5.xml"/><Relationship Id="rId1" Type="http://schemas.openxmlformats.org/officeDocument/2006/relationships/slideLayout" Target="../slideLayouts/slideLayout474.xml"/><Relationship Id="rId4" Type="http://schemas.openxmlformats.org/officeDocument/2006/relationships/image" Target="../media/image1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A3E398-63CE-5B4A-81AC-A0C9A274DDEE}"/>
              </a:ext>
            </a:extLst>
          </p:cNvPr>
          <p:cNvGrpSpPr/>
          <p:nvPr/>
        </p:nvGrpSpPr>
        <p:grpSpPr>
          <a:xfrm>
            <a:off x="-24777" y="468534"/>
            <a:ext cx="9168778" cy="5970489"/>
            <a:chOff x="-24777" y="468534"/>
            <a:chExt cx="9168778" cy="5970489"/>
          </a:xfrm>
        </p:grpSpPr>
        <p:pic>
          <p:nvPicPr>
            <p:cNvPr id="4" name="Picture 3"/>
            <p:cNvPicPr>
              <a:picLocks noChangeAspect="1"/>
            </p:cNvPicPr>
            <p:nvPr/>
          </p:nvPicPr>
          <p:blipFill rotWithShape="1">
            <a:blip r:embed="rId3"/>
            <a:srcRect r="13534"/>
            <a:stretch/>
          </p:blipFill>
          <p:spPr>
            <a:xfrm>
              <a:off x="-24777" y="468534"/>
              <a:ext cx="9168778" cy="5970489"/>
            </a:xfrm>
            <a:prstGeom prst="rect">
              <a:avLst/>
            </a:prstGeom>
            <a:ln>
              <a:noFill/>
            </a:ln>
            <a:effectLst>
              <a:softEdge rad="112500"/>
            </a:effectLst>
          </p:spPr>
        </p:pic>
        <p:sp>
          <p:nvSpPr>
            <p:cNvPr id="3" name="Rounded Rectangle 2">
              <a:extLst>
                <a:ext uri="{FF2B5EF4-FFF2-40B4-BE49-F238E27FC236}">
                  <a16:creationId xmlns:a16="http://schemas.microsoft.com/office/drawing/2014/main" id="{0A2D3396-765A-454E-9A10-C69DCA8E8C07}"/>
                </a:ext>
              </a:extLst>
            </p:cNvPr>
            <p:cNvSpPr/>
            <p:nvPr/>
          </p:nvSpPr>
          <p:spPr bwMode="auto">
            <a:xfrm>
              <a:off x="539552" y="3212976"/>
              <a:ext cx="5976664" cy="513191"/>
            </a:xfrm>
            <a:prstGeom prst="round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 name="Title 1"/>
          <p:cNvSpPr>
            <a:spLocks noGrp="1"/>
          </p:cNvSpPr>
          <p:nvPr>
            <p:ph type="title"/>
          </p:nvPr>
        </p:nvSpPr>
        <p:spPr>
          <a:xfrm>
            <a:off x="544383" y="3212975"/>
            <a:ext cx="5711274" cy="2229881"/>
          </a:xfrm>
          <a:solidFill>
            <a:srgbClr val="000000"/>
          </a:solidFill>
        </p:spPr>
        <p:txBody>
          <a:bodyPr/>
          <a:lstStyle/>
          <a:p>
            <a:r>
              <a:rPr lang="zh-SG" altLang="en-US" sz="6000" b="1" dirty="0">
                <a:latin typeface="Microsoft YaHei UI" panose="020B0503020204020204" pitchFamily="34" charset="-122"/>
                <a:ea typeface="Microsoft YaHei UI" panose="020B0503020204020204" pitchFamily="34" charset="-122"/>
              </a:rPr>
              <a:t>哥林多前书</a:t>
            </a:r>
            <a:r>
              <a:rPr lang="en-US" altLang="zh-SG" sz="6000" b="1" dirty="0">
                <a:latin typeface="Microsoft YaHei UI" panose="020B0503020204020204" pitchFamily="34" charset="-122"/>
                <a:ea typeface="Microsoft YaHei UI" panose="020B0503020204020204" pitchFamily="34" charset="-122"/>
              </a:rPr>
              <a:t> 1-9</a:t>
            </a:r>
            <a:endParaRPr lang="en-US" sz="6000" b="1" dirty="0">
              <a:latin typeface="Microsoft YaHei UI" panose="020B0503020204020204" pitchFamily="34" charset="-122"/>
              <a:ea typeface="Microsoft YaHei UI" panose="020B0503020204020204" pitchFamily="34" charset="-122"/>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Text Box 3">
            <a:extLst>
              <a:ext uri="{FF2B5EF4-FFF2-40B4-BE49-F238E27FC236}">
                <a16:creationId xmlns:a16="http://schemas.microsoft.com/office/drawing/2014/main" id="{E35D3A90-135E-C34B-81A9-152D293ECE94}"/>
              </a:ext>
            </a:extLst>
          </p:cNvPr>
          <p:cNvSpPr txBox="1">
            <a:spLocks noChangeArrowheads="1"/>
          </p:cNvSpPr>
          <p:nvPr/>
        </p:nvSpPr>
        <p:spPr bwMode="auto">
          <a:xfrm>
            <a:off x="-35496" y="7243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新约时代最有肉欲的教会</a:t>
            </a: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68082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xEl>
                                              <p:charRg st="4294967295" end="4294967295"/>
                                            </p:txEl>
                                          </p:spTgt>
                                        </p:tgtEl>
                                        <p:attrNameLst>
                                          <p:attrName>style.visibility</p:attrName>
                                        </p:attrNameLst>
                                      </p:cBhvr>
                                      <p:to>
                                        <p:strVal val="visible"/>
                                      </p:to>
                                    </p:set>
                                    <p:set>
                                      <p:cBhvr>
                                        <p:cTn id="7" dur="455" fill="hold">
                                          <p:stCondLst>
                                            <p:cond delay="0"/>
                                          </p:stCondLst>
                                        </p:cTn>
                                        <p:tgtEl>
                                          <p:spTgt spid="2">
                                            <p:txEl>
                                              <p:charRg st="4294967295" end="4294967295"/>
                                            </p:txEl>
                                          </p:spTgt>
                                        </p:tgtEl>
                                        <p:attrNameLst>
                                          <p:attrName>style.rotation</p:attrName>
                                        </p:attrNameLst>
                                      </p:cBhvr>
                                      <p:to>
                                        <p:strVal val="-45.0"/>
                                      </p:to>
                                    </p:set>
                                    <p:anim calcmode="lin" valueType="num">
                                      <p:cBhvr>
                                        <p:cTn id="8" dur="455" fill="hold">
                                          <p:stCondLst>
                                            <p:cond delay="455"/>
                                          </p:stCondLst>
                                        </p:cTn>
                                        <p:tgtEl>
                                          <p:spTgt spid="2">
                                            <p:txEl>
                                              <p:charRg st="4294967295" end="4294967295"/>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xEl>
                                              <p:charRg st="4294967295" end="4294967295"/>
                                            </p:txEl>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xEl>
                                              <p:charRg st="4294967295" end="4294967295"/>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xEl>
                                              <p:charRg st="4294967295" end="4294967295"/>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rPr>
              <a:t>哥林多前书</a:t>
            </a:r>
            <a:endParaRPr lang="en-US" sz="3600" dirty="0">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charset="0"/>
            </a:endParaRPr>
          </a:p>
        </p:txBody>
      </p:sp>
      <p:sp>
        <p:nvSpPr>
          <p:cNvPr id="50212" name="Text Box 94"/>
          <p:cNvSpPr txBox="1">
            <a:spLocks noChangeArrowheads="1"/>
          </p:cNvSpPr>
          <p:nvPr/>
        </p:nvSpPr>
        <p:spPr bwMode="auto">
          <a:xfrm>
            <a:off x="8275873" y="76212"/>
            <a:ext cx="752004" cy="461604"/>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128"/>
              </a:rPr>
              <a:t>156</a:t>
            </a:r>
          </a:p>
        </p:txBody>
      </p:sp>
      <p:graphicFrame>
        <p:nvGraphicFramePr>
          <p:cNvPr id="95" name="Table 94"/>
          <p:cNvGraphicFramePr>
            <a:graphicFrameLocks noGrp="1"/>
          </p:cNvGraphicFramePr>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837519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80225"/>
          </a:xfrm>
          <a:prstGeom prst="rect">
            <a:avLst/>
          </a:prstGeom>
          <a:noFill/>
          <a:extLst>
            <a:ext uri="{909E8E84-426E-40DD-AFC4-6F175D3DCCD1}">
              <a14:hiddenFill xmlns:a14="http://schemas.microsoft.com/office/drawing/2010/main">
                <a:solidFill>
                  <a:srgbClr val="FFFFFF"/>
                </a:solidFill>
              </a14:hiddenFill>
            </a:ext>
          </a:extLst>
        </p:spPr>
      </p:pic>
      <p:sp>
        <p:nvSpPr>
          <p:cNvPr id="172034" name="Rectangle 2"/>
          <p:cNvSpPr>
            <a:spLocks noGrp="1" noChangeArrowheads="1"/>
          </p:cNvSpPr>
          <p:nvPr>
            <p:ph type="title"/>
          </p:nvPr>
        </p:nvSpPr>
        <p:spPr>
          <a:xfrm>
            <a:off x="533400" y="914400"/>
            <a:ext cx="8153400" cy="2819400"/>
          </a:xfrm>
          <a:effectLst>
            <a:outerShdw blurRad="63500" dist="35921" dir="2700000" algn="ctr" rotWithShape="0">
              <a:schemeClr val="tx1">
                <a:alpha val="74998"/>
              </a:schemeClr>
            </a:outerShdw>
          </a:effectLst>
        </p:spPr>
        <p:txBody>
          <a:bodyPr/>
          <a:lstStyle/>
          <a:p>
            <a:r>
              <a:rPr lang="en-US" b="1" dirty="0">
                <a:solidFill>
                  <a:srgbClr val="000000"/>
                </a:solidFill>
                <a:latin typeface="Arial"/>
                <a:cs typeface="Arial"/>
              </a:rPr>
              <a:t>I. </a:t>
            </a:r>
            <a:r>
              <a:rPr lang="zh-CN" altLang="en-US" b="1" dirty="0">
                <a:solidFill>
                  <a:srgbClr val="000000"/>
                </a:solidFill>
                <a:latin typeface="Arial"/>
                <a:cs typeface="Arial"/>
              </a:rPr>
              <a:t>上帝福音的大能的奥秘是这世界所弃绝的</a:t>
            </a:r>
            <a:r>
              <a:rPr lang="zh-CN" altLang="en-US" b="1" dirty="0">
                <a:solidFill>
                  <a:srgbClr val="FF0000"/>
                </a:solidFill>
                <a:latin typeface="Arial"/>
                <a:cs typeface="Arial"/>
              </a:rPr>
              <a:t>智慧 </a:t>
            </a:r>
            <a:r>
              <a:rPr lang="en-US" b="1" dirty="0">
                <a:solidFill>
                  <a:srgbClr val="000000"/>
                </a:solidFill>
                <a:latin typeface="Arial"/>
                <a:cs typeface="Arial"/>
              </a:rPr>
              <a:t>(2:6-10).</a:t>
            </a:r>
            <a:endParaRPr lang="en-US"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51" y="3259138"/>
            <a:ext cx="3006725" cy="344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8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0" y="0"/>
            <a:ext cx="9296400" cy="1600200"/>
          </a:xfrm>
        </p:spPr>
        <p:txBody>
          <a:bodyPr>
            <a:normAutofit/>
          </a:bodyPr>
          <a:lstStyle/>
          <a:p>
            <a:r>
              <a:rPr lang="en-US" sz="4000" b="1" dirty="0">
                <a:solidFill>
                  <a:schemeClr val="bg1"/>
                </a:solidFill>
              </a:rPr>
              <a:t>A. </a:t>
            </a:r>
            <a:r>
              <a:rPr lang="zh-CN" altLang="en-US" sz="4000" b="1" dirty="0">
                <a:solidFill>
                  <a:schemeClr val="bg1"/>
                </a:solidFill>
              </a:rPr>
              <a:t>上帝的子民的智慧</a:t>
            </a:r>
            <a:r>
              <a:rPr lang="en-US" altLang="zh-CN" sz="4000" b="1" dirty="0">
                <a:solidFill>
                  <a:schemeClr val="bg1"/>
                </a:solidFill>
              </a:rPr>
              <a:t>-</a:t>
            </a:r>
            <a:r>
              <a:rPr lang="zh-CN" altLang="en-US" sz="4000" b="1" dirty="0">
                <a:solidFill>
                  <a:schemeClr val="bg1"/>
                </a:solidFill>
              </a:rPr>
              <a:t>属神的智慧 </a:t>
            </a:r>
            <a:r>
              <a:rPr lang="en-US" sz="4000" b="1" dirty="0">
                <a:solidFill>
                  <a:schemeClr val="bg1"/>
                </a:solidFill>
              </a:rPr>
              <a:t>(2:6)</a:t>
            </a:r>
            <a:endParaRPr lang="en-US" sz="4800" dirty="0">
              <a:solidFill>
                <a:schemeClr val="bg1"/>
              </a:solidFill>
            </a:endParaRPr>
          </a:p>
        </p:txBody>
      </p:sp>
      <p:pic>
        <p:nvPicPr>
          <p:cNvPr id="20482" name="Picture 2" descr="http://images01.olx.ca/ui/6/21/44/1274829022_96121744_3-DOWNTOWN-High-Rise-CONDO-10th-Street-SW-Houses-Apartments-for-Rent-127482902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5802" y="1763059"/>
            <a:ext cx="7810031" cy="4840942"/>
          </a:xfrm>
          <a:prstGeom prst="rect">
            <a:avLst/>
          </a:prstGeom>
          <a:noFill/>
        </p:spPr>
      </p:pic>
      <p:sp>
        <p:nvSpPr>
          <p:cNvPr id="6" name="Rectangle 5"/>
          <p:cNvSpPr/>
          <p:nvPr/>
        </p:nvSpPr>
        <p:spPr>
          <a:xfrm>
            <a:off x="1101688" y="3429013"/>
            <a:ext cx="7093024" cy="2554545"/>
          </a:xfrm>
          <a:prstGeom prst="rect">
            <a:avLst/>
          </a:prstGeom>
        </p:spPr>
        <p:txBody>
          <a:bodyPr wrap="square" lIns="91378" tIns="45690" rIns="91378" bIns="45690">
            <a:spAutoFit/>
          </a:bodyPr>
          <a:lstStyle/>
          <a:p>
            <a:pPr fontAlgn="auto">
              <a:spcBef>
                <a:spcPts val="0"/>
              </a:spcBef>
              <a:spcAft>
                <a:spcPts val="0"/>
              </a:spcAft>
            </a:pPr>
            <a:r>
              <a:rPr lang="en-US" sz="4000" dirty="0">
                <a:solidFill>
                  <a:srgbClr val="FFFFFF"/>
                </a:solidFill>
                <a:effectLst>
                  <a:glow rad="190500">
                    <a:srgbClr val="000000">
                      <a:alpha val="98000"/>
                    </a:srgbClr>
                  </a:glow>
                </a:effectLst>
                <a:latin typeface="Arial"/>
                <a:ea typeface="Osaka"/>
                <a:cs typeface="Osaka"/>
              </a:rPr>
              <a:t>“</a:t>
            </a:r>
            <a:r>
              <a:rPr lang="zh-CN" altLang="en-US" sz="4000" dirty="0">
                <a:solidFill>
                  <a:srgbClr val="FFFFFF"/>
                </a:solidFill>
                <a:effectLst>
                  <a:glow rad="190500">
                    <a:srgbClr val="000000">
                      <a:alpha val="98000"/>
                    </a:srgbClr>
                  </a:glow>
                </a:effectLst>
                <a:latin typeface="Arial"/>
                <a:ea typeface="Osaka"/>
                <a:cs typeface="Osaka"/>
              </a:rPr>
              <a:t>房屋的建造是凭着智慧，</a:t>
            </a:r>
          </a:p>
          <a:p>
            <a:pPr fontAlgn="auto">
              <a:spcBef>
                <a:spcPts val="0"/>
              </a:spcBef>
              <a:spcAft>
                <a:spcPts val="0"/>
              </a:spcAft>
            </a:pPr>
            <a:endParaRPr lang="zh-CN" altLang="en-US" sz="4000" dirty="0">
              <a:solidFill>
                <a:srgbClr val="FFFFFF"/>
              </a:solidFill>
              <a:effectLst>
                <a:glow rad="190500">
                  <a:srgbClr val="000000">
                    <a:alpha val="98000"/>
                  </a:srgbClr>
                </a:glow>
              </a:effectLst>
              <a:latin typeface="Arial"/>
              <a:ea typeface="Osaka"/>
              <a:cs typeface="Osaka"/>
            </a:endParaRPr>
          </a:p>
          <a:p>
            <a:pPr fontAlgn="auto">
              <a:spcBef>
                <a:spcPts val="0"/>
              </a:spcBef>
              <a:spcAft>
                <a:spcPts val="0"/>
              </a:spcAft>
            </a:pPr>
            <a:r>
              <a:rPr lang="zh-CN" altLang="en-US" sz="4000" dirty="0">
                <a:solidFill>
                  <a:srgbClr val="FFFFFF"/>
                </a:solidFill>
                <a:effectLst>
                  <a:glow rad="190500">
                    <a:srgbClr val="000000">
                      <a:alpha val="98000"/>
                    </a:srgbClr>
                  </a:glow>
                </a:effectLst>
                <a:latin typeface="Arial"/>
                <a:ea typeface="Osaka"/>
                <a:cs typeface="Osaka"/>
              </a:rPr>
              <a:t>又借着聪明得到坚立</a:t>
            </a:r>
            <a:r>
              <a:rPr lang="en-US" sz="4000" dirty="0">
                <a:solidFill>
                  <a:srgbClr val="FFFFFF"/>
                </a:solidFill>
                <a:effectLst>
                  <a:glow rad="190500">
                    <a:srgbClr val="000000">
                      <a:alpha val="98000"/>
                    </a:srgbClr>
                  </a:glow>
                </a:effectLst>
                <a:latin typeface="Arial"/>
                <a:ea typeface="Osaka"/>
                <a:cs typeface="Osaka"/>
              </a:rPr>
              <a:t>” </a:t>
            </a:r>
            <a:br>
              <a:rPr lang="en-US" sz="4000" dirty="0">
                <a:solidFill>
                  <a:srgbClr val="FFFFFF"/>
                </a:solidFill>
                <a:effectLst>
                  <a:glow rad="190500">
                    <a:srgbClr val="000000">
                      <a:alpha val="98000"/>
                    </a:srgbClr>
                  </a:glow>
                </a:effectLst>
                <a:latin typeface="Arial"/>
                <a:ea typeface="Osaka"/>
                <a:cs typeface="Osaka"/>
              </a:rPr>
            </a:br>
            <a:r>
              <a:rPr lang="en-US" sz="4000" dirty="0">
                <a:solidFill>
                  <a:srgbClr val="FFFFFF"/>
                </a:solidFill>
                <a:effectLst>
                  <a:glow rad="190500">
                    <a:srgbClr val="000000">
                      <a:alpha val="98000"/>
                    </a:srgbClr>
                  </a:glow>
                </a:effectLst>
                <a:latin typeface="Arial"/>
                <a:ea typeface="Osaka"/>
                <a:cs typeface="Osaka"/>
              </a:rPr>
              <a:t>(</a:t>
            </a:r>
            <a:r>
              <a:rPr lang="zh-CN" altLang="en-US" sz="4000" dirty="0">
                <a:solidFill>
                  <a:srgbClr val="FFFFFF"/>
                </a:solidFill>
                <a:effectLst>
                  <a:glow rad="190500">
                    <a:srgbClr val="000000">
                      <a:alpha val="98000"/>
                    </a:srgbClr>
                  </a:glow>
                </a:effectLst>
                <a:latin typeface="Arial"/>
                <a:ea typeface="Osaka"/>
                <a:cs typeface="Osaka"/>
              </a:rPr>
              <a:t>箴言</a:t>
            </a:r>
            <a:r>
              <a:rPr lang="en-US" sz="4000" dirty="0">
                <a:solidFill>
                  <a:srgbClr val="FFFFFF"/>
                </a:solidFill>
                <a:effectLst>
                  <a:glow rad="190500">
                    <a:srgbClr val="000000">
                      <a:alpha val="98000"/>
                    </a:srgbClr>
                  </a:glow>
                </a:effectLst>
                <a:latin typeface="Arial"/>
                <a:ea typeface="Osaka"/>
                <a:cs typeface="Osaka"/>
              </a:rPr>
              <a:t> 24:3) </a:t>
            </a:r>
            <a:endParaRPr lang="en-US" sz="2000" b="0" dirty="0">
              <a:solidFill>
                <a:srgbClr val="FFFFFF"/>
              </a:solidFill>
              <a:effectLst>
                <a:glow rad="190500">
                  <a:srgbClr val="000000">
                    <a:alpha val="98000"/>
                  </a:srgbClr>
                </a:glow>
              </a:effectLst>
              <a:latin typeface="Arial"/>
              <a:ea typeface="Osaka"/>
              <a:cs typeface="Osaka"/>
            </a:endParaRPr>
          </a:p>
        </p:txBody>
      </p:sp>
    </p:spTree>
    <p:extLst>
      <p:ext uri="{BB962C8B-B14F-4D97-AF65-F5344CB8AC3E}">
        <p14:creationId xmlns:p14="http://schemas.microsoft.com/office/powerpoint/2010/main" val="330400022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85800" y="228600"/>
            <a:ext cx="7772400" cy="990600"/>
          </a:xfrm>
        </p:spPr>
        <p:txBody>
          <a:bodyPr/>
          <a:lstStyle/>
          <a:p>
            <a:r>
              <a:rPr lang="zh-CN" altLang="en-US" sz="5400" b="1" dirty="0">
                <a:solidFill>
                  <a:schemeClr val="tx1"/>
                </a:solidFill>
              </a:rPr>
              <a:t>智慧的类型</a:t>
            </a:r>
            <a:endParaRPr lang="en-US" sz="5400" dirty="0">
              <a:solidFill>
                <a:schemeClr val="tx1"/>
              </a:solidFill>
            </a:endParaRPr>
          </a:p>
        </p:txBody>
      </p:sp>
      <p:pic>
        <p:nvPicPr>
          <p:cNvPr id="26931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6931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69317" name="WordArt 5"/>
          <p:cNvSpPr>
            <a:spLocks noChangeArrowheads="1" noChangeShapeType="1" noTextEdit="1"/>
          </p:cNvSpPr>
          <p:nvPr/>
        </p:nvSpPr>
        <p:spPr bwMode="auto">
          <a:xfrm>
            <a:off x="539552" y="2336801"/>
            <a:ext cx="2584648"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69318" name="WordArt 6"/>
          <p:cNvSpPr>
            <a:spLocks noChangeArrowheads="1" noChangeShapeType="1" noTextEdit="1"/>
          </p:cNvSpPr>
          <p:nvPr/>
        </p:nvSpPr>
        <p:spPr bwMode="auto">
          <a:xfrm>
            <a:off x="5868144" y="2336801"/>
            <a:ext cx="2437657"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44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6931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5400" b="0" dirty="0">
                <a:solidFill>
                  <a:srgbClr val="000000"/>
                </a:solidFill>
                <a:ea typeface="Osaka" charset="0"/>
                <a:cs typeface="Osaka" charset="0"/>
              </a:rPr>
              <a:t>与</a:t>
            </a:r>
            <a:endParaRPr lang="en-US" sz="5400" b="0" dirty="0">
              <a:solidFill>
                <a:srgbClr val="000000"/>
              </a:solidFill>
              <a:ea typeface="Osaka" charset="0"/>
              <a:cs typeface="Osaka" charset="0"/>
            </a:endParaRPr>
          </a:p>
        </p:txBody>
      </p:sp>
      <p:sp>
        <p:nvSpPr>
          <p:cNvPr id="26932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000000"/>
                </a:solidFill>
                <a:ea typeface="Osaka" charset="0"/>
                <a:cs typeface="Osaka" charset="0"/>
              </a:rPr>
              <a:t>救恩是上帝白白赐给我们的礼物</a:t>
            </a:r>
          </a:p>
        </p:txBody>
      </p:sp>
      <p:sp>
        <p:nvSpPr>
          <p:cNvPr id="26932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000000"/>
                </a:solidFill>
                <a:ea typeface="Osaka" charset="0"/>
                <a:cs typeface="Osaka" charset="0"/>
              </a:rPr>
              <a:t>“天下没有白吃的午餐”</a:t>
            </a:r>
          </a:p>
        </p:txBody>
      </p:sp>
    </p:spTree>
    <p:extLst>
      <p:ext uri="{BB962C8B-B14F-4D97-AF65-F5344CB8AC3E}">
        <p14:creationId xmlns:p14="http://schemas.microsoft.com/office/powerpoint/2010/main" val="6372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26931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69319">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69316"/>
                                        </p:tgtEl>
                                        <p:attrNameLst>
                                          <p:attrName>style.visibility</p:attrName>
                                        </p:attrNameLst>
                                      </p:cBhvr>
                                      <p:to>
                                        <p:strVal val="visible"/>
                                      </p:to>
                                    </p:set>
                                  </p:childTnLst>
                                </p:cTn>
                              </p:par>
                            </p:childTnLst>
                          </p:cTn>
                        </p:par>
                        <p:par>
                          <p:cTn id="16" fill="hold" nodeType="afterGroup">
                            <p:stCondLst>
                              <p:cond delay="2000"/>
                            </p:stCondLst>
                            <p:childTnLst>
                              <p:par>
                                <p:cTn id="17" presetID="3" presetClass="entr" presetSubtype="0" fill="hold" grpId="0" nodeType="afterEffect">
                                  <p:stCondLst>
                                    <p:cond delay="0"/>
                                  </p:stCondLst>
                                  <p:childTnLst>
                                    <p:set>
                                      <p:cBhvr>
                                        <p:cTn id="18" dur="1" fill="hold">
                                          <p:stCondLst>
                                            <p:cond delay="499"/>
                                          </p:stCondLst>
                                        </p:cTn>
                                        <p:tgtEl>
                                          <p:spTgt spid="269318"/>
                                        </p:tgtEl>
                                        <p:attrNameLst>
                                          <p:attrName>style.visibility</p:attrName>
                                        </p:attrNameLst>
                                      </p:cBhvr>
                                      <p:to>
                                        <p:strVal val="visible"/>
                                      </p:to>
                                    </p:se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269320">
                                            <p:txEl>
                                              <p:pRg st="0" end="0"/>
                                            </p:txEl>
                                          </p:spTgt>
                                        </p:tgtEl>
                                        <p:attrNameLst>
                                          <p:attrName>style.visibility</p:attrName>
                                        </p:attrNameLst>
                                      </p:cBhvr>
                                      <p:to>
                                        <p:strVal val="visible"/>
                                      </p:to>
                                    </p:set>
                                    <p:animEffect transition="in" filter="dissolve">
                                      <p:cBhvr>
                                        <p:cTn id="22" dur="500"/>
                                        <p:tgtEl>
                                          <p:spTgt spid="26932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9321">
                                            <p:txEl>
                                              <p:pRg st="0" end="0"/>
                                            </p:txEl>
                                          </p:spTgt>
                                        </p:tgtEl>
                                        <p:attrNameLst>
                                          <p:attrName>style.visibility</p:attrName>
                                        </p:attrNameLst>
                                      </p:cBhvr>
                                      <p:to>
                                        <p:strVal val="visible"/>
                                      </p:to>
                                    </p:set>
                                    <p:animEffect transition="in" filter="dissolve">
                                      <p:cBhvr>
                                        <p:cTn id="27" dur="500"/>
                                        <p:tgtEl>
                                          <p:spTgt spid="26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8" grpId="0" animBg="1"/>
      <p:bldP spid="269319" grpId="0" build="p" autoUpdateAnimBg="0" advAuto="0"/>
      <p:bldP spid="269320" grpId="0" build="p" autoUpdateAnimBg="0" advAuto="0"/>
      <p:bldP spid="269321" grpId="0" build="p" autoUpdateAnimBg="0" advAuto="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54980" name="Picture 4"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54981" name="Picture 5"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54982" name="WordArt 6"/>
          <p:cNvSpPr>
            <a:spLocks noChangeArrowheads="1" noChangeShapeType="1" noTextEdit="1"/>
          </p:cNvSpPr>
          <p:nvPr/>
        </p:nvSpPr>
        <p:spPr bwMode="auto">
          <a:xfrm>
            <a:off x="539552" y="2336801"/>
            <a:ext cx="2584648"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54983" name="WordArt 7"/>
          <p:cNvSpPr>
            <a:spLocks noChangeArrowheads="1" noChangeShapeType="1" noTextEdit="1"/>
          </p:cNvSpPr>
          <p:nvPr/>
        </p:nvSpPr>
        <p:spPr bwMode="auto">
          <a:xfrm>
            <a:off x="5652120" y="2336801"/>
            <a:ext cx="2653681"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54984" name="Rectangle 8"/>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54990" name="Rectangle 14"/>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lgn="l"/>
            <a:r>
              <a:rPr lang="zh-CN" altLang="en-US" sz="3600" dirty="0">
                <a:solidFill>
                  <a:srgbClr val="000000"/>
                </a:solidFill>
                <a:ea typeface="Osaka" charset="0"/>
                <a:cs typeface="Osaka" charset="0"/>
              </a:rPr>
              <a:t>上帝道成肉身</a:t>
            </a:r>
          </a:p>
        </p:txBody>
      </p:sp>
      <p:sp>
        <p:nvSpPr>
          <p:cNvPr id="254991" name="Rectangle 15"/>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lgn="l"/>
            <a:r>
              <a:rPr lang="zh-CN" altLang="en-US" sz="3600" dirty="0">
                <a:solidFill>
                  <a:srgbClr val="000000"/>
                </a:solidFill>
                <a:ea typeface="Osaka" charset="0"/>
                <a:cs typeface="Osaka" charset="0"/>
              </a:rPr>
              <a:t>上帝不能成为人的样式</a:t>
            </a:r>
          </a:p>
        </p:txBody>
      </p:sp>
    </p:spTree>
    <p:extLst>
      <p:ext uri="{BB962C8B-B14F-4D97-AF65-F5344CB8AC3E}">
        <p14:creationId xmlns:p14="http://schemas.microsoft.com/office/powerpoint/2010/main" val="189760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90">
                                            <p:txEl>
                                              <p:pRg st="0" end="0"/>
                                            </p:txEl>
                                          </p:spTgt>
                                        </p:tgtEl>
                                        <p:attrNameLst>
                                          <p:attrName>style.visibility</p:attrName>
                                        </p:attrNameLst>
                                      </p:cBhvr>
                                      <p:to>
                                        <p:strVal val="visible"/>
                                      </p:to>
                                    </p:set>
                                    <p:animEffect transition="in" filter="dissolve">
                                      <p:cBhvr>
                                        <p:cTn id="7" dur="500"/>
                                        <p:tgtEl>
                                          <p:spTgt spid="2549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91">
                                            <p:txEl>
                                              <p:pRg st="0" end="0"/>
                                            </p:txEl>
                                          </p:spTgt>
                                        </p:tgtEl>
                                        <p:attrNameLst>
                                          <p:attrName>style.visibility</p:attrName>
                                        </p:attrNameLst>
                                      </p:cBhvr>
                                      <p:to>
                                        <p:strVal val="visible"/>
                                      </p:to>
                                    </p:set>
                                    <p:animEffect transition="in" filter="dissolve">
                                      <p:cBhvr>
                                        <p:cTn id="12" dur="500"/>
                                        <p:tgtEl>
                                          <p:spTgt spid="2549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build="p" autoUpdateAnimBg="0" advAuto="0"/>
      <p:bldP spid="254991" grpId="0" build="p" autoUpdateAnimBg="0"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533400" y="304800"/>
            <a:ext cx="8001000" cy="838200"/>
          </a:xfrm>
          <a:solidFill>
            <a:schemeClr val="accent2"/>
          </a:solidFill>
        </p:spPr>
        <p:txBody>
          <a:bodyPr/>
          <a:lstStyle/>
          <a:p>
            <a:r>
              <a:rPr lang="zh-CN" altLang="en-US" dirty="0">
                <a:solidFill>
                  <a:schemeClr val="bg1"/>
                </a:solidFill>
              </a:rPr>
              <a:t>约翰尼</a:t>
            </a:r>
            <a:r>
              <a:rPr lang="en-US" altLang="zh-CN" dirty="0">
                <a:solidFill>
                  <a:schemeClr val="bg1"/>
                </a:solidFill>
              </a:rPr>
              <a:t>·</a:t>
            </a:r>
            <a:r>
              <a:rPr lang="zh-CN" altLang="en-US" dirty="0">
                <a:solidFill>
                  <a:schemeClr val="bg1"/>
                </a:solidFill>
              </a:rPr>
              <a:t>哈特的语录</a:t>
            </a:r>
            <a:endParaRPr lang="en-US" dirty="0"/>
          </a:p>
        </p:txBody>
      </p:sp>
      <p:sp>
        <p:nvSpPr>
          <p:cNvPr id="278532" name="Rectangle 4"/>
          <p:cNvSpPr>
            <a:spLocks noChangeArrowheads="1"/>
          </p:cNvSpPr>
          <p:nvPr/>
        </p:nvSpPr>
        <p:spPr bwMode="auto">
          <a:xfrm>
            <a:off x="0" y="13716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r>
              <a:rPr lang="zh-CN" altLang="en-US" sz="3200" dirty="0">
                <a:solidFill>
                  <a:srgbClr val="000000"/>
                </a:solidFill>
                <a:ea typeface="Osaka" charset="0"/>
                <a:cs typeface="Osaka" charset="0"/>
              </a:rPr>
              <a:t>在我看来人类在堕落之后</a:t>
            </a:r>
          </a:p>
          <a:p>
            <a:pPr>
              <a:spcBef>
                <a:spcPct val="20000"/>
              </a:spcBef>
            </a:pPr>
            <a:r>
              <a:rPr lang="zh-CN" altLang="en-US" sz="3200" dirty="0">
                <a:solidFill>
                  <a:srgbClr val="000000"/>
                </a:solidFill>
                <a:ea typeface="Osaka" charset="0"/>
                <a:cs typeface="Osaka" charset="0"/>
              </a:rPr>
              <a:t>他们已经把自己当成神了。</a:t>
            </a:r>
          </a:p>
          <a:p>
            <a:pPr>
              <a:spcBef>
                <a:spcPct val="20000"/>
              </a:spcBef>
            </a:pPr>
            <a:endParaRPr lang="en-US" sz="3200" dirty="0">
              <a:solidFill>
                <a:srgbClr val="000000"/>
              </a:solidFill>
              <a:ea typeface="Osaka" charset="0"/>
              <a:cs typeface="Osaka" charset="0"/>
            </a:endParaRPr>
          </a:p>
        </p:txBody>
      </p:sp>
      <p:sp>
        <p:nvSpPr>
          <p:cNvPr id="278545" name="Rectangle 17"/>
          <p:cNvSpPr>
            <a:spLocks noChangeArrowheads="1"/>
          </p:cNvSpPr>
          <p:nvPr/>
        </p:nvSpPr>
        <p:spPr bwMode="auto">
          <a:xfrm>
            <a:off x="0" y="4191001"/>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r>
              <a:rPr lang="zh-CN" altLang="en-US" sz="3200" dirty="0">
                <a:solidFill>
                  <a:srgbClr val="000000"/>
                </a:solidFill>
                <a:ea typeface="Osaka" charset="0"/>
                <a:cs typeface="Osaka" charset="0"/>
              </a:rPr>
              <a:t>他们如何能这样理解，我无法想象</a:t>
            </a:r>
            <a:r>
              <a:rPr lang="en-US" altLang="zh-CN" sz="3200" dirty="0">
                <a:solidFill>
                  <a:srgbClr val="000000"/>
                </a:solidFill>
                <a:ea typeface="Osaka" charset="0"/>
                <a:cs typeface="Osaka" charset="0"/>
              </a:rPr>
              <a:t>,</a:t>
            </a:r>
          </a:p>
          <a:p>
            <a:pPr>
              <a:spcBef>
                <a:spcPct val="20000"/>
              </a:spcBef>
            </a:pPr>
            <a:r>
              <a:rPr lang="zh-CN" altLang="en-US" sz="3200" dirty="0">
                <a:solidFill>
                  <a:srgbClr val="000000"/>
                </a:solidFill>
                <a:ea typeface="Osaka" charset="0"/>
                <a:cs typeface="Osaka" charset="0"/>
              </a:rPr>
              <a:t>但是奇怪的是，他们却始终无法相信上帝可以成为人的样式。</a:t>
            </a:r>
          </a:p>
        </p:txBody>
      </p:sp>
    </p:spTree>
    <p:extLst>
      <p:ext uri="{BB962C8B-B14F-4D97-AF65-F5344CB8AC3E}">
        <p14:creationId xmlns:p14="http://schemas.microsoft.com/office/powerpoint/2010/main" val="373910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85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45"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7955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7955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79557"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79558"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27955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7956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你无法通过想象将事情变为现实。</a:t>
            </a:r>
          </a:p>
        </p:txBody>
      </p:sp>
      <p:sp>
        <p:nvSpPr>
          <p:cNvPr id="27956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en-US" altLang="ja-JP" sz="3600" dirty="0">
                <a:solidFill>
                  <a:srgbClr val="000000"/>
                </a:solidFill>
                <a:ea typeface="Osaka" charset="0"/>
                <a:cs typeface="Osaka" charset="0"/>
              </a:rPr>
              <a:t>“</a:t>
            </a:r>
            <a:r>
              <a:rPr lang="ja-JP" altLang="en-US" sz="3600">
                <a:solidFill>
                  <a:srgbClr val="000000"/>
                </a:solidFill>
                <a:ea typeface="Osaka" charset="0"/>
                <a:cs typeface="Osaka" charset="0"/>
              </a:rPr>
              <a:t>尽管想象</a:t>
            </a:r>
            <a:r>
              <a:rPr lang="en-US" sz="3600" dirty="0">
                <a:solidFill>
                  <a:srgbClr val="000000"/>
                </a:solidFill>
                <a:ea typeface="Osaka" charset="0"/>
                <a:cs typeface="Osaka" charset="0"/>
              </a:rPr>
              <a:t>!</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272069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60">
                                            <p:txEl>
                                              <p:pRg st="0" end="0"/>
                                            </p:txEl>
                                          </p:spTgt>
                                        </p:tgtEl>
                                        <p:attrNameLst>
                                          <p:attrName>style.visibility</p:attrName>
                                        </p:attrNameLst>
                                      </p:cBhvr>
                                      <p:to>
                                        <p:strVal val="visible"/>
                                      </p:to>
                                    </p:set>
                                    <p:animEffect transition="in" filter="dissolve">
                                      <p:cBhvr>
                                        <p:cTn id="7" dur="500"/>
                                        <p:tgtEl>
                                          <p:spTgt spid="2795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61">
                                            <p:txEl>
                                              <p:pRg st="0" end="0"/>
                                            </p:txEl>
                                          </p:spTgt>
                                        </p:tgtEl>
                                        <p:attrNameLst>
                                          <p:attrName>style.visibility</p:attrName>
                                        </p:attrNameLst>
                                      </p:cBhvr>
                                      <p:to>
                                        <p:strVal val="visible"/>
                                      </p:to>
                                    </p:set>
                                    <p:animEffect transition="in" filter="dissolve">
                                      <p:cBhvr>
                                        <p:cTn id="12" dur="500"/>
                                        <p:tgtEl>
                                          <p:spTgt spid="279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0" grpId="0" build="p" autoUpdateAnimBg="0" advAuto="0"/>
      <p:bldP spid="279561" grpId="0" build="p" autoUpdateAnimBg="0" advAuto="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81603"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1604"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1607"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81608"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爆炸</a:t>
            </a:r>
          </a:p>
          <a:p>
            <a:r>
              <a:rPr lang="zh-CN" altLang="en-US" sz="3600" dirty="0">
                <a:solidFill>
                  <a:srgbClr val="000000"/>
                </a:solidFill>
                <a:ea typeface="Osaka" charset="0"/>
                <a:cs typeface="Osaka" charset="0"/>
              </a:rPr>
              <a:t> 制造混乱</a:t>
            </a:r>
            <a:br>
              <a:rPr lang="zh-CN" altLang="en-US" sz="3600" dirty="0">
                <a:solidFill>
                  <a:srgbClr val="000000"/>
                </a:solidFill>
                <a:ea typeface="Osaka" charset="0"/>
                <a:cs typeface="Osaka" charset="0"/>
              </a:rPr>
            </a:br>
            <a:r>
              <a:rPr lang="en-US" altLang="zh-CN" sz="3600" dirty="0">
                <a:solidFill>
                  <a:srgbClr val="000000"/>
                </a:solidFill>
                <a:ea typeface="Osaka" charset="0"/>
                <a:cs typeface="Osaka" charset="0"/>
              </a:rPr>
              <a:t>--</a:t>
            </a:r>
            <a:r>
              <a:rPr lang="zh-CN" altLang="en-US" sz="3600" dirty="0">
                <a:solidFill>
                  <a:srgbClr val="000000"/>
                </a:solidFill>
                <a:ea typeface="Osaka" charset="0"/>
                <a:cs typeface="Osaka" charset="0"/>
              </a:rPr>
              <a:t>不是秩序</a:t>
            </a:r>
          </a:p>
        </p:txBody>
      </p:sp>
      <p:sp>
        <p:nvSpPr>
          <p:cNvPr id="281609"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“宇宙爆炸论</a:t>
            </a:r>
            <a:r>
              <a:rPr lang="en-US" altLang="zh-CN" sz="3600" dirty="0">
                <a:solidFill>
                  <a:srgbClr val="000000"/>
                </a:solidFill>
                <a:ea typeface="Osaka" charset="0"/>
                <a:cs typeface="Osaka" charset="0"/>
              </a:rPr>
              <a:t>!”</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808246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8">
                                            <p:txEl>
                                              <p:pRg st="0" end="0"/>
                                            </p:txEl>
                                          </p:spTgt>
                                        </p:tgtEl>
                                        <p:attrNameLst>
                                          <p:attrName>style.visibility</p:attrName>
                                        </p:attrNameLst>
                                      </p:cBhvr>
                                      <p:to>
                                        <p:strVal val="visible"/>
                                      </p:to>
                                    </p:set>
                                    <p:animEffect transition="in" filter="dissolve">
                                      <p:cBhvr>
                                        <p:cTn id="7" dur="500"/>
                                        <p:tgtEl>
                                          <p:spTgt spid="28160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81608">
                                            <p:txEl>
                                              <p:pRg st="1" end="1"/>
                                            </p:txEl>
                                          </p:spTgt>
                                        </p:tgtEl>
                                        <p:attrNameLst>
                                          <p:attrName>style.visibility</p:attrName>
                                        </p:attrNameLst>
                                      </p:cBhvr>
                                      <p:to>
                                        <p:strVal val="visible"/>
                                      </p:to>
                                    </p:set>
                                    <p:animEffect transition="in" filter="dissolve">
                                      <p:cBhvr>
                                        <p:cTn id="11" dur="500"/>
                                        <p:tgtEl>
                                          <p:spTgt spid="28160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81609">
                                            <p:txEl>
                                              <p:pRg st="0" end="0"/>
                                            </p:txEl>
                                          </p:spTgt>
                                        </p:tgtEl>
                                        <p:attrNameLst>
                                          <p:attrName>style.visibility</p:attrName>
                                        </p:attrNameLst>
                                      </p:cBhvr>
                                      <p:to>
                                        <p:strVal val="visible"/>
                                      </p:to>
                                    </p:set>
                                    <p:animEffect transition="in" filter="dissolve">
                                      <p:cBhvr>
                                        <p:cTn id="16" dur="500"/>
                                        <p:tgtEl>
                                          <p:spTgt spid="281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build="p" autoUpdateAnimBg="0" advAuto="0"/>
      <p:bldP spid="281609" grpId="0" build="p" autoUpdateAnimBg="0" advAuto="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283651"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283652"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283655"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283656"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婚外性行为会伤害许多的人</a:t>
            </a:r>
          </a:p>
        </p:txBody>
      </p:sp>
      <p:sp>
        <p:nvSpPr>
          <p:cNvPr id="283657"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“滥交”</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10961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6">
                                            <p:txEl>
                                              <p:pRg st="0" end="0"/>
                                            </p:txEl>
                                          </p:spTgt>
                                        </p:tgtEl>
                                        <p:attrNameLst>
                                          <p:attrName>style.visibility</p:attrName>
                                        </p:attrNameLst>
                                      </p:cBhvr>
                                      <p:to>
                                        <p:strVal val="visible"/>
                                      </p:to>
                                    </p:set>
                                    <p:animEffect transition="in" filter="dissolve">
                                      <p:cBhvr>
                                        <p:cTn id="7" dur="500"/>
                                        <p:tgtEl>
                                          <p:spTgt spid="283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7">
                                            <p:txEl>
                                              <p:pRg st="0" end="0"/>
                                            </p:txEl>
                                          </p:spTgt>
                                        </p:tgtEl>
                                        <p:attrNameLst>
                                          <p:attrName>style.visibility</p:attrName>
                                        </p:attrNameLst>
                                      </p:cBhvr>
                                      <p:to>
                                        <p:strVal val="visible"/>
                                      </p:to>
                                    </p:set>
                                    <p:animEffect transition="in" filter="dissolve">
                                      <p:cBhvr>
                                        <p:cTn id="12" dur="500"/>
                                        <p:tgtEl>
                                          <p:spTgt spid="2836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build="p" autoUpdateAnimBg="0" advAuto="0"/>
      <p:bldP spid="283657" grpId="0" build="p" autoUpdateAnimBg="0" advAuto="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685800" y="228600"/>
            <a:ext cx="7772400" cy="990600"/>
          </a:xfrm>
        </p:spPr>
        <p:txBody>
          <a:bodyPr/>
          <a:lstStyle/>
          <a:p>
            <a:r>
              <a:rPr lang="zh-CN" altLang="en-US" b="1" dirty="0">
                <a:solidFill>
                  <a:schemeClr val="tx1"/>
                </a:solidFill>
              </a:rPr>
              <a:t>智慧的类型</a:t>
            </a:r>
            <a:endParaRPr lang="en-US" dirty="0">
              <a:solidFill>
                <a:schemeClr val="tx1"/>
              </a:solidFill>
            </a:endParaRPr>
          </a:p>
        </p:txBody>
      </p:sp>
      <p:pic>
        <p:nvPicPr>
          <p:cNvPr id="359427"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359428"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a14="http://schemas.microsoft.com/office/drawing/2010/main">
                <a:solidFill>
                  <a:srgbClr val="FFFFFF"/>
                </a:solidFill>
              </a14:hiddenFill>
            </a:ext>
          </a:extLst>
        </p:spPr>
      </p:pic>
      <p:sp>
        <p:nvSpPr>
          <p:cNvPr id="359431"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b="0" dirty="0">
                <a:solidFill>
                  <a:srgbClr val="000000"/>
                </a:solidFill>
                <a:ea typeface="Osaka" charset="0"/>
                <a:cs typeface="Osaka" charset="0"/>
              </a:rPr>
              <a:t>与</a:t>
            </a:r>
            <a:endParaRPr lang="en-US" sz="4400" b="0" dirty="0">
              <a:solidFill>
                <a:srgbClr val="000000"/>
              </a:solidFill>
              <a:ea typeface="Osaka" charset="0"/>
              <a:cs typeface="Osaka" charset="0"/>
            </a:endParaRPr>
          </a:p>
        </p:txBody>
      </p:sp>
      <p:sp>
        <p:nvSpPr>
          <p:cNvPr id="359432"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良好的品格是我们最大的资产</a:t>
            </a:r>
          </a:p>
        </p:txBody>
      </p:sp>
      <p:sp>
        <p:nvSpPr>
          <p:cNvPr id="359433"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3600" dirty="0">
                <a:solidFill>
                  <a:srgbClr val="000000"/>
                </a:solidFill>
                <a:ea typeface="Osaka" charset="0"/>
                <a:cs typeface="Osaka" charset="0"/>
              </a:rPr>
              <a:t>教育是我们最大的资产</a:t>
            </a:r>
          </a:p>
        </p:txBody>
      </p:sp>
      <p:sp>
        <p:nvSpPr>
          <p:cNvPr id="10" name="WordArt 5"/>
          <p:cNvSpPr>
            <a:spLocks noChangeArrowheads="1" noChangeShapeType="1" noTextEdit="1"/>
          </p:cNvSpPr>
          <p:nvPr/>
        </p:nvSpPr>
        <p:spPr bwMode="auto">
          <a:xfrm>
            <a:off x="467544" y="2336801"/>
            <a:ext cx="2656656"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上帝的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11" name="WordArt 6"/>
          <p:cNvSpPr>
            <a:spLocks noChangeArrowheads="1" noChangeShapeType="1" noTextEdit="1"/>
          </p:cNvSpPr>
          <p:nvPr/>
        </p:nvSpPr>
        <p:spPr bwMode="auto">
          <a:xfrm>
            <a:off x="5796136" y="2336801"/>
            <a:ext cx="2509665" cy="10668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人类的</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Tree>
    <p:extLst>
      <p:ext uri="{BB962C8B-B14F-4D97-AF65-F5344CB8AC3E}">
        <p14:creationId xmlns:p14="http://schemas.microsoft.com/office/powerpoint/2010/main" val="253673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9432">
                                            <p:txEl>
                                              <p:pRg st="0" end="0"/>
                                            </p:txEl>
                                          </p:spTgt>
                                        </p:tgtEl>
                                        <p:attrNameLst>
                                          <p:attrName>style.visibility</p:attrName>
                                        </p:attrNameLst>
                                      </p:cBhvr>
                                      <p:to>
                                        <p:strVal val="visible"/>
                                      </p:to>
                                    </p:set>
                                    <p:animEffect transition="in" filter="dissolve">
                                      <p:cBhvr>
                                        <p:cTn id="7" dur="500"/>
                                        <p:tgtEl>
                                          <p:spTgt spid="3594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3">
                                            <p:txEl>
                                              <p:pRg st="0" end="0"/>
                                            </p:txEl>
                                          </p:spTgt>
                                        </p:tgtEl>
                                        <p:attrNameLst>
                                          <p:attrName>style.visibility</p:attrName>
                                        </p:attrNameLst>
                                      </p:cBhvr>
                                      <p:to>
                                        <p:strVal val="visible"/>
                                      </p:to>
                                    </p:set>
                                    <p:animEffect transition="in" filter="dissolve">
                                      <p:cBhvr>
                                        <p:cTn id="12" dur="500"/>
                                        <p:tgtEl>
                                          <p:spTgt spid="359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build="p" autoUpdateAnimBg="0" advAuto="0"/>
      <p:bldP spid="359433" grpId="0" build="p" autoUpdateAnimBg="0"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a14="http://schemas.microsoft.com/office/drawing/2010/main">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altLang="zh-CN" sz="3600" b="1" dirty="0">
                <a:solidFill>
                  <a:schemeClr val="tx1"/>
                </a:solidFill>
                <a:latin typeface="Tahoma" charset="0"/>
                <a:ea typeface="宋体" charset="0"/>
                <a:cs typeface="宋体" charset="0"/>
              </a:rPr>
              <a:t>B. </a:t>
            </a:r>
            <a:r>
              <a:rPr lang="zh-CN" altLang="en-US" sz="3600" b="1" dirty="0">
                <a:solidFill>
                  <a:schemeClr val="tx1"/>
                </a:solidFill>
                <a:latin typeface="Tahoma" charset="0"/>
                <a:ea typeface="宋体" charset="0"/>
                <a:cs typeface="宋体" charset="0"/>
              </a:rPr>
              <a:t>唯有 </a:t>
            </a:r>
            <a:r>
              <a:rPr lang="zh-CN" altLang="en-US" sz="3600" b="1" dirty="0">
                <a:solidFill>
                  <a:srgbClr val="FFFF00"/>
                </a:solidFill>
                <a:latin typeface="Tahoma" charset="0"/>
                <a:ea typeface="宋体" charset="0"/>
                <a:cs typeface="宋体" charset="0"/>
              </a:rPr>
              <a:t>属神的人</a:t>
            </a:r>
            <a:r>
              <a:rPr lang="zh-CN" altLang="en-US" sz="3600" b="1" dirty="0">
                <a:solidFill>
                  <a:schemeClr val="tx1"/>
                </a:solidFill>
                <a:latin typeface="Tahoma" charset="0"/>
                <a:ea typeface="宋体" charset="0"/>
                <a:cs typeface="宋体" charset="0"/>
              </a:rPr>
              <a:t> 才了解上帝的智慧 </a:t>
            </a:r>
            <a:r>
              <a:rPr lang="en-US" altLang="zh-CN" sz="3600" b="1" dirty="0">
                <a:solidFill>
                  <a:schemeClr val="tx1"/>
                </a:solidFill>
                <a:latin typeface="Tahoma" charset="0"/>
                <a:ea typeface="宋体" charset="0"/>
                <a:cs typeface="宋体" charset="0"/>
              </a:rPr>
              <a:t>(7-10) </a:t>
            </a:r>
            <a:endParaRPr lang="en-US" sz="3600" b="1" dirty="0">
              <a:solidFill>
                <a:schemeClr val="tx1"/>
              </a:solidFill>
            </a:endParaRP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奥秘 </a:t>
            </a:r>
            <a:r>
              <a:rPr lang="en-US" altLang="zh-CN" sz="3200" dirty="0">
                <a:solidFill>
                  <a:srgbClr val="FFFFFF"/>
                </a:solidFill>
                <a:latin typeface="Tahoma" charset="0"/>
                <a:cs typeface="Arial" charset="0"/>
              </a:rPr>
              <a:t>(7</a:t>
            </a:r>
            <a:r>
              <a:rPr lang="en-US" sz="3200" dirty="0">
                <a:solidFill>
                  <a:srgbClr val="FFFFFF"/>
                </a:solidFill>
                <a:latin typeface="Tahoma" charset="0"/>
                <a:cs typeface="Arial" charset="0"/>
              </a:rPr>
              <a:t>a)</a:t>
            </a:r>
          </a:p>
        </p:txBody>
      </p:sp>
      <p:sp>
        <p:nvSpPr>
          <p:cNvPr id="201735" name="Rectangle 7"/>
          <p:cNvSpPr>
            <a:spLocks noChangeArrowheads="1"/>
          </p:cNvSpPr>
          <p:nvPr/>
        </p:nvSpPr>
        <p:spPr bwMode="auto">
          <a:xfrm>
            <a:off x="0" y="1447801"/>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buClr>
                <a:srgbClr val="720000"/>
              </a:buClr>
              <a:buSzPct val="80000"/>
              <a:buFont typeface="Wingdings" charset="0"/>
              <a:buNone/>
            </a:pPr>
            <a:r>
              <a:rPr lang="zh-CN" altLang="en-US" sz="3200" dirty="0">
                <a:solidFill>
                  <a:srgbClr val="000000"/>
                </a:solidFill>
                <a:effectLst>
                  <a:outerShdw blurRad="38100" dist="38100" dir="2700000" algn="tl">
                    <a:srgbClr val="FFFFFF"/>
                  </a:outerShdw>
                </a:effectLst>
                <a:latin typeface="Arial"/>
                <a:cs typeface="Arial" charset="0"/>
              </a:rPr>
              <a:t>“我们讲的，乃是从前所隐藏、神奥秘的智慧</a:t>
            </a:r>
            <a:r>
              <a:rPr lang="en-US" altLang="zh-CN" sz="3200" dirty="0">
                <a:solidFill>
                  <a:srgbClr val="000000"/>
                </a:solidFill>
                <a:effectLst>
                  <a:outerShdw blurRad="38100" dist="38100" dir="2700000" algn="tl">
                    <a:srgbClr val="FFFFFF"/>
                  </a:outerShdw>
                </a:effectLst>
                <a:latin typeface="Arial"/>
                <a:cs typeface="Arial" charset="0"/>
              </a:rPr>
              <a:t>…” (</a:t>
            </a:r>
            <a:r>
              <a:rPr lang="zh-CN" altLang="en-US" sz="3200" dirty="0">
                <a:solidFill>
                  <a:srgbClr val="000000"/>
                </a:solidFill>
                <a:effectLst>
                  <a:outerShdw blurRad="38100" dist="38100" dir="2700000" algn="tl">
                    <a:srgbClr val="FFFFFF"/>
                  </a:outerShdw>
                </a:effectLst>
                <a:latin typeface="Arial"/>
                <a:cs typeface="Arial" charset="0"/>
              </a:rPr>
              <a:t>林前二</a:t>
            </a:r>
            <a:r>
              <a:rPr lang="en-US" altLang="zh-CN" sz="3200" dirty="0">
                <a:solidFill>
                  <a:srgbClr val="000000"/>
                </a:solidFill>
                <a:effectLst>
                  <a:outerShdw blurRad="38100" dist="38100" dir="2700000" algn="tl">
                    <a:srgbClr val="FFFFFF"/>
                  </a:outerShdw>
                </a:effectLst>
                <a:latin typeface="Arial"/>
                <a:cs typeface="Arial" charset="0"/>
              </a:rPr>
              <a:t>7)</a:t>
            </a:r>
          </a:p>
        </p:txBody>
      </p:sp>
      <p:sp>
        <p:nvSpPr>
          <p:cNvPr id="201738" name="Rectangle 10"/>
          <p:cNvSpPr>
            <a:spLocks noChangeArrowheads="1"/>
          </p:cNvSpPr>
          <p:nvPr/>
        </p:nvSpPr>
        <p:spPr bwMode="auto">
          <a:xfrm>
            <a:off x="609600" y="5562601"/>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隐藏 </a:t>
            </a:r>
            <a:r>
              <a:rPr lang="en-US" altLang="zh-CN" sz="3200" dirty="0">
                <a:solidFill>
                  <a:srgbClr val="FFFFFF"/>
                </a:solidFill>
                <a:latin typeface="Tahoma" charset="0"/>
                <a:cs typeface="Arial" charset="0"/>
              </a:rPr>
              <a:t>(7</a:t>
            </a:r>
            <a:r>
              <a:rPr lang="en-US" sz="3200" dirty="0">
                <a:solidFill>
                  <a:srgbClr val="FFFFFF"/>
                </a:solidFill>
                <a:latin typeface="Tahoma" charset="0"/>
                <a:cs typeface="Arial" charset="0"/>
              </a:rPr>
              <a:t>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万世以前预定 </a:t>
            </a:r>
            <a:r>
              <a:rPr lang="en-US" altLang="zh-CN" sz="3200" dirty="0">
                <a:solidFill>
                  <a:srgbClr val="FFFFFF"/>
                </a:solidFill>
                <a:latin typeface="Tahoma" charset="0"/>
                <a:cs typeface="Arial" charset="0"/>
              </a:rPr>
              <a:t>(7c)</a:t>
            </a:r>
          </a:p>
        </p:txBody>
      </p:sp>
      <p:sp>
        <p:nvSpPr>
          <p:cNvPr id="201741" name="Rectangle 13"/>
          <p:cNvSpPr>
            <a:spLocks noChangeArrowheads="1"/>
          </p:cNvSpPr>
          <p:nvPr/>
        </p:nvSpPr>
        <p:spPr bwMode="auto">
          <a:xfrm>
            <a:off x="4191000" y="5562601"/>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没有一个知道的 </a:t>
            </a:r>
            <a:r>
              <a:rPr lang="en-US" altLang="zh-CN" sz="3200" dirty="0">
                <a:solidFill>
                  <a:srgbClr val="FFFFFF"/>
                </a:solidFill>
                <a:latin typeface="Tahoma" charset="0"/>
                <a:cs typeface="Arial" charset="0"/>
              </a:rPr>
              <a:t>(8)</a:t>
            </a:r>
          </a:p>
        </p:txBody>
      </p:sp>
      <p:sp>
        <p:nvSpPr>
          <p:cNvPr id="201742" name="Rectangle 14"/>
          <p:cNvSpPr>
            <a:spLocks noChangeArrowheads="1"/>
          </p:cNvSpPr>
          <p:nvPr/>
        </p:nvSpPr>
        <p:spPr bwMode="auto">
          <a:xfrm>
            <a:off x="1219201" y="6096000"/>
            <a:ext cx="73914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buClr>
                <a:srgbClr val="720000"/>
              </a:buClr>
              <a:buSzPct val="80000"/>
              <a:buFont typeface="Wingdings" charset="0"/>
              <a:buNone/>
            </a:pPr>
            <a:r>
              <a:rPr lang="en-US" altLang="zh-CN" sz="3200" dirty="0">
                <a:solidFill>
                  <a:srgbClr val="FFFFFF"/>
                </a:solidFill>
                <a:latin typeface="Tahoma" charset="0"/>
                <a:cs typeface="Arial" charset="0"/>
              </a:rPr>
              <a:t>• </a:t>
            </a:r>
            <a:r>
              <a:rPr lang="zh-CN" altLang="en-US" sz="3200" dirty="0">
                <a:solidFill>
                  <a:srgbClr val="FFFFFF"/>
                </a:solidFill>
                <a:latin typeface="Tahoma" charset="0"/>
                <a:cs typeface="Arial" charset="0"/>
              </a:rPr>
              <a:t>人心未曾想到的 </a:t>
            </a:r>
            <a:r>
              <a:rPr lang="en-US" altLang="zh-CN" sz="3200" dirty="0">
                <a:solidFill>
                  <a:srgbClr val="FFFFFF"/>
                </a:solidFill>
                <a:latin typeface="Tahoma" charset="0"/>
                <a:cs typeface="Arial" charset="0"/>
              </a:rPr>
              <a:t>(9-10)</a:t>
            </a:r>
          </a:p>
        </p:txBody>
      </p:sp>
    </p:spTree>
    <p:extLst>
      <p:ext uri="{BB962C8B-B14F-4D97-AF65-F5344CB8AC3E}">
        <p14:creationId xmlns:p14="http://schemas.microsoft.com/office/powerpoint/2010/main" val="8542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1734">
                                            <p:txEl>
                                              <p:pRg st="0" end="0"/>
                                            </p:txEl>
                                          </p:spTgt>
                                        </p:tgtEl>
                                        <p:attrNameLst>
                                          <p:attrName>style.visibility</p:attrName>
                                        </p:attrNameLst>
                                      </p:cBhvr>
                                      <p:to>
                                        <p:strVal val="visible"/>
                                      </p:to>
                                    </p:set>
                                    <p:animEffect transition="in" filter="wipe(left)">
                                      <p:cBhvr>
                                        <p:cTn id="16" dur="500"/>
                                        <p:tgtEl>
                                          <p:spTgt spid="20173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1738">
                                            <p:txEl>
                                              <p:pRg st="0" end="0"/>
                                            </p:txEl>
                                          </p:spTgt>
                                        </p:tgtEl>
                                        <p:attrNameLst>
                                          <p:attrName>style.visibility</p:attrName>
                                        </p:attrNameLst>
                                      </p:cBhvr>
                                      <p:to>
                                        <p:strVal val="visible"/>
                                      </p:to>
                                    </p:set>
                                    <p:animEffect transition="in" filter="wipe(left)">
                                      <p:cBhvr>
                                        <p:cTn id="21" dur="500"/>
                                        <p:tgtEl>
                                          <p:spTgt spid="20173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1739">
                                            <p:txEl>
                                              <p:pRg st="0" end="0"/>
                                            </p:txEl>
                                          </p:spTgt>
                                        </p:tgtEl>
                                        <p:attrNameLst>
                                          <p:attrName>style.visibility</p:attrName>
                                        </p:attrNameLst>
                                      </p:cBhvr>
                                      <p:to>
                                        <p:strVal val="visible"/>
                                      </p:to>
                                    </p:set>
                                    <p:animEffect transition="in" filter="wipe(left)">
                                      <p:cBhvr>
                                        <p:cTn id="26" dur="500"/>
                                        <p:tgtEl>
                                          <p:spTgt spid="20173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1741">
                                            <p:txEl>
                                              <p:pRg st="0" end="0"/>
                                            </p:txEl>
                                          </p:spTgt>
                                        </p:tgtEl>
                                        <p:attrNameLst>
                                          <p:attrName>style.visibility</p:attrName>
                                        </p:attrNameLst>
                                      </p:cBhvr>
                                      <p:to>
                                        <p:strVal val="visible"/>
                                      </p:to>
                                    </p:set>
                                    <p:animEffect transition="in" filter="wipe(left)">
                                      <p:cBhvr>
                                        <p:cTn id="31" dur="500"/>
                                        <p:tgtEl>
                                          <p:spTgt spid="20174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1742">
                                            <p:txEl>
                                              <p:pRg st="0" end="0"/>
                                            </p:txEl>
                                          </p:spTgt>
                                        </p:tgtEl>
                                        <p:attrNameLst>
                                          <p:attrName>style.visibility</p:attrName>
                                        </p:attrNameLst>
                                      </p:cBhvr>
                                      <p:to>
                                        <p:strVal val="visible"/>
                                      </p:to>
                                    </p:set>
                                    <p:animEffect transition="in" filter="wipe(left)">
                                      <p:cBhvr>
                                        <p:cTn id="36"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P spid="201738" grpId="0" build="p" autoUpdateAnimBg="0" advAuto="4000"/>
      <p:bldP spid="201739" grpId="0" build="p" autoUpdateAnimBg="0" advAuto="4000"/>
      <p:bldP spid="201741" grpId="0" build="p" autoUpdateAnimBg="0" advAuto="4000"/>
      <p:bldP spid="201742" grpId="0" build="p" autoUpdateAnimBg="0" advAuto="400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20998" t="37192" r="985" b="1994"/>
          <a:stretch/>
        </p:blipFill>
        <p:spPr bwMode="auto">
          <a:xfrm>
            <a:off x="20881" y="197497"/>
            <a:ext cx="6244468" cy="6858000"/>
          </a:xfrm>
          <a:prstGeom prst="rect">
            <a:avLst/>
          </a:prstGeom>
          <a:noFill/>
          <a:ln>
            <a:noFill/>
          </a:ln>
        </p:spPr>
      </p:pic>
      <p:pic>
        <p:nvPicPr>
          <p:cNvPr id="10" name="Picture 9"/>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378" t="19116" r="11493" b="59930"/>
          <a:stretch/>
        </p:blipFill>
        <p:spPr bwMode="auto">
          <a:xfrm>
            <a:off x="5059080" y="3319938"/>
            <a:ext cx="3472115" cy="3735559"/>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2" name="Title 1"/>
          <p:cNvSpPr>
            <a:spLocks noGrp="1"/>
          </p:cNvSpPr>
          <p:nvPr>
            <p:ph type="title" idx="4294967295"/>
          </p:nvPr>
        </p:nvSpPr>
        <p:spPr>
          <a:xfrm>
            <a:off x="-10160" y="0"/>
            <a:ext cx="5446256" cy="908720"/>
          </a:xfrm>
        </p:spPr>
        <p:txBody>
          <a:bodyPr/>
          <a:lstStyle/>
          <a:p>
            <a:r>
              <a:rPr lang="zh-SG" altLang="en-US" b="1" dirty="0">
                <a:solidFill>
                  <a:schemeClr val="tx1"/>
                </a:solidFill>
                <a:latin typeface="Microsoft YaHei UI" panose="020B0503020204020204" pitchFamily="34" charset="-122"/>
                <a:ea typeface="Microsoft YaHei UI" panose="020B0503020204020204" pitchFamily="34" charset="-122"/>
                <a:cs typeface="Arial" panose="020B0604020202020204" pitchFamily="34" charset="0"/>
              </a:rPr>
              <a:t>哥林多前书</a:t>
            </a:r>
          </a:p>
        </p:txBody>
      </p:sp>
      <p:pic>
        <p:nvPicPr>
          <p:cNvPr id="6" name="Picture 5">
            <a:extLst>
              <a:ext uri="{FF2B5EF4-FFF2-40B4-BE49-F238E27FC236}">
                <a16:creationId xmlns:a16="http://schemas.microsoft.com/office/drawing/2014/main" id="{57E0A24B-FEDA-FD4A-92CB-23996FB311C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19116" r="47858" b="59930"/>
          <a:stretch/>
        </p:blipFill>
        <p:spPr bwMode="auto">
          <a:xfrm>
            <a:off x="3635896" y="-109062"/>
            <a:ext cx="4875957" cy="3735559"/>
          </a:xfrm>
          <a:prstGeom prst="rect">
            <a:avLst/>
          </a:prstGeom>
          <a:noFill/>
          <a:ln>
            <a:noFill/>
          </a:ln>
        </p:spPr>
      </p:pic>
      <p:sp>
        <p:nvSpPr>
          <p:cNvPr id="7" name="TextBox 7"/>
          <p:cNvSpPr txBox="1">
            <a:spLocks noChangeArrowheads="1"/>
          </p:cNvSpPr>
          <p:nvPr/>
        </p:nvSpPr>
        <p:spPr bwMode="auto">
          <a:xfrm>
            <a:off x="5189393" y="-1"/>
            <a:ext cx="3954606" cy="40092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对基督徒合一的劝勉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人的反应</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基督徒的属人性的理由</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观查保罗的事奉</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谴责教会不道德的行为</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行在身体上的罪</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7.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给</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婚姻</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配偶的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教导</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不要成为别人的拌脚石</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342900" marR="0" lvl="0" indent="-342900" algn="l" defTabSz="1299301" rtl="0" eaLnBrk="1" fontAlgn="auto" latinLnBrk="0" hangingPunct="1">
              <a:lnSpc>
                <a:spcPct val="100000"/>
              </a:lnSpc>
              <a:spcBef>
                <a:spcPts val="0"/>
              </a:spcBef>
              <a:spcAft>
                <a:spcPts val="0"/>
              </a:spcAft>
              <a:buClrTx/>
              <a:buSzTx/>
              <a:buFontTx/>
              <a:buAutoNum type="arabicPeriod" startAt="8"/>
              <a:tabLst/>
              <a:defRPr/>
            </a:pP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
        <p:nvSpPr>
          <p:cNvPr id="8" name="TextBox 9"/>
          <p:cNvSpPr txBox="1">
            <a:spLocks noChangeArrowheads="1"/>
          </p:cNvSpPr>
          <p:nvPr/>
        </p:nvSpPr>
        <p:spPr bwMode="auto">
          <a:xfrm>
            <a:off x="5189392" y="3429223"/>
            <a:ext cx="3954607" cy="29012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marL="0" marR="0" lvl="0" indent="0" algn="l" defTabSz="129930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9.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信徒的权利</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10. </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期待</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试探的胜力</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11.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如何对待圣</a:t>
            </a:r>
            <a:r>
              <a:rPr kumimoji="0" 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12.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在主里的恩赐</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13.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真爱的美德</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14.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使用方言的教导</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15.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复活的</a:t>
            </a:r>
            <a:r>
              <a:rPr kumimoji="0" lang="en-US" sz="1800" b="0" i="0" u="none" strike="noStrike" kern="0" cap="none" spc="0" normalizeH="0" baseline="0" noProof="0" dirty="0" err="1">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秩序</a:t>
            </a:r>
            <a:endParaRPr kumimoji="0" lang="en-US" altLang="ja-JP"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16. </a:t>
            </a:r>
            <a:r>
              <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提醒关于属灵的同工</a:t>
            </a:r>
            <a:endPar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a:p>
            <a:pPr marL="0" marR="0" lvl="0" indent="0" algn="l" defTabSz="1299301"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rPr>
              <a:t> </a:t>
            </a:r>
            <a:endParaRPr kumimoji="0" lang="zh-CN" altLang="en-US" sz="1800" b="0" i="0" u="none" strike="noStrike" kern="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sym typeface="Times New Roman" charset="0"/>
            </a:endParaRPr>
          </a:p>
        </p:txBody>
      </p:sp>
    </p:spTree>
    <p:extLst>
      <p:ext uri="{BB962C8B-B14F-4D97-AF65-F5344CB8AC3E}">
        <p14:creationId xmlns:p14="http://schemas.microsoft.com/office/powerpoint/2010/main" val="1624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a:effectLst/>
        </p:spPr>
        <p:txBody>
          <a:bodyPr/>
          <a:lstStyle/>
          <a:p>
            <a:pPr eaLnBrk="1" hangingPunct="1">
              <a:defRPr/>
            </a:pPr>
            <a:r>
              <a:rPr lang="en-US" b="1" dirty="0">
                <a:solidFill>
                  <a:schemeClr val="bg1"/>
                </a:solidFill>
                <a:effectLst>
                  <a:glow rad="254000">
                    <a:schemeClr val="accent6">
                      <a:alpha val="75000"/>
                    </a:schemeClr>
                  </a:glow>
                </a:effectLst>
              </a:rPr>
              <a:t>II. </a:t>
            </a:r>
            <a:r>
              <a:rPr lang="zh-CN" altLang="en-US" b="1" dirty="0">
                <a:solidFill>
                  <a:schemeClr val="bg1"/>
                </a:solidFill>
                <a:effectLst>
                  <a:glow rad="254000">
                    <a:schemeClr val="accent6">
                      <a:alpha val="75000"/>
                    </a:schemeClr>
                  </a:glow>
                </a:effectLst>
              </a:rPr>
              <a:t>唯有属神的人才能拥有上帝的智慧，因为我们有 </a:t>
            </a:r>
            <a:r>
              <a:rPr lang="zh-CN" altLang="en-US" b="1" dirty="0">
                <a:solidFill>
                  <a:srgbClr val="FFFF00"/>
                </a:solidFill>
                <a:effectLst>
                  <a:glow rad="254000">
                    <a:schemeClr val="accent6">
                      <a:alpha val="75000"/>
                    </a:schemeClr>
                  </a:glow>
                </a:effectLst>
              </a:rPr>
              <a:t>神的灵</a:t>
            </a:r>
            <a:br>
              <a:rPr lang="en-US" altLang="zh-CN"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extLst>
      <p:ext uri="{BB962C8B-B14F-4D97-AF65-F5344CB8AC3E}">
        <p14:creationId xmlns:p14="http://schemas.microsoft.com/office/powerpoint/2010/main" val="42541735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0948"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10946" name="Rectangle 2"/>
          <p:cNvSpPr>
            <a:spLocks noGrp="1" noChangeArrowheads="1"/>
          </p:cNvSpPr>
          <p:nvPr>
            <p:ph type="ctrTitle"/>
          </p:nvPr>
        </p:nvSpPr>
        <p:spPr>
          <a:xfrm>
            <a:off x="762000" y="5562600"/>
            <a:ext cx="7772400" cy="1143000"/>
          </a:xfrm>
        </p:spPr>
        <p:txBody>
          <a:bodyPr/>
          <a:lstStyle/>
          <a:p>
            <a:r>
              <a:rPr lang="zh-CN" altLang="en-US" dirty="0">
                <a:solidFill>
                  <a:schemeClr val="tx1"/>
                </a:solidFill>
              </a:rPr>
              <a:t>谁坐在你的椅子上</a:t>
            </a:r>
            <a:br>
              <a:rPr lang="en-US" altLang="zh-CN" dirty="0">
                <a:solidFill>
                  <a:schemeClr val="tx1"/>
                </a:solidFill>
              </a:rPr>
            </a:br>
            <a:r>
              <a:rPr lang="zh-CN" altLang="en-US" dirty="0">
                <a:solidFill>
                  <a:schemeClr val="tx1"/>
                </a:solidFill>
              </a:rPr>
              <a:t>（参见四律）？</a:t>
            </a:r>
            <a:endParaRPr lang="en-US" dirty="0">
              <a:solidFill>
                <a:schemeClr val="tx1"/>
              </a:solidFill>
            </a:endParaRPr>
          </a:p>
        </p:txBody>
      </p:sp>
    </p:spTree>
    <p:extLst>
      <p:ext uri="{BB962C8B-B14F-4D97-AF65-F5344CB8AC3E}">
        <p14:creationId xmlns:p14="http://schemas.microsoft.com/office/powerpoint/2010/main" val="1324077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232402" y="1889125"/>
            <a:ext cx="3048000" cy="4583113"/>
            <a:chOff x="3312" y="922"/>
            <a:chExt cx="1920" cy="2887"/>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sp>
          <p:nvSpPr>
            <p:cNvPr id="85025" name="Text Box 22"/>
            <p:cNvSpPr txBox="1">
              <a:spLocks noChangeArrowheads="1"/>
            </p:cNvSpPr>
            <p:nvPr/>
          </p:nvSpPr>
          <p:spPr bwMode="auto">
            <a:xfrm>
              <a:off x="3712" y="2937"/>
              <a:ext cx="1249" cy="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dirty="0"/>
                <a:t>“</a:t>
              </a:r>
              <a:r>
                <a:rPr lang="zh-CN" altLang="en-US" sz="2800" dirty="0"/>
                <a:t>树龄的人</a:t>
              </a:r>
              <a:r>
                <a:rPr lang="en-US" altLang="ja-JP" sz="2800" dirty="0"/>
                <a:t>"</a:t>
              </a:r>
              <a:endParaRPr lang="en-US" sz="2800" dirty="0"/>
            </a:p>
            <a:p>
              <a:pPr algn="ctr"/>
              <a:r>
                <a:rPr lang="en-US" sz="2800" dirty="0"/>
                <a:t>(</a:t>
              </a:r>
              <a:r>
                <a:rPr lang="zh-CN" altLang="en-US" sz="2800" dirty="0"/>
                <a:t>基督徒</a:t>
              </a:r>
              <a:r>
                <a:rPr lang="en-US" sz="2800" dirty="0"/>
                <a:t>)</a:t>
              </a:r>
            </a:p>
            <a:p>
              <a:pPr algn="ctr"/>
              <a:r>
                <a:rPr lang="en-US" sz="2800" dirty="0"/>
                <a:t>2:15</a:t>
              </a:r>
            </a:p>
          </p:txBody>
        </p:sp>
      </p:grpSp>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37846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zh-CN" altLang="en-US" sz="4800" b="1" dirty="0"/>
              <a:t>不同类型的人</a:t>
            </a:r>
            <a:endParaRPr lang="en-US" sz="3600" dirty="0"/>
          </a:p>
        </p:txBody>
      </p:sp>
      <p:sp>
        <p:nvSpPr>
          <p:cNvPr id="179206" name="Oval 6"/>
          <p:cNvSpPr>
            <a:spLocks noChangeAspect="1" noChangeArrowheads="1"/>
          </p:cNvSpPr>
          <p:nvPr/>
        </p:nvSpPr>
        <p:spPr bwMode="auto">
          <a:xfrm>
            <a:off x="838200" y="1905001"/>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defRPr/>
            </a:pPr>
            <a:endParaRPr lang="en-US"/>
          </a:p>
        </p:txBody>
      </p:sp>
      <p:pic>
        <p:nvPicPr>
          <p:cNvPr id="84998"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8"/>
          <p:cNvSpPr txBox="1">
            <a:spLocks noChangeArrowheads="1"/>
          </p:cNvSpPr>
          <p:nvPr/>
        </p:nvSpPr>
        <p:spPr bwMode="auto">
          <a:xfrm>
            <a:off x="1302303" y="5103814"/>
            <a:ext cx="2327756" cy="138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2800" dirty="0"/>
              <a:t>"</a:t>
            </a:r>
            <a:r>
              <a:rPr lang="zh-CN" altLang="en-US" sz="2800" dirty="0"/>
              <a:t>属血气的人</a:t>
            </a:r>
            <a:r>
              <a:rPr lang="en-US" altLang="ja-JP" sz="2800" dirty="0"/>
              <a:t>"</a:t>
            </a:r>
            <a:endParaRPr lang="en-US" sz="2800" dirty="0"/>
          </a:p>
          <a:p>
            <a:pPr algn="ctr"/>
            <a:r>
              <a:rPr lang="en-US" sz="2800" dirty="0"/>
              <a:t>(</a:t>
            </a:r>
            <a:r>
              <a:rPr lang="zh-CN" altLang="en-US" sz="2800" dirty="0"/>
              <a:t>费信徒</a:t>
            </a:r>
            <a:r>
              <a:rPr lang="en-US" sz="2800" dirty="0"/>
              <a:t>)</a:t>
            </a:r>
          </a:p>
          <a:p>
            <a:pPr algn="ctr"/>
            <a:r>
              <a:rPr lang="en-US" sz="2800" dirty="0"/>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endParaRPr lang="en-US"/>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endParaRPr lang="en-US"/>
          </a:p>
        </p:txBody>
      </p:sp>
      <p:sp>
        <p:nvSpPr>
          <p:cNvPr id="179212" name="Oval 12"/>
          <p:cNvSpPr>
            <a:spLocks noChangeAspect="1" noChangeArrowheads="1"/>
          </p:cNvSpPr>
          <p:nvPr/>
        </p:nvSpPr>
        <p:spPr bwMode="auto">
          <a:xfrm>
            <a:off x="1219201" y="2971800"/>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endParaRPr lang="en-US"/>
          </a:p>
        </p:txBody>
      </p:sp>
      <p:sp>
        <p:nvSpPr>
          <p:cNvPr id="179213" name="Oval 13"/>
          <p:cNvSpPr>
            <a:spLocks noChangeAspect="1" noChangeArrowheads="1"/>
          </p:cNvSpPr>
          <p:nvPr/>
        </p:nvSpPr>
        <p:spPr bwMode="auto">
          <a:xfrm>
            <a:off x="2590801" y="4191001"/>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endParaRPr lang="en-US"/>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endParaRPr lang="en-US"/>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endParaRPr lang="en-US"/>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endParaRPr lang="en-US"/>
          </a:p>
        </p:txBody>
      </p:sp>
      <p:sp>
        <p:nvSpPr>
          <p:cNvPr id="179217" name="Oval 17"/>
          <p:cNvSpPr>
            <a:spLocks noChangeAspect="1" noChangeArrowheads="1"/>
          </p:cNvSpPr>
          <p:nvPr/>
        </p:nvSpPr>
        <p:spPr bwMode="auto">
          <a:xfrm>
            <a:off x="2971800" y="3505201"/>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endParaRPr lang="en-US"/>
          </a:p>
        </p:txBody>
      </p:sp>
      <p:sp>
        <p:nvSpPr>
          <p:cNvPr id="179218" name="WordArt 18"/>
          <p:cNvSpPr>
            <a:spLocks noChangeArrowheads="1" noChangeShapeType="1" noTextEdit="1"/>
          </p:cNvSpPr>
          <p:nvPr/>
        </p:nvSpPr>
        <p:spPr bwMode="auto">
          <a:xfrm>
            <a:off x="1845277" y="2766217"/>
            <a:ext cx="1295400" cy="1018383"/>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391400" y="3124202"/>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endParaRPr lang="en-US"/>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endParaRPr lang="en-US"/>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endParaRPr lang="en-US"/>
          </a:p>
        </p:txBody>
      </p:sp>
      <p:sp>
        <p:nvSpPr>
          <p:cNvPr id="179226" name="Oval 26"/>
          <p:cNvSpPr>
            <a:spLocks noChangeAspect="1" noChangeArrowheads="1"/>
          </p:cNvSpPr>
          <p:nvPr/>
        </p:nvSpPr>
        <p:spPr bwMode="auto">
          <a:xfrm>
            <a:off x="6781802" y="3810002"/>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endParaRPr lang="en-US"/>
          </a:p>
        </p:txBody>
      </p:sp>
      <p:sp>
        <p:nvSpPr>
          <p:cNvPr id="179227" name="Oval 27"/>
          <p:cNvSpPr>
            <a:spLocks noChangeAspect="1" noChangeArrowheads="1"/>
          </p:cNvSpPr>
          <p:nvPr/>
        </p:nvSpPr>
        <p:spPr bwMode="auto">
          <a:xfrm>
            <a:off x="6781802" y="2514601"/>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endParaRPr lang="en-US"/>
          </a:p>
        </p:txBody>
      </p:sp>
      <p:sp>
        <p:nvSpPr>
          <p:cNvPr id="179228" name="Oval 28"/>
          <p:cNvSpPr>
            <a:spLocks noChangeAspect="1" noChangeArrowheads="1"/>
          </p:cNvSpPr>
          <p:nvPr/>
        </p:nvSpPr>
        <p:spPr bwMode="auto">
          <a:xfrm>
            <a:off x="6096002" y="3657601"/>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endParaRPr lang="en-US"/>
          </a:p>
        </p:txBody>
      </p:sp>
      <p:sp>
        <p:nvSpPr>
          <p:cNvPr id="179229" name="Oval 29"/>
          <p:cNvSpPr>
            <a:spLocks noChangeAspect="1" noChangeArrowheads="1"/>
          </p:cNvSpPr>
          <p:nvPr/>
        </p:nvSpPr>
        <p:spPr bwMode="auto">
          <a:xfrm>
            <a:off x="6096002" y="2590800"/>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endParaRPr lang="en-US"/>
          </a:p>
        </p:txBody>
      </p:sp>
      <p:sp>
        <p:nvSpPr>
          <p:cNvPr id="179230" name="Oval 30"/>
          <p:cNvSpPr>
            <a:spLocks noChangeAspect="1" noChangeArrowheads="1"/>
          </p:cNvSpPr>
          <p:nvPr/>
        </p:nvSpPr>
        <p:spPr bwMode="auto">
          <a:xfrm>
            <a:off x="7315201" y="3657601"/>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endParaRPr lang="en-US"/>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lIns="91378" tIns="45690" rIns="91378" bIns="45690"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113840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79238"/>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nodeType="afterEffect">
                                  <p:stCondLst>
                                    <p:cond delay="0"/>
                                  </p:stCondLst>
                                  <p:childTnLst>
                                    <p:set>
                                      <p:cBhvr>
                                        <p:cTn id="67" dur="1" fill="hold">
                                          <p:stCondLst>
                                            <p:cond delay="0"/>
                                          </p:stCondLst>
                                        </p:cTn>
                                        <p:tgtEl>
                                          <p:spTgt spid="179221"/>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79219"/>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7923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0" fill="hold" grpId="0" nodeType="clickEffect">
                                  <p:stCondLst>
                                    <p:cond delay="0"/>
                                  </p:stCondLst>
                                  <p:childTnLst>
                                    <p:set>
                                      <p:cBhvr>
                                        <p:cTn id="79" dur="1" fill="hold">
                                          <p:stCondLst>
                                            <p:cond delay="0"/>
                                          </p:stCondLst>
                                        </p:cTn>
                                        <p:tgtEl>
                                          <p:spTgt spid="179231"/>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9229"/>
                                        </p:tgtEl>
                                        <p:attrNameLst>
                                          <p:attrName>style.visibility</p:attrName>
                                        </p:attrNameLst>
                                      </p:cBhvr>
                                      <p:to>
                                        <p:strVal val="visible"/>
                                      </p:to>
                                    </p:set>
                                    <p:animEffect transition="in" filter="dissolve">
                                      <p:cBhvr>
                                        <p:cTn id="84" dur="500"/>
                                        <p:tgtEl>
                                          <p:spTgt spid="179229"/>
                                        </p:tgtEl>
                                      </p:cBhvr>
                                    </p:animEffect>
                                  </p:childTnLst>
                                </p:cTn>
                              </p:par>
                            </p:childTnLst>
                          </p:cTn>
                        </p:par>
                        <p:par>
                          <p:cTn id="85" fill="hold" nodeType="afterGroup">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79223"/>
                                        </p:tgtEl>
                                        <p:attrNameLst>
                                          <p:attrName>style.visibility</p:attrName>
                                        </p:attrNameLst>
                                      </p:cBhvr>
                                      <p:to>
                                        <p:strVal val="visible"/>
                                      </p:to>
                                    </p:set>
                                    <p:animEffect transition="in" filter="dissolve">
                                      <p:cBhvr>
                                        <p:cTn id="88" dur="500"/>
                                        <p:tgtEl>
                                          <p:spTgt spid="179223"/>
                                        </p:tgtEl>
                                      </p:cBhvr>
                                    </p:animEffect>
                                  </p:childTnLst>
                                </p:cTn>
                              </p:par>
                            </p:childTnLst>
                          </p:cTn>
                        </p:par>
                        <p:par>
                          <p:cTn id="89" fill="hold" nodeType="afterGroup">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79227"/>
                                        </p:tgtEl>
                                        <p:attrNameLst>
                                          <p:attrName>style.visibility</p:attrName>
                                        </p:attrNameLst>
                                      </p:cBhvr>
                                      <p:to>
                                        <p:strVal val="visible"/>
                                      </p:to>
                                    </p:set>
                                    <p:animEffect transition="in" filter="dissolve">
                                      <p:cBhvr>
                                        <p:cTn id="92" dur="500"/>
                                        <p:tgtEl>
                                          <p:spTgt spid="179227"/>
                                        </p:tgtEl>
                                      </p:cBhvr>
                                    </p:animEffect>
                                  </p:childTnLst>
                                </p:cTn>
                              </p:par>
                            </p:childTnLst>
                          </p:cTn>
                        </p:par>
                        <p:par>
                          <p:cTn id="93" fill="hold" nodeType="afterGroup">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179228"/>
                                        </p:tgtEl>
                                        <p:attrNameLst>
                                          <p:attrName>style.visibility</p:attrName>
                                        </p:attrNameLst>
                                      </p:cBhvr>
                                      <p:to>
                                        <p:strVal val="visible"/>
                                      </p:to>
                                    </p:set>
                                    <p:animEffect transition="in" filter="dissolve">
                                      <p:cBhvr>
                                        <p:cTn id="96" dur="500"/>
                                        <p:tgtEl>
                                          <p:spTgt spid="179228"/>
                                        </p:tgtEl>
                                      </p:cBhvr>
                                    </p:animEffect>
                                  </p:childTnLst>
                                </p:cTn>
                              </p:par>
                            </p:childTnLst>
                          </p:cTn>
                        </p:par>
                        <p:par>
                          <p:cTn id="97" fill="hold" nodeType="afterGroup">
                            <p:stCondLst>
                              <p:cond delay="2000"/>
                            </p:stCondLst>
                            <p:childTnLst>
                              <p:par>
                                <p:cTn id="98" presetID="9" presetClass="entr" presetSubtype="0" fill="hold" grpId="0" nodeType="afterEffect">
                                  <p:stCondLst>
                                    <p:cond delay="0"/>
                                  </p:stCondLst>
                                  <p:childTnLst>
                                    <p:set>
                                      <p:cBhvr>
                                        <p:cTn id="99" dur="1" fill="hold">
                                          <p:stCondLst>
                                            <p:cond delay="0"/>
                                          </p:stCondLst>
                                        </p:cTn>
                                        <p:tgtEl>
                                          <p:spTgt spid="179224"/>
                                        </p:tgtEl>
                                        <p:attrNameLst>
                                          <p:attrName>style.visibility</p:attrName>
                                        </p:attrNameLst>
                                      </p:cBhvr>
                                      <p:to>
                                        <p:strVal val="visible"/>
                                      </p:to>
                                    </p:set>
                                    <p:animEffect transition="in" filter="dissolve">
                                      <p:cBhvr>
                                        <p:cTn id="100" dur="500"/>
                                        <p:tgtEl>
                                          <p:spTgt spid="179224"/>
                                        </p:tgtEl>
                                      </p:cBhvr>
                                    </p:animEffect>
                                  </p:childTnLst>
                                </p:cTn>
                              </p:par>
                            </p:childTnLst>
                          </p:cTn>
                        </p:par>
                        <p:par>
                          <p:cTn id="101" fill="hold" nodeType="afterGroup">
                            <p:stCondLst>
                              <p:cond delay="2500"/>
                            </p:stCondLst>
                            <p:childTnLst>
                              <p:par>
                                <p:cTn id="102" presetID="9" presetClass="entr" presetSubtype="0" fill="hold" grpId="0" nodeType="afterEffect">
                                  <p:stCondLst>
                                    <p:cond delay="0"/>
                                  </p:stCondLst>
                                  <p:childTnLst>
                                    <p:set>
                                      <p:cBhvr>
                                        <p:cTn id="103" dur="1" fill="hold">
                                          <p:stCondLst>
                                            <p:cond delay="0"/>
                                          </p:stCondLst>
                                        </p:cTn>
                                        <p:tgtEl>
                                          <p:spTgt spid="179225"/>
                                        </p:tgtEl>
                                        <p:attrNameLst>
                                          <p:attrName>style.visibility</p:attrName>
                                        </p:attrNameLst>
                                      </p:cBhvr>
                                      <p:to>
                                        <p:strVal val="visible"/>
                                      </p:to>
                                    </p:set>
                                    <p:animEffect transition="in" filter="dissolve">
                                      <p:cBhvr>
                                        <p:cTn id="104" dur="500"/>
                                        <p:tgtEl>
                                          <p:spTgt spid="179225"/>
                                        </p:tgtEl>
                                      </p:cBhvr>
                                    </p:animEffec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179230"/>
                                        </p:tgtEl>
                                        <p:attrNameLst>
                                          <p:attrName>style.visibility</p:attrName>
                                        </p:attrNameLst>
                                      </p:cBhvr>
                                      <p:to>
                                        <p:strVal val="visible"/>
                                      </p:to>
                                    </p:set>
                                    <p:animEffect transition="in" filter="dissolve">
                                      <p:cBhvr>
                                        <p:cTn id="108" dur="500"/>
                                        <p:tgtEl>
                                          <p:spTgt spid="179230"/>
                                        </p:tgtEl>
                                      </p:cBhvr>
                                    </p:animEffect>
                                  </p:childTnLst>
                                </p:cTn>
                              </p:par>
                            </p:childTnLst>
                          </p:cTn>
                        </p:par>
                        <p:par>
                          <p:cTn id="109" fill="hold" nodeType="afterGroup">
                            <p:stCondLst>
                              <p:cond delay="3500"/>
                            </p:stCondLst>
                            <p:childTnLst>
                              <p:par>
                                <p:cTn id="110" presetID="9" presetClass="entr" presetSubtype="0" fill="hold" grpId="0" nodeType="afterEffect">
                                  <p:stCondLst>
                                    <p:cond delay="0"/>
                                  </p:stCondLst>
                                  <p:childTnLst>
                                    <p:set>
                                      <p:cBhvr>
                                        <p:cTn id="111" dur="1" fill="hold">
                                          <p:stCondLst>
                                            <p:cond delay="0"/>
                                          </p:stCondLst>
                                        </p:cTn>
                                        <p:tgtEl>
                                          <p:spTgt spid="179226"/>
                                        </p:tgtEl>
                                        <p:attrNameLst>
                                          <p:attrName>style.visibility</p:attrName>
                                        </p:attrNameLst>
                                      </p:cBhvr>
                                      <p:to>
                                        <p:strVal val="visible"/>
                                      </p:to>
                                    </p:set>
                                    <p:animEffect transition="in" filter="dissolve">
                                      <p:cBhvr>
                                        <p:cTn id="112"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5" grpId="0" animBg="1"/>
      <p:bldP spid="179236" grpId="0" animBg="1"/>
      <p:bldP spid="17923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1" y="381001"/>
            <a:ext cx="8077200" cy="1524000"/>
          </a:xfrm>
        </p:spPr>
        <p:txBody>
          <a:bodyPr/>
          <a:lstStyle/>
          <a:p>
            <a:r>
              <a:rPr lang="zh-CN" altLang="en-US" sz="4800" b="1" dirty="0">
                <a:solidFill>
                  <a:schemeClr val="bg1"/>
                </a:solidFill>
              </a:rPr>
              <a:t>经文的重点：</a:t>
            </a:r>
            <a:endParaRPr lang="en-US" dirty="0">
              <a:solidFill>
                <a:schemeClr val="tx1"/>
              </a:solidFill>
              <a:latin typeface="Times" charset="0"/>
            </a:endParaRPr>
          </a:p>
        </p:txBody>
      </p:sp>
      <p:sp>
        <p:nvSpPr>
          <p:cNvPr id="326661" name="Rectangle 5"/>
          <p:cNvSpPr>
            <a:spLocks noChangeArrowheads="1"/>
          </p:cNvSpPr>
          <p:nvPr/>
        </p:nvSpPr>
        <p:spPr bwMode="auto">
          <a:xfrm>
            <a:off x="533401" y="3733800"/>
            <a:ext cx="8077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r>
              <a:rPr lang="zh-CN" altLang="en-US" sz="4400" dirty="0">
                <a:solidFill>
                  <a:srgbClr val="FFFFFF"/>
                </a:solidFill>
                <a:ea typeface="Osaka" charset="0"/>
                <a:cs typeface="Osaka" charset="0"/>
              </a:rPr>
              <a:t>教会把焦点放在</a:t>
            </a:r>
            <a:br>
              <a:rPr lang="zh-CN" altLang="en-US" sz="4400" dirty="0">
                <a:solidFill>
                  <a:srgbClr val="FFFFFF"/>
                </a:solidFill>
                <a:ea typeface="Osaka" charset="0"/>
                <a:cs typeface="Osaka" charset="0"/>
              </a:rPr>
            </a:br>
            <a:r>
              <a:rPr lang="zh-CN" altLang="en-US" sz="4400" u="sng" dirty="0">
                <a:solidFill>
                  <a:srgbClr val="FFFF00"/>
                </a:solidFill>
                <a:ea typeface="Osaka" charset="0"/>
                <a:cs typeface="Osaka" charset="0"/>
              </a:rPr>
              <a:t>上帝的 智慧 </a:t>
            </a:r>
          </a:p>
          <a:p>
            <a:r>
              <a:rPr lang="zh-CN" altLang="en-US" sz="4400" dirty="0">
                <a:solidFill>
                  <a:srgbClr val="FFFFFF"/>
                </a:solidFill>
                <a:ea typeface="Osaka" charset="0"/>
                <a:cs typeface="Osaka" charset="0"/>
              </a:rPr>
              <a:t>才能达成真正的合一</a:t>
            </a: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13"/>
            <a:ext cx="2954338" cy="196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zh-CN" altLang="en-US" b="1" dirty="0">
                <a:solidFill>
                  <a:schemeClr val="bg1"/>
                </a:solidFill>
              </a:rPr>
              <a:t>上帝的智慧是什么样子</a:t>
            </a:r>
            <a:r>
              <a:rPr lang="en-US" altLang="zh-CN" b="1" dirty="0">
                <a:solidFill>
                  <a:schemeClr val="bg1"/>
                </a:solidFill>
              </a:rPr>
              <a:t>?</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合一</a:t>
            </a:r>
          </a:p>
          <a:p>
            <a:pPr>
              <a:spcBef>
                <a:spcPct val="20000"/>
              </a:spcBef>
            </a:pPr>
            <a:r>
              <a:rPr lang="zh-CN" altLang="en-US" sz="3600" dirty="0">
                <a:solidFill>
                  <a:srgbClr val="FFFFFF"/>
                </a:solidFill>
                <a:ea typeface="Osaka" charset="0"/>
                <a:cs typeface="Osaka" charset="0"/>
              </a:rPr>
              <a:t>谦卑</a:t>
            </a:r>
          </a:p>
          <a:p>
            <a:pPr>
              <a:spcBef>
                <a:spcPct val="20000"/>
              </a:spcBef>
            </a:pPr>
            <a:r>
              <a:rPr lang="zh-CN" altLang="en-US" sz="3600" dirty="0">
                <a:solidFill>
                  <a:srgbClr val="FFFFFF"/>
                </a:solidFill>
                <a:ea typeface="Osaka" charset="0"/>
                <a:cs typeface="Osaka" charset="0"/>
              </a:rPr>
              <a:t>见证</a:t>
            </a:r>
          </a:p>
          <a:p>
            <a:pPr>
              <a:spcBef>
                <a:spcPct val="20000"/>
              </a:spcBef>
            </a:pPr>
            <a:r>
              <a:rPr lang="zh-CN" altLang="en-US" sz="3600" dirty="0">
                <a:solidFill>
                  <a:srgbClr val="FFFFFF"/>
                </a:solidFill>
                <a:ea typeface="Osaka" charset="0"/>
                <a:cs typeface="Osaka" charset="0"/>
              </a:rPr>
              <a:t>教育</a:t>
            </a:r>
          </a:p>
          <a:p>
            <a:pPr>
              <a:spcBef>
                <a:spcPct val="20000"/>
              </a:spcBef>
            </a:pPr>
            <a:r>
              <a:rPr lang="zh-CN" altLang="en-US" sz="3600" dirty="0">
                <a:solidFill>
                  <a:srgbClr val="FFFFFF"/>
                </a:solidFill>
                <a:ea typeface="Osaka" charset="0"/>
                <a:cs typeface="Osaka" charset="0"/>
              </a:rPr>
              <a:t>圣经</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a:solidFill>
                  <a:schemeClr val="accent1"/>
                </a:solidFill>
              </a14:hiddenFill>
            </a:ext>
          </a:extLst>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94769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840228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zh-CN" altLang="en-US" sz="7200" dirty="0">
                <a:solidFill>
                  <a:srgbClr val="FFFF00"/>
                </a:solidFill>
                <a:latin typeface="Arial" charset="0"/>
              </a:rPr>
              <a:t>教会的</a:t>
            </a:r>
            <a:r>
              <a:rPr lang="zh-CN" altLang="en-US" sz="7200" u="sng" dirty="0">
                <a:solidFill>
                  <a:srgbClr val="FFFF00"/>
                </a:solidFill>
                <a:latin typeface="Arial" charset="0"/>
              </a:rPr>
              <a:t>合一</a:t>
            </a:r>
            <a:endParaRPr lang="en-US" sz="6000" u="sng" dirty="0">
              <a:solidFill>
                <a:srgbClr val="FFFF00"/>
              </a:solidFill>
              <a:latin typeface="Arial" charset="0"/>
            </a:endParaRPr>
          </a:p>
        </p:txBody>
      </p:sp>
      <p:sp>
        <p:nvSpPr>
          <p:cNvPr id="333827" name="Rectangle 3"/>
          <p:cNvSpPr>
            <a:spLocks noChangeArrowheads="1"/>
          </p:cNvSpPr>
          <p:nvPr/>
        </p:nvSpPr>
        <p:spPr bwMode="auto">
          <a:xfrm>
            <a:off x="762000" y="2103451"/>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spAutoFit/>
          </a:bodyPr>
          <a:lstStyle/>
          <a:p>
            <a:r>
              <a:rPr lang="zh-CN" altLang="en-US" sz="6000" dirty="0">
                <a:solidFill>
                  <a:srgbClr val="FFFFFF"/>
                </a:solidFill>
                <a:latin typeface="Tempus Sans ITC" charset="0"/>
              </a:rPr>
              <a:t>我们应当如何行？</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76"/>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387076" name="Freeform 4"/>
          <p:cNvSpPr>
            <a:spLocks/>
          </p:cNvSpPr>
          <p:nvPr/>
        </p:nvSpPr>
        <p:spPr bwMode="auto">
          <a:xfrm>
            <a:off x="3905250" y="-98424"/>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119812" name="Rectangle 6"/>
          <p:cNvSpPr>
            <a:spLocks noChangeArrowheads="1"/>
          </p:cNvSpPr>
          <p:nvPr/>
        </p:nvSpPr>
        <p:spPr bwMode="auto">
          <a:xfrm>
            <a:off x="0" y="0"/>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5400" i="1" dirty="0">
                <a:solidFill>
                  <a:srgbClr val="FFFFFF"/>
                </a:solidFill>
              </a:rPr>
              <a:t>如何达成合一</a:t>
            </a:r>
            <a:r>
              <a:rPr lang="en-US" altLang="zh-CN" sz="5400" i="1" dirty="0">
                <a:solidFill>
                  <a:srgbClr val="FFFFFF"/>
                </a:solidFill>
              </a:rPr>
              <a:t>…</a:t>
            </a:r>
          </a:p>
        </p:txBody>
      </p:sp>
      <p:sp>
        <p:nvSpPr>
          <p:cNvPr id="119813" name="Rectangle 8"/>
          <p:cNvSpPr>
            <a:spLocks noGrp="1" noChangeArrowheads="1"/>
          </p:cNvSpPr>
          <p:nvPr>
            <p:ph type="ctrTitle"/>
          </p:nvPr>
        </p:nvSpPr>
        <p:spPr>
          <a:xfrm>
            <a:off x="107504" y="2286000"/>
            <a:ext cx="8964488" cy="2362200"/>
          </a:xfrm>
        </p:spPr>
        <p:txBody>
          <a:bodyPr/>
          <a:lstStyle/>
          <a:p>
            <a:pPr marL="1116858" indent="-1116858" eaLnBrk="1" hangingPunct="1"/>
            <a:r>
              <a:rPr lang="en-US" sz="5400" b="1" i="1" dirty="0">
                <a:solidFill>
                  <a:schemeClr val="bg1"/>
                </a:solidFill>
                <a:latin typeface="Arial" charset="0"/>
              </a:rPr>
              <a:t>I. </a:t>
            </a:r>
            <a:r>
              <a:rPr lang="zh-CN" altLang="en-US" sz="5400" b="1" i="1" dirty="0">
                <a:solidFill>
                  <a:schemeClr val="bg1"/>
                </a:solidFill>
                <a:latin typeface="Arial" charset="0"/>
              </a:rPr>
              <a:t>不能 </a:t>
            </a:r>
            <a:r>
              <a:rPr lang="zh-CN" altLang="en-US" sz="5400" b="1" i="1" dirty="0">
                <a:solidFill>
                  <a:srgbClr val="FFFF00"/>
                </a:solidFill>
                <a:latin typeface="Arial" charset="0"/>
              </a:rPr>
              <a:t>随从肉体</a:t>
            </a:r>
            <a:r>
              <a:rPr lang="zh-CN" altLang="en-US" sz="5400" b="1" i="1" dirty="0">
                <a:solidFill>
                  <a:schemeClr val="bg1"/>
                </a:solidFill>
                <a:latin typeface="Arial" charset="0"/>
              </a:rPr>
              <a:t> 的喜好来跟随你喜欢的 </a:t>
            </a:r>
            <a:br>
              <a:rPr lang="en-US" altLang="zh-CN" sz="5400" b="1" i="1" dirty="0">
                <a:solidFill>
                  <a:schemeClr val="bg1"/>
                </a:solidFill>
                <a:latin typeface="Arial" charset="0"/>
              </a:rPr>
            </a:br>
            <a:r>
              <a:rPr lang="zh-CN" altLang="en-US" sz="5400" b="1" i="1" dirty="0">
                <a:solidFill>
                  <a:srgbClr val="FFFF00"/>
                </a:solidFill>
                <a:latin typeface="Arial" charset="0"/>
              </a:rPr>
              <a:t>教会领袖 </a:t>
            </a:r>
            <a:r>
              <a:rPr lang="en-US" sz="5400" b="1" i="1" dirty="0">
                <a:solidFill>
                  <a:schemeClr val="bg1"/>
                </a:solidFill>
                <a:latin typeface="Arial" charset="0"/>
              </a:rPr>
              <a:t>(3:1-4)</a:t>
            </a:r>
            <a:endParaRPr lang="en-US" dirty="0">
              <a:latin typeface="Arial" charset="0"/>
            </a:endParaRPr>
          </a:p>
        </p:txBody>
      </p:sp>
    </p:spTree>
    <p:extLst>
      <p:ext uri="{BB962C8B-B14F-4D97-AF65-F5344CB8AC3E}">
        <p14:creationId xmlns:p14="http://schemas.microsoft.com/office/powerpoint/2010/main" val="36065376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7076"/>
                                        </p:tgtEl>
                                        <p:attrNameLst>
                                          <p:attrName>style.visibility</p:attrName>
                                        </p:attrNameLst>
                                      </p:cBhvr>
                                      <p:to>
                                        <p:strVal val="visible"/>
                                      </p:to>
                                    </p:set>
                                    <p:animEffect transition="in" filter="wipe(up)">
                                      <p:cBhvr>
                                        <p:cTn id="7" dur="500"/>
                                        <p:tgtEl>
                                          <p:spTgt spid="387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1" y="3048012"/>
            <a:ext cx="3048000" cy="3722689"/>
            <a:chOff x="3312" y="922"/>
            <a:chExt cx="1920" cy="2345"/>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634" y="2937"/>
              <a:ext cx="140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基督徒</a:t>
              </a:r>
              <a:r>
                <a:rPr lang="en-US" sz="2800" dirty="0">
                  <a:solidFill>
                    <a:srgbClr val="333333"/>
                  </a:solidFill>
                </a:rPr>
                <a:t>(2:15)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1" y="49434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1"/>
            <a:ext cx="2895600" cy="1752600"/>
          </a:xfrm>
          <a:effectLst>
            <a:outerShdw blurRad="63500" dist="107763" dir="2700000" algn="ctr" rotWithShape="0">
              <a:srgbClr val="FFFFFF">
                <a:alpha val="74998"/>
              </a:srgbClr>
            </a:outerShdw>
          </a:effectLst>
        </p:spPr>
        <p:txBody>
          <a:bodyPr/>
          <a:lstStyle/>
          <a:p>
            <a:pPr eaLnBrk="1" hangingPunct="1">
              <a:defRPr/>
            </a:pPr>
            <a:r>
              <a:rPr lang="zh-CN" altLang="en-US" sz="4800" b="1" dirty="0">
                <a:latin typeface="Arial Narrow" charset="0"/>
              </a:rPr>
              <a:t>不同类型的人</a:t>
            </a:r>
            <a:endParaRPr lang="en-US" sz="3600" dirty="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1"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1123554" y="6262688"/>
            <a:ext cx="2688431" cy="5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非基督徒</a:t>
            </a:r>
            <a:r>
              <a:rPr lang="en-US" sz="2800" dirty="0">
                <a:solidFill>
                  <a:srgbClr val="333333"/>
                </a:solidFill>
              </a:rPr>
              <a:t> (2:14)</a:t>
            </a:r>
          </a:p>
        </p:txBody>
      </p:sp>
      <p:sp>
        <p:nvSpPr>
          <p:cNvPr id="136200" name="Oval 11"/>
          <p:cNvSpPr>
            <a:spLocks noChangeAspect="1" noChangeArrowheads="1"/>
          </p:cNvSpPr>
          <p:nvPr/>
        </p:nvSpPr>
        <p:spPr bwMode="auto">
          <a:xfrm>
            <a:off x="3429000" y="4130676"/>
            <a:ext cx="381000" cy="381000"/>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1" y="4130675"/>
            <a:ext cx="533400" cy="533400"/>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1" y="5349875"/>
            <a:ext cx="533400" cy="533400"/>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6"/>
            <a:ext cx="533400" cy="533400"/>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6"/>
            <a:ext cx="14208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6"/>
            <a:ext cx="723900" cy="642938"/>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6"/>
            <a:ext cx="360363" cy="360363"/>
          </a:xfrm>
          <a:prstGeom prst="ellipse">
            <a:avLst/>
          </a:prstGeom>
          <a:solidFill>
            <a:srgbClr val="80008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2" y="4968875"/>
            <a:ext cx="360363" cy="360363"/>
          </a:xfrm>
          <a:prstGeom prst="ellipse">
            <a:avLst/>
          </a:prstGeom>
          <a:solidFill>
            <a:schemeClr val="folHlink"/>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2" y="3673476"/>
            <a:ext cx="360363" cy="360363"/>
          </a:xfrm>
          <a:prstGeom prst="ellipse">
            <a:avLst/>
          </a:prstGeom>
          <a:solidFill>
            <a:srgbClr val="EE3D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2" y="4816476"/>
            <a:ext cx="360363" cy="360363"/>
          </a:xfrm>
          <a:prstGeom prst="ellipse">
            <a:avLst/>
          </a:prstGeom>
          <a:solidFill>
            <a:srgbClr val="FF00FF"/>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2" y="3749676"/>
            <a:ext cx="360363" cy="360363"/>
          </a:xfrm>
          <a:prstGeom prst="ellipse">
            <a:avLst/>
          </a:pr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1" y="4816476"/>
            <a:ext cx="360363" cy="360363"/>
          </a:xfrm>
          <a:prstGeom prst="ellipse">
            <a:avLst/>
          </a:prstGeom>
          <a:solidFill>
            <a:srgbClr val="00FF00"/>
          </a:solidFill>
          <a:ln w="9525">
            <a:solidFill>
              <a:schemeClr val="tx1"/>
            </a:solidFill>
            <a:round/>
            <a:headEnd/>
            <a:tailEnd/>
          </a:ln>
        </p:spPr>
        <p:txBody>
          <a:bodyPr wrap="none" lIns="91378" tIns="45690" rIns="91378" bIns="45690"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495925" cy="3048000"/>
            <a:chOff x="1776" y="0"/>
            <a:chExt cx="3462"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531" y="528"/>
              <a:ext cx="1707"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2800" dirty="0">
                  <a:solidFill>
                    <a:srgbClr val="333333"/>
                  </a:solidFill>
                </a:rPr>
                <a:t>属肉体的基督徒</a:t>
              </a:r>
              <a:endParaRPr lang="en-US" altLang="zh-CN" sz="2800" dirty="0">
                <a:solidFill>
                  <a:srgbClr val="333333"/>
                </a:solidFill>
              </a:endParaRPr>
            </a:p>
            <a:p>
              <a:pPr eaLnBrk="0" hangingPunct="0"/>
              <a:r>
                <a:rPr lang="en-US" sz="2800" dirty="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自我</a:t>
              </a:r>
              <a:endPar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26" y="0"/>
            <a:ext cx="5246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zh-CN" altLang="en-US" sz="4000" b="1" dirty="0">
                <a:solidFill>
                  <a:srgbClr val="FFFFFF"/>
                </a:solidFill>
                <a:effectLst>
                  <a:outerShdw blurRad="38100" dist="38100" dir="2700000" algn="tl">
                    <a:srgbClr val="000000">
                      <a:alpha val="43137"/>
                    </a:srgbClr>
                  </a:outerShdw>
                </a:effectLst>
                <a:latin typeface="Arial Narrow" charset="0"/>
              </a:rPr>
              <a:t>“属肉体的” 的意思是 </a:t>
            </a:r>
            <a:br>
              <a:rPr lang="zh-CN" altLang="en-US" sz="4000" b="1" dirty="0">
                <a:solidFill>
                  <a:srgbClr val="FFFFFF"/>
                </a:solidFill>
                <a:effectLst>
                  <a:outerShdw blurRad="38100" dist="38100" dir="2700000" algn="tl">
                    <a:srgbClr val="000000">
                      <a:alpha val="43137"/>
                    </a:srgbClr>
                  </a:outerShdw>
                </a:effectLst>
                <a:latin typeface="Arial Narrow" charset="0"/>
              </a:rPr>
            </a:br>
            <a:r>
              <a:rPr lang="zh-CN" altLang="en-US" sz="4000" b="1" dirty="0">
                <a:solidFill>
                  <a:srgbClr val="FFFFFF"/>
                </a:solidFill>
                <a:effectLst>
                  <a:outerShdw blurRad="38100" dist="38100" dir="2700000" algn="tl">
                    <a:srgbClr val="000000">
                      <a:alpha val="43137"/>
                    </a:srgbClr>
                  </a:outerShdw>
                </a:effectLst>
                <a:latin typeface="Arial Narrow" charset="0"/>
              </a:rPr>
              <a:t>“随从自己的私欲”</a:t>
            </a:r>
            <a:endParaRPr lang="en-US" sz="2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17233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zh-CN" altLang="en-US" b="1" dirty="0">
                <a:latin typeface="Arial Narrow" charset="0"/>
              </a:rPr>
              <a:t>两种属肉体的类型</a:t>
            </a:r>
            <a:endParaRPr lang="en-US" dirty="0">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13" y="1384313"/>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606" name="Text Box 6"/>
          <p:cNvSpPr txBox="1">
            <a:spLocks noChangeArrowheads="1"/>
          </p:cNvSpPr>
          <p:nvPr/>
        </p:nvSpPr>
        <p:spPr bwMode="auto">
          <a:xfrm>
            <a:off x="-20162" y="6019807"/>
            <a:ext cx="426418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fi-FI" i="1" dirty="0">
                <a:solidFill>
                  <a:srgbClr val="333333"/>
                </a:solidFill>
              </a:rPr>
              <a:t>Sarkikos, “很血气，” 林前三1</a:t>
            </a:r>
          </a:p>
        </p:txBody>
      </p:sp>
      <p:sp>
        <p:nvSpPr>
          <p:cNvPr id="537607" name="Text Box 7"/>
          <p:cNvSpPr txBox="1">
            <a:spLocks noChangeArrowheads="1"/>
          </p:cNvSpPr>
          <p:nvPr/>
        </p:nvSpPr>
        <p:spPr bwMode="auto">
          <a:xfrm>
            <a:off x="4884891" y="6018375"/>
            <a:ext cx="47244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i="1" dirty="0">
                <a:solidFill>
                  <a:srgbClr val="333333"/>
                </a:solidFill>
              </a:rPr>
              <a:t>, “</a:t>
            </a:r>
            <a:r>
              <a:rPr lang="zh-CN" altLang="en-US" i="1" dirty="0">
                <a:solidFill>
                  <a:srgbClr val="333333"/>
                </a:solidFill>
              </a:rPr>
              <a:t>属肉体</a:t>
            </a:r>
            <a:r>
              <a:rPr lang="en-US" altLang="zh-CN" i="1" dirty="0">
                <a:solidFill>
                  <a:srgbClr val="333333"/>
                </a:solidFill>
              </a:rPr>
              <a:t>,” </a:t>
            </a:r>
            <a:r>
              <a:rPr lang="zh-CN" altLang="en-US" i="1" dirty="0">
                <a:solidFill>
                  <a:srgbClr val="333333"/>
                </a:solidFill>
              </a:rPr>
              <a:t>林前三</a:t>
            </a:r>
            <a:r>
              <a:rPr lang="en-US" altLang="zh-CN" i="1" dirty="0">
                <a:solidFill>
                  <a:srgbClr val="333333"/>
                </a:solidFill>
              </a:rPr>
              <a:t>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eaLnBrk="0" hangingPunct="0"/>
            <a:endParaRPr lang="en-US" b="0">
              <a:solidFill>
                <a:srgbClr val="000000"/>
              </a:solidFill>
            </a:endParaRPr>
          </a:p>
        </p:txBody>
      </p:sp>
      <p:sp>
        <p:nvSpPr>
          <p:cNvPr id="148482" name="Rectangle 2"/>
          <p:cNvSpPr>
            <a:spLocks noGrp="1" noChangeArrowheads="1"/>
          </p:cNvSpPr>
          <p:nvPr>
            <p:ph type="title" idx="4294967295"/>
          </p:nvPr>
        </p:nvSpPr>
        <p:spPr>
          <a:xfrm>
            <a:off x="533400" y="228600"/>
            <a:ext cx="7772400" cy="1143000"/>
          </a:xfrm>
          <a:effectLst>
            <a:outerShdw blurRad="63500" dist="35921" dir="2700000" algn="ctr" rotWithShape="0">
              <a:srgbClr val="000000"/>
            </a:outerShdw>
          </a:effectLst>
        </p:spPr>
        <p:txBody>
          <a:bodyPr/>
          <a:lstStyle/>
          <a:p>
            <a:pPr eaLnBrk="1" hangingPunct="1"/>
            <a:r>
              <a:rPr lang="zh-CN" altLang="en-US" b="1" i="1" dirty="0">
                <a:solidFill>
                  <a:schemeClr val="bg1"/>
                </a:solidFill>
                <a:latin typeface="Arial" charset="0"/>
                <a:ea typeface="ＭＳ Ｐゴシック" charset="0"/>
                <a:cs typeface="ＭＳ Ｐゴシック" charset="0"/>
              </a:rPr>
              <a:t>来自肉体的建议</a:t>
            </a:r>
            <a:r>
              <a:rPr lang="en-US" altLang="zh-CN" b="1" i="1"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sp>
        <p:nvSpPr>
          <p:cNvPr id="648198" name="WordArt 6"/>
          <p:cNvSpPr>
            <a:spLocks noChangeArrowheads="1" noChangeShapeType="1" noTextEdit="1"/>
          </p:cNvSpPr>
          <p:nvPr/>
        </p:nvSpPr>
        <p:spPr bwMode="auto">
          <a:xfrm>
            <a:off x="228600" y="2057400"/>
            <a:ext cx="8001000" cy="1828800"/>
          </a:xfrm>
          <a:prstGeom prst="rect">
            <a:avLst/>
          </a:prstGeom>
        </p:spPr>
        <p:txBody>
          <a:bodyPr wrap="none" lIns="91378" tIns="45690" rIns="91378" bIns="45690" fromWordArt="1">
            <a:prstTxWarp prst="textDoubleWave1">
              <a:avLst>
                <a:gd name="adj1" fmla="val 6500"/>
                <a:gd name="adj2" fmla="val 0"/>
              </a:avLst>
            </a:prstTxWarp>
          </a:bodyPr>
          <a:lstStyle/>
          <a:p>
            <a:pPr eaLnBrk="0" hangingPunct="0"/>
            <a:r>
              <a:rPr lang="zh-CN" alt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你要注意的 </a:t>
            </a:r>
            <a:r>
              <a:rPr lang="en-US" altLang="zh-CN"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#1</a:t>
            </a:r>
          </a:p>
        </p:txBody>
      </p:sp>
      <p:sp>
        <p:nvSpPr>
          <p:cNvPr id="648200" name="WordArt 8"/>
          <p:cNvSpPr>
            <a:spLocks noChangeArrowheads="1" noChangeShapeType="1" noTextEdit="1"/>
          </p:cNvSpPr>
          <p:nvPr/>
        </p:nvSpPr>
        <p:spPr bwMode="auto">
          <a:xfrm>
            <a:off x="533400" y="4495801"/>
            <a:ext cx="6553200" cy="1981200"/>
          </a:xfrm>
          <a:prstGeom prst="rect">
            <a:avLst/>
          </a:prstGeom>
        </p:spPr>
        <p:txBody>
          <a:bodyPr wrap="none" lIns="91378" tIns="45690" rIns="91378" bIns="45690" fromWordArt="1">
            <a:prstTxWarp prst="textPlain">
              <a:avLst>
                <a:gd name="adj" fmla="val 50000"/>
              </a:avLst>
            </a:prstTxWarp>
          </a:bodyPr>
          <a:lstStyle/>
          <a:p>
            <a:pPr eaLnBrk="0" hangingPunct="0"/>
            <a:r>
              <a:rPr lang="zh-CN"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你今天应该休息一下</a:t>
            </a:r>
          </a:p>
          <a:p>
            <a:pPr eaLnBrk="0" hangingPunct="0"/>
            <a:r>
              <a:rPr lang="zh-CN"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起来去一趟麦当劳吧</a:t>
            </a:r>
            <a:r>
              <a:rPr lang="en-US" altLang="zh-CN"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a:t>
            </a:r>
          </a:p>
        </p:txBody>
      </p:sp>
      <p:pic>
        <p:nvPicPr>
          <p:cNvPr id="648201" name="Picture 9" descr="macdonal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4400" y="5181600"/>
            <a:ext cx="187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6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4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648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8" grpId="0" animBg="1"/>
      <p:bldP spid="648200"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31074" name="Picture 4" descr="040 Ascott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9826"/>
            <a:ext cx="914400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6" name="Rectangle 2"/>
          <p:cNvSpPr>
            <a:spLocks noGrp="1" noChangeArrowheads="1"/>
          </p:cNvSpPr>
          <p:nvPr>
            <p:ph type="ctrTitle"/>
          </p:nvPr>
        </p:nvSpPr>
        <p:spPr>
          <a:xfrm>
            <a:off x="0" y="0"/>
            <a:ext cx="9144000" cy="1143000"/>
          </a:xfrm>
        </p:spPr>
        <p:txBody>
          <a:bodyPr/>
          <a:lstStyle/>
          <a:p>
            <a:pPr eaLnBrk="1" hangingPunct="1"/>
            <a:r>
              <a:rPr lang="zh-CN" altLang="en-US" sz="3600" dirty="0">
                <a:solidFill>
                  <a:schemeClr val="tx1"/>
                </a:solidFill>
                <a:latin typeface="Arial" charset="0"/>
                <a:ea typeface="ＭＳ Ｐゴシック" charset="0"/>
                <a:cs typeface="ＭＳ Ｐゴシック" charset="0"/>
              </a:rPr>
              <a:t>“一切以自我为中心” </a:t>
            </a:r>
            <a:r>
              <a:rPr lang="en-US" altLang="zh-CN" sz="3600" dirty="0">
                <a:solidFill>
                  <a:schemeClr val="tx1"/>
                </a:solidFill>
                <a:latin typeface="Arial" charset="0"/>
                <a:ea typeface="ＭＳ Ｐゴシック" charset="0"/>
                <a:cs typeface="ＭＳ Ｐゴシック" charset="0"/>
              </a:rPr>
              <a:t>= </a:t>
            </a:r>
            <a:r>
              <a:rPr lang="zh-CN" altLang="en-US" sz="3600" dirty="0">
                <a:solidFill>
                  <a:schemeClr val="tx1"/>
                </a:solidFill>
                <a:latin typeface="Arial" charset="0"/>
                <a:ea typeface="ＭＳ Ｐゴシック" charset="0"/>
                <a:cs typeface="ＭＳ Ｐゴシック" charset="0"/>
              </a:rPr>
              <a:t>赤裸裸地随从己欲 </a:t>
            </a:r>
            <a:endParaRPr lang="en-US" sz="36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8301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car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ctrTitle"/>
          </p:nvPr>
        </p:nvSpPr>
        <p:spPr>
          <a:xfrm>
            <a:off x="0" y="0"/>
            <a:ext cx="4114800" cy="1905000"/>
          </a:xfrm>
          <a:noFill/>
        </p:spPr>
        <p:txBody>
          <a:bodyPr/>
          <a:lstStyle/>
          <a:p>
            <a:pPr algn="l" eaLnBrk="1" hangingPunct="1"/>
            <a:r>
              <a:rPr lang="zh-CN" altLang="en-US" sz="6000" b="1" dirty="0">
                <a:solidFill>
                  <a:schemeClr val="bg1"/>
                </a:solidFill>
                <a:latin typeface="Arial" charset="0"/>
              </a:rPr>
              <a:t>属肉体 </a:t>
            </a:r>
            <a:br>
              <a:rPr lang="zh-CN" altLang="en-US" sz="6000" b="1" dirty="0">
                <a:solidFill>
                  <a:schemeClr val="bg1"/>
                </a:solidFill>
                <a:latin typeface="Arial" charset="0"/>
              </a:rPr>
            </a:br>
            <a:r>
              <a:rPr lang="zh-CN" altLang="en-US" sz="6000" b="1" dirty="0">
                <a:solidFill>
                  <a:schemeClr val="bg1"/>
                </a:solidFill>
                <a:latin typeface="Arial" charset="0"/>
              </a:rPr>
              <a:t>自私</a:t>
            </a:r>
            <a:endParaRPr lang="en-US" sz="5400" dirty="0">
              <a:solidFill>
                <a:schemeClr val="bg1"/>
              </a:solidFill>
              <a:latin typeface="Arial" charset="0"/>
            </a:endParaRPr>
          </a:p>
        </p:txBody>
      </p:sp>
      <p:sp>
        <p:nvSpPr>
          <p:cNvPr id="538628" name="Freeform 4"/>
          <p:cNvSpPr>
            <a:spLocks/>
          </p:cNvSpPr>
          <p:nvPr/>
        </p:nvSpPr>
        <p:spPr bwMode="auto">
          <a:xfrm>
            <a:off x="3905250" y="-98424"/>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38631" name="Rectangle 7"/>
          <p:cNvSpPr>
            <a:spLocks noChangeArrowheads="1"/>
          </p:cNvSpPr>
          <p:nvPr/>
        </p:nvSpPr>
        <p:spPr bwMode="auto">
          <a:xfrm>
            <a:off x="0" y="2286000"/>
            <a:ext cx="4114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477522" indent="-477522" algn="l">
              <a:spcBef>
                <a:spcPct val="20000"/>
              </a:spcBef>
              <a:buFontTx/>
              <a:buChar char="•"/>
            </a:pPr>
            <a:r>
              <a:rPr lang="zh-CN" altLang="en-US" sz="3600" dirty="0">
                <a:solidFill>
                  <a:srgbClr val="FFFFFF"/>
                </a:solidFill>
              </a:rPr>
              <a:t>不能理解神的奥秘 </a:t>
            </a:r>
            <a:r>
              <a:rPr lang="en-US" sz="3600" dirty="0">
                <a:solidFill>
                  <a:srgbClr val="FFFFFF"/>
                </a:solidFill>
              </a:rPr>
              <a:t>(3:2)</a:t>
            </a:r>
          </a:p>
          <a:p>
            <a:pPr marL="477522" indent="-477522" algn="l">
              <a:spcBef>
                <a:spcPct val="20000"/>
              </a:spcBef>
              <a:buFontTx/>
              <a:buChar char="•"/>
            </a:pPr>
            <a:r>
              <a:rPr lang="zh-CN" altLang="en-US" sz="3600" dirty="0">
                <a:solidFill>
                  <a:srgbClr val="FFFFFF"/>
                </a:solidFill>
              </a:rPr>
              <a:t>争权夺利 </a:t>
            </a:r>
            <a:r>
              <a:rPr lang="en-US" sz="3600" dirty="0">
                <a:solidFill>
                  <a:srgbClr val="FFFFFF"/>
                </a:solidFill>
              </a:rPr>
              <a:t>(3:3)</a:t>
            </a:r>
          </a:p>
          <a:p>
            <a:pPr marL="477522" indent="-477522" algn="l">
              <a:spcBef>
                <a:spcPct val="20000"/>
              </a:spcBef>
              <a:buFontTx/>
              <a:buChar char="•"/>
            </a:pPr>
            <a:r>
              <a:rPr lang="zh-CN" altLang="en-US" sz="3600" dirty="0">
                <a:solidFill>
                  <a:srgbClr val="FFFFFF"/>
                </a:solidFill>
              </a:rPr>
              <a:t>分门结党 </a:t>
            </a:r>
            <a:r>
              <a:rPr lang="en-US" sz="3600" dirty="0">
                <a:solidFill>
                  <a:srgbClr val="FFFFFF"/>
                </a:solidFill>
              </a:rPr>
              <a:t>(3:4)</a:t>
            </a:r>
          </a:p>
        </p:txBody>
      </p:sp>
    </p:spTree>
    <p:extLst>
      <p:ext uri="{BB962C8B-B14F-4D97-AF65-F5344CB8AC3E}">
        <p14:creationId xmlns:p14="http://schemas.microsoft.com/office/powerpoint/2010/main" val="17044444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8628"/>
                                        </p:tgtEl>
                                        <p:attrNameLst>
                                          <p:attrName>style.visibility</p:attrName>
                                        </p:attrNameLst>
                                      </p:cBhvr>
                                      <p:to>
                                        <p:strVal val="visible"/>
                                      </p:to>
                                    </p:set>
                                    <p:animEffect transition="in" filter="wipe(up)">
                                      <p:cBhvr>
                                        <p:cTn id="7" dur="500"/>
                                        <p:tgtEl>
                                          <p:spTgt spid="538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3863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3863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38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animBg="1"/>
      <p:bldP spid="538631" grpId="0" build="p" autoUpdateAnimBg="0"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mtn&amp;stream1"/>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6" name="Rectangle 4"/>
          <p:cNvSpPr>
            <a:spLocks noGrp="1" noChangeArrowheads="1"/>
          </p:cNvSpPr>
          <p:nvPr>
            <p:ph type="title" idx="4294967295"/>
          </p:nvPr>
        </p:nvSpPr>
        <p:spPr>
          <a:xfrm>
            <a:off x="0" y="3352800"/>
            <a:ext cx="9144000" cy="2392363"/>
          </a:xfrm>
          <a:effectLst>
            <a:outerShdw blurRad="63500" dist="107763" dir="2700000" algn="ctr" rotWithShape="0">
              <a:srgbClr val="000000">
                <a:alpha val="74998"/>
              </a:srgbClr>
            </a:outerShdw>
          </a:effectLst>
        </p:spPr>
        <p:txBody>
          <a:bodyPr/>
          <a:lstStyle/>
          <a:p>
            <a:pPr eaLnBrk="1" hangingPunct="1"/>
            <a:r>
              <a:rPr lang="en-US" sz="5400" b="1" i="1" dirty="0">
                <a:solidFill>
                  <a:schemeClr val="bg1"/>
                </a:solidFill>
                <a:latin typeface="Arial" charset="0"/>
              </a:rPr>
              <a:t>II. </a:t>
            </a:r>
            <a:r>
              <a:rPr lang="zh-CN" altLang="en-US" sz="5400" b="1" i="1" dirty="0">
                <a:solidFill>
                  <a:schemeClr val="bg1"/>
                </a:solidFill>
                <a:latin typeface="Arial" charset="0"/>
              </a:rPr>
              <a:t>把所有的 </a:t>
            </a:r>
            <a:r>
              <a:rPr lang="zh-CN" altLang="en-US" sz="5400" b="1" i="1" dirty="0">
                <a:solidFill>
                  <a:srgbClr val="FFFF00"/>
                </a:solidFill>
                <a:latin typeface="Arial" charset="0"/>
              </a:rPr>
              <a:t>祝福</a:t>
            </a:r>
            <a:r>
              <a:rPr lang="zh-CN" altLang="en-US" sz="5400" b="1" i="1" dirty="0">
                <a:solidFill>
                  <a:schemeClr val="bg1"/>
                </a:solidFill>
                <a:latin typeface="Arial" charset="0"/>
              </a:rPr>
              <a:t> 看作是从 </a:t>
            </a:r>
            <a:r>
              <a:rPr lang="zh-CN" altLang="en-US" sz="5400" b="1" i="1" dirty="0">
                <a:solidFill>
                  <a:srgbClr val="FFFF00"/>
                </a:solidFill>
                <a:latin typeface="Arial" charset="0"/>
              </a:rPr>
              <a:t>上帝来的</a:t>
            </a:r>
            <a:r>
              <a:rPr lang="en-US" altLang="zh-CN" sz="5400" b="1" i="1" dirty="0">
                <a:solidFill>
                  <a:schemeClr val="bg1"/>
                </a:solidFill>
                <a:latin typeface="Arial" charset="0"/>
              </a:rPr>
              <a:t>—</a:t>
            </a:r>
            <a:r>
              <a:rPr lang="zh-CN" altLang="en-US" sz="5400" b="1" i="1" dirty="0">
                <a:solidFill>
                  <a:schemeClr val="bg1"/>
                </a:solidFill>
                <a:latin typeface="Arial" charset="0"/>
              </a:rPr>
              <a:t>而不是从领袖而来 </a:t>
            </a:r>
            <a:r>
              <a:rPr lang="en-US" sz="5400" b="1" i="1" dirty="0">
                <a:solidFill>
                  <a:schemeClr val="bg1"/>
                </a:solidFill>
                <a:latin typeface="Arial" charset="0"/>
              </a:rPr>
              <a:t> (3:5-23)</a:t>
            </a:r>
          </a:p>
        </p:txBody>
      </p:sp>
    </p:spTree>
    <p:extLst>
      <p:ext uri="{BB962C8B-B14F-4D97-AF65-F5344CB8AC3E}">
        <p14:creationId xmlns:p14="http://schemas.microsoft.com/office/powerpoint/2010/main" val="4034364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36195" name="Rectangle 2"/>
          <p:cNvSpPr>
            <a:spLocks noGrp="1" noChangeArrowheads="1"/>
          </p:cNvSpPr>
          <p:nvPr>
            <p:ph type="title" idx="4294967295"/>
          </p:nvPr>
        </p:nvSpPr>
        <p:spPr>
          <a:xfrm>
            <a:off x="838200" y="76201"/>
            <a:ext cx="7848600" cy="2163763"/>
          </a:xfrm>
        </p:spPr>
        <p:txBody>
          <a:bodyPr/>
          <a:lstStyle/>
          <a:p>
            <a:pPr eaLnBrk="1" hangingPunct="1"/>
            <a:r>
              <a:rPr lang="en-US" b="1" dirty="0">
                <a:solidFill>
                  <a:schemeClr val="bg1"/>
                </a:solidFill>
                <a:latin typeface="Arial" charset="0"/>
              </a:rPr>
              <a:t>A. </a:t>
            </a:r>
            <a:r>
              <a:rPr lang="zh-CN" altLang="en-US" b="1" dirty="0">
                <a:solidFill>
                  <a:schemeClr val="bg1"/>
                </a:solidFill>
                <a:latin typeface="Arial" charset="0"/>
              </a:rPr>
              <a:t>领袖们</a:t>
            </a:r>
            <a:r>
              <a:rPr lang="en-US" altLang="zh-CN" b="1" dirty="0">
                <a:solidFill>
                  <a:schemeClr val="bg1"/>
                </a:solidFill>
                <a:latin typeface="Arial" charset="0"/>
              </a:rPr>
              <a:t>--</a:t>
            </a:r>
            <a:r>
              <a:rPr lang="zh-CN" altLang="en-US" b="1" dirty="0">
                <a:solidFill>
                  <a:schemeClr val="bg1"/>
                </a:solidFill>
                <a:latin typeface="Arial" charset="0"/>
              </a:rPr>
              <a:t>就像我们一样</a:t>
            </a:r>
            <a:r>
              <a:rPr lang="en-US" altLang="zh-CN" b="1" dirty="0">
                <a:solidFill>
                  <a:schemeClr val="bg1"/>
                </a:solidFill>
                <a:latin typeface="Arial" charset="0"/>
              </a:rPr>
              <a:t>--</a:t>
            </a:r>
            <a:r>
              <a:rPr lang="zh-CN" altLang="en-US" b="1" dirty="0">
                <a:solidFill>
                  <a:schemeClr val="bg1"/>
                </a:solidFill>
                <a:latin typeface="Arial" charset="0"/>
              </a:rPr>
              <a:t>都只是上帝的器皿，必须要向神交账 </a:t>
            </a:r>
            <a:r>
              <a:rPr lang="en-US" b="1" dirty="0">
                <a:solidFill>
                  <a:schemeClr val="bg1"/>
                </a:solidFill>
                <a:latin typeface="Arial" charset="0"/>
              </a:rPr>
              <a:t>(3:5-15)</a:t>
            </a:r>
            <a:endParaRPr lang="en-US" dirty="0">
              <a:latin typeface="Arial" charset="0"/>
            </a:endParaRPr>
          </a:p>
        </p:txBody>
      </p:sp>
      <p:pic>
        <p:nvPicPr>
          <p:cNvPr id="5" name="Picture 2" descr="http://hoithanhtinlanhvietnam.org/upload_fck/1(830).jpg"/>
          <p:cNvPicPr>
            <a:picLocks noChangeAspect="1" noChangeArrowheads="1"/>
          </p:cNvPicPr>
          <p:nvPr/>
        </p:nvPicPr>
        <p:blipFill>
          <a:blip r:embed="rId2" cstate="print"/>
          <a:srcRect/>
          <a:stretch>
            <a:fillRect/>
          </a:stretch>
        </p:blipFill>
        <p:spPr bwMode="auto">
          <a:xfrm>
            <a:off x="1219200" y="2571750"/>
            <a:ext cx="6858000" cy="4286250"/>
          </a:xfrm>
          <a:prstGeom prst="rect">
            <a:avLst/>
          </a:prstGeom>
          <a:noFill/>
        </p:spPr>
      </p:pic>
    </p:spTree>
    <p:extLst>
      <p:ext uri="{BB962C8B-B14F-4D97-AF65-F5344CB8AC3E}">
        <p14:creationId xmlns:p14="http://schemas.microsoft.com/office/powerpoint/2010/main" val="8947809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89827" name="Rectangle 3"/>
          <p:cNvSpPr>
            <a:spLocks noGrp="1" noChangeArrowheads="1"/>
          </p:cNvSpPr>
          <p:nvPr>
            <p:ph type="title" idx="4294967295"/>
          </p:nvPr>
        </p:nvSpPr>
        <p:spPr>
          <a:xfrm>
            <a:off x="0" y="0"/>
            <a:ext cx="9144000" cy="2133600"/>
          </a:xfrm>
          <a:solidFill>
            <a:schemeClr val="accent2"/>
          </a:solidFill>
        </p:spPr>
        <p:txBody>
          <a:bodyPr/>
          <a:lstStyle/>
          <a:p>
            <a:pPr marL="758319" indent="-758319" algn="l" eaLnBrk="1" hangingPunct="1"/>
            <a:r>
              <a:rPr lang="en-US" b="1" dirty="0">
                <a:solidFill>
                  <a:schemeClr val="bg1"/>
                </a:solidFill>
                <a:effectLst>
                  <a:outerShdw blurRad="38100" dist="38100" dir="2700000" algn="tl">
                    <a:srgbClr val="000000"/>
                  </a:outerShdw>
                </a:effectLst>
                <a:latin typeface="Arial" charset="0"/>
              </a:rPr>
              <a:t>A. </a:t>
            </a:r>
            <a:r>
              <a:rPr lang="zh-CN" altLang="en-US" b="1" dirty="0">
                <a:solidFill>
                  <a:schemeClr val="bg1"/>
                </a:solidFill>
                <a:effectLst>
                  <a:outerShdw blurRad="38100" dist="38100" dir="2700000" algn="tl">
                    <a:srgbClr val="000000"/>
                  </a:outerShdw>
                </a:effectLst>
                <a:latin typeface="Arial" charset="0"/>
              </a:rPr>
              <a:t>领袖们</a:t>
            </a:r>
            <a:r>
              <a:rPr lang="en-US" altLang="zh-CN" b="1" dirty="0">
                <a:solidFill>
                  <a:schemeClr val="bg1"/>
                </a:solidFill>
                <a:effectLst>
                  <a:outerShdw blurRad="38100" dist="38100" dir="2700000" algn="tl">
                    <a:srgbClr val="000000"/>
                  </a:outerShdw>
                </a:effectLst>
                <a:latin typeface="Arial" charset="0"/>
              </a:rPr>
              <a:t>--</a:t>
            </a:r>
            <a:r>
              <a:rPr lang="zh-CN" altLang="en-US" b="1" dirty="0">
                <a:solidFill>
                  <a:schemeClr val="bg1"/>
                </a:solidFill>
                <a:effectLst>
                  <a:outerShdw blurRad="38100" dist="38100" dir="2700000" algn="tl">
                    <a:srgbClr val="000000"/>
                  </a:outerShdw>
                </a:effectLst>
                <a:latin typeface="Arial" charset="0"/>
              </a:rPr>
              <a:t>就像我们一样</a:t>
            </a:r>
            <a:r>
              <a:rPr lang="en-US" altLang="zh-CN" b="1" dirty="0">
                <a:solidFill>
                  <a:schemeClr val="bg1"/>
                </a:solidFill>
                <a:effectLst>
                  <a:outerShdw blurRad="38100" dist="38100" dir="2700000" algn="tl">
                    <a:srgbClr val="000000"/>
                  </a:outerShdw>
                </a:effectLst>
                <a:latin typeface="Arial" charset="0"/>
              </a:rPr>
              <a:t>--</a:t>
            </a:r>
            <a:r>
              <a:rPr lang="zh-CN" altLang="en-US" b="1" dirty="0">
                <a:solidFill>
                  <a:schemeClr val="bg1"/>
                </a:solidFill>
                <a:effectLst>
                  <a:outerShdw blurRad="38100" dist="38100" dir="2700000" algn="tl">
                    <a:srgbClr val="000000"/>
                  </a:outerShdw>
                </a:effectLst>
                <a:latin typeface="Arial" charset="0"/>
              </a:rPr>
              <a:t>都只是上帝的器皿，必须要向神交账 </a:t>
            </a:r>
            <a:br>
              <a:rPr lang="en-US" altLang="zh-CN"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(3:5-15)</a:t>
            </a:r>
            <a:endParaRPr lang="en-US" dirty="0">
              <a:latin typeface="Arial" charset="0"/>
            </a:endParaRPr>
          </a:p>
        </p:txBody>
      </p:sp>
      <p:sp>
        <p:nvSpPr>
          <p:cNvPr id="589829" name="Rectangle 5"/>
          <p:cNvSpPr>
            <a:spLocks noChangeArrowheads="1"/>
          </p:cNvSpPr>
          <p:nvPr/>
        </p:nvSpPr>
        <p:spPr bwMode="auto">
          <a:xfrm>
            <a:off x="838200" y="2438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400" dirty="0">
                <a:solidFill>
                  <a:srgbClr val="FFFFFF"/>
                </a:solidFill>
              </a:rPr>
              <a:t>1. </a:t>
            </a:r>
            <a:r>
              <a:rPr lang="zh-CN" altLang="en-US" sz="4400" dirty="0">
                <a:solidFill>
                  <a:srgbClr val="FFFF00"/>
                </a:solidFill>
              </a:rPr>
              <a:t>叫教会成长的</a:t>
            </a:r>
            <a:r>
              <a:rPr lang="zh-CN" altLang="en-US" sz="4400" dirty="0">
                <a:solidFill>
                  <a:srgbClr val="FFFFFF"/>
                </a:solidFill>
              </a:rPr>
              <a:t>是 上帝</a:t>
            </a:r>
            <a:r>
              <a:rPr lang="en-US" altLang="zh-CN" sz="4400" dirty="0">
                <a:solidFill>
                  <a:srgbClr val="FFFFFF"/>
                </a:solidFill>
              </a:rPr>
              <a:t>, </a:t>
            </a:r>
            <a:r>
              <a:rPr lang="zh-CN" altLang="en-US" sz="4400" dirty="0">
                <a:solidFill>
                  <a:srgbClr val="FFFFFF"/>
                </a:solidFill>
              </a:rPr>
              <a:t>而不是领袖们 </a:t>
            </a:r>
            <a:r>
              <a:rPr lang="en-US" sz="4400" dirty="0">
                <a:solidFill>
                  <a:srgbClr val="FFFFFF"/>
                </a:solidFill>
              </a:rPr>
              <a:t>(3:5-9).</a:t>
            </a:r>
            <a:endParaRPr lang="en-US" sz="4400" b="0" dirty="0">
              <a:solidFill>
                <a:srgbClr val="000000"/>
              </a:solidFill>
            </a:endParaRPr>
          </a:p>
        </p:txBody>
      </p:sp>
      <p:sp>
        <p:nvSpPr>
          <p:cNvPr id="589832" name="Rectangle 8"/>
          <p:cNvSpPr>
            <a:spLocks noChangeArrowheads="1"/>
          </p:cNvSpPr>
          <p:nvPr/>
        </p:nvSpPr>
        <p:spPr bwMode="auto">
          <a:xfrm>
            <a:off x="838200" y="43434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400" dirty="0">
                <a:solidFill>
                  <a:srgbClr val="FFFFFF"/>
                </a:solidFill>
              </a:rPr>
              <a:t>2. </a:t>
            </a:r>
            <a:r>
              <a:rPr lang="zh-CN" altLang="en-US" sz="4400" dirty="0">
                <a:solidFill>
                  <a:srgbClr val="FFFFFF"/>
                </a:solidFill>
              </a:rPr>
              <a:t>上帝 </a:t>
            </a:r>
            <a:r>
              <a:rPr lang="zh-CN" altLang="en-US" sz="4400" dirty="0">
                <a:solidFill>
                  <a:srgbClr val="FFFF00"/>
                </a:solidFill>
              </a:rPr>
              <a:t>会奖赏</a:t>
            </a:r>
            <a:r>
              <a:rPr lang="zh-CN" altLang="en-US" sz="4400" dirty="0">
                <a:solidFill>
                  <a:srgbClr val="FFFFFF"/>
                </a:solidFill>
              </a:rPr>
              <a:t>每一个信徒所献上的服事  </a:t>
            </a:r>
            <a:r>
              <a:rPr lang="en-US" sz="4400" dirty="0">
                <a:solidFill>
                  <a:srgbClr val="FFFFFF"/>
                </a:solidFill>
              </a:rPr>
              <a:t>(3:10-15).</a:t>
            </a:r>
            <a:endParaRPr lang="en-US" sz="4400" b="0" dirty="0">
              <a:solidFill>
                <a:srgbClr val="000000"/>
              </a:solidFill>
            </a:endParaRPr>
          </a:p>
        </p:txBody>
      </p:sp>
    </p:spTree>
    <p:extLst>
      <p:ext uri="{BB962C8B-B14F-4D97-AF65-F5344CB8AC3E}">
        <p14:creationId xmlns:p14="http://schemas.microsoft.com/office/powerpoint/2010/main" val="22307563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9">
                                            <p:txEl>
                                              <p:pRg st="0" end="0"/>
                                            </p:txEl>
                                          </p:spTgt>
                                        </p:tgtEl>
                                        <p:attrNameLst>
                                          <p:attrName>style.visibility</p:attrName>
                                        </p:attrNameLst>
                                      </p:cBhvr>
                                      <p:to>
                                        <p:strVal val="visible"/>
                                      </p:to>
                                    </p:set>
                                    <p:anim calcmode="lin" valueType="num">
                                      <p:cBhvr additive="base">
                                        <p:cTn id="7" dur="500" fill="hold"/>
                                        <p:tgtEl>
                                          <p:spTgt spid="5898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32">
                                            <p:txEl>
                                              <p:pRg st="0" end="0"/>
                                            </p:txEl>
                                          </p:spTgt>
                                        </p:tgtEl>
                                        <p:attrNameLst>
                                          <p:attrName>style.visibility</p:attrName>
                                        </p:attrNameLst>
                                      </p:cBhvr>
                                      <p:to>
                                        <p:strVal val="visible"/>
                                      </p:to>
                                    </p:set>
                                    <p:anim calcmode="lin" valueType="num">
                                      <p:cBhvr additive="base">
                                        <p:cTn id="13" dur="500" fill="hold"/>
                                        <p:tgtEl>
                                          <p:spTgt spid="5898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9" grpId="0" build="p" autoUpdateAnimBg="0"/>
      <p:bldP spid="589832"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r>
              <a:rPr lang="zh-CN" altLang="en-US" sz="5400" b="1" dirty="0">
                <a:solidFill>
                  <a:schemeClr val="accent2"/>
                </a:solidFill>
                <a:latin typeface="Copperplate Gothic Light" charset="0"/>
                <a:ea typeface="ヒラギノ角ゴ Pro W3" charset="0"/>
                <a:cs typeface="ヒラギノ角ゴ Pro W3" charset="0"/>
              </a:rPr>
              <a:t>上帝的审判宝座前</a:t>
            </a:r>
            <a:endParaRPr lang="en-US" b="1" dirty="0">
              <a:solidFill>
                <a:schemeClr val="accent2"/>
              </a:solidFill>
              <a:latin typeface="Copperplate Gothic Light" charset="0"/>
              <a:ea typeface="ヒラギノ角ゴ Pro W3" charset="0"/>
              <a:cs typeface="ヒラギノ角ゴ Pro W3" charset="0"/>
            </a:endParaRPr>
          </a:p>
        </p:txBody>
      </p:sp>
      <p:sp>
        <p:nvSpPr>
          <p:cNvPr id="593924" name="Rectangle 4"/>
          <p:cNvSpPr>
            <a:spLocks noChangeArrowheads="1"/>
          </p:cNvSpPr>
          <p:nvPr/>
        </p:nvSpPr>
        <p:spPr bwMode="auto">
          <a:xfrm>
            <a:off x="1619673" y="4518993"/>
            <a:ext cx="5904656"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lIns="91378" tIns="45690" rIns="91378" bIns="45690"/>
          <a:lstStyle/>
          <a:p>
            <a:pPr algn="l">
              <a:spcBef>
                <a:spcPct val="20000"/>
              </a:spcBef>
              <a:buFont typeface="Wingdings" charset="0"/>
              <a:buNone/>
            </a:pPr>
            <a:r>
              <a:rPr lang="zh-CN" altLang="en-US" sz="3600" i="1" dirty="0">
                <a:solidFill>
                  <a:srgbClr val="000000"/>
                </a:solidFill>
                <a:ea typeface="ヒラギノ角ゴ Pro W3" charset="0"/>
                <a:cs typeface="ヒラギノ角ゴ Pro W3" charset="0"/>
              </a:rPr>
              <a:t>这审判是用来断定我们能否得到 </a:t>
            </a:r>
            <a:r>
              <a:rPr lang="zh-CN" altLang="en-US" sz="3600" i="1" u="sng" dirty="0">
                <a:solidFill>
                  <a:srgbClr val="000000"/>
                </a:solidFill>
                <a:ea typeface="ヒラギノ角ゴ Pro W3" charset="0"/>
                <a:cs typeface="ヒラギノ角ゴ Pro W3" charset="0"/>
              </a:rPr>
              <a:t>救恩</a:t>
            </a:r>
            <a:r>
              <a:rPr lang="zh-CN" altLang="en-US" sz="3600" i="1" dirty="0">
                <a:solidFill>
                  <a:srgbClr val="000000"/>
                </a:solidFill>
                <a:ea typeface="ヒラギノ角ゴ Pro W3" charset="0"/>
                <a:cs typeface="ヒラギノ角ゴ Pro W3" charset="0"/>
              </a:rPr>
              <a:t>呢，</a:t>
            </a:r>
          </a:p>
          <a:p>
            <a:pPr algn="l">
              <a:spcBef>
                <a:spcPct val="20000"/>
              </a:spcBef>
              <a:buFont typeface="Wingdings" charset="0"/>
              <a:buNone/>
            </a:pPr>
            <a:r>
              <a:rPr lang="zh-CN" altLang="en-US" sz="3600" i="1" dirty="0">
                <a:solidFill>
                  <a:srgbClr val="000000"/>
                </a:solidFill>
                <a:ea typeface="ヒラギノ角ゴ Pro W3" charset="0"/>
                <a:cs typeface="ヒラギノ角ゴ Pro W3" charset="0"/>
              </a:rPr>
              <a:t>抑或是用来 </a:t>
            </a:r>
            <a:r>
              <a:rPr lang="zh-CN" altLang="en-US" sz="3600" i="1" u="sng" dirty="0">
                <a:solidFill>
                  <a:srgbClr val="000000"/>
                </a:solidFill>
                <a:ea typeface="ヒラギノ角ゴ Pro W3" charset="0"/>
                <a:cs typeface="ヒラギノ角ゴ Pro W3" charset="0"/>
              </a:rPr>
              <a:t>奖赏 </a:t>
            </a:r>
            <a:r>
              <a:rPr lang="zh-CN" altLang="en-US" sz="3600" i="1" dirty="0">
                <a:solidFill>
                  <a:srgbClr val="000000"/>
                </a:solidFill>
                <a:ea typeface="ヒラギノ角ゴ Pro W3" charset="0"/>
                <a:cs typeface="ヒラギノ角ゴ Pro W3" charset="0"/>
              </a:rPr>
              <a:t>信徒呢</a:t>
            </a:r>
            <a:r>
              <a:rPr lang="en-US" altLang="zh-CN" sz="3600" i="1" dirty="0">
                <a:solidFill>
                  <a:srgbClr val="000000"/>
                </a:solidFill>
                <a:ea typeface="ヒラギノ角ゴ Pro W3" charset="0"/>
                <a:cs typeface="ヒラギノ角ゴ Pro W3" charset="0"/>
              </a:rPr>
              <a:t>?</a:t>
            </a:r>
          </a:p>
        </p:txBody>
      </p:sp>
    </p:spTree>
    <p:extLst>
      <p:ext uri="{BB962C8B-B14F-4D97-AF65-F5344CB8AC3E}">
        <p14:creationId xmlns:p14="http://schemas.microsoft.com/office/powerpoint/2010/main" val="340216825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Picture 1028"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784860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219200"/>
            <a:ext cx="9144000" cy="1143000"/>
          </a:xfrm>
          <a:effectLst>
            <a:outerShdw blurRad="63500" dist="35921" dir="2700000" algn="ctr" rotWithShape="0">
              <a:srgbClr val="000000"/>
            </a:outerShdw>
          </a:effectLst>
        </p:spPr>
        <p:txBody>
          <a:bodyPr/>
          <a:lstStyle/>
          <a:p>
            <a:pPr eaLnBrk="1" hangingPunct="1"/>
            <a: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t>作为祭台和神职人员的讲坛</a:t>
            </a:r>
            <a:b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br>
            <a:r>
              <a:rPr lang="zh-CN" altLang="en-US" b="1" dirty="0">
                <a:solidFill>
                  <a:schemeClr val="bg1"/>
                </a:solidFill>
                <a:effectLst>
                  <a:glow rad="342900">
                    <a:schemeClr val="tx2">
                      <a:alpha val="75000"/>
                    </a:schemeClr>
                  </a:glow>
                </a:effectLst>
                <a:latin typeface="Arial" charset="0"/>
                <a:ea typeface="ＭＳ Ｐゴシック" charset="0"/>
                <a:cs typeface="ＭＳ Ｐゴシック" charset="0"/>
              </a:rPr>
              <a:t>今天依然存在</a:t>
            </a:r>
            <a:endParaRPr lang="en-US" b="1" dirty="0">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2080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5"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8382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eaLnBrk="1" hangingPunct="1"/>
            <a:r>
              <a:rPr lang="zh-CN" altLang="en-US" sz="4000" b="1" dirty="0">
                <a:solidFill>
                  <a:schemeClr val="bg1"/>
                </a:solidFill>
                <a:effectLst>
                  <a:glow rad="342900">
                    <a:schemeClr val="tx2">
                      <a:alpha val="75000"/>
                    </a:schemeClr>
                  </a:glow>
                </a:effectLst>
                <a:latin typeface="Arial" charset="0"/>
                <a:ea typeface="ＭＳ Ｐゴシック" charset="0"/>
                <a:cs typeface="ＭＳ Ｐゴシック" charset="0"/>
              </a:rPr>
              <a:t>哥林多卫城就在讲坛的不远处可看到</a:t>
            </a:r>
            <a:endParaRPr lang="en-US" sz="4000" b="1" dirty="0">
              <a:solidFill>
                <a:schemeClr val="bg1"/>
              </a:solidFill>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5354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2374385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4386" name="Picture 5"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marL="57111" indent="-57111" defTabSz="1299301" eaLnBrk="1" hangingPunct="1"/>
            <a:r>
              <a:rPr lang="zh-CN" altLang="en-US" sz="6000" b="1" dirty="0">
                <a:solidFill>
                  <a:schemeClr val="bg1"/>
                </a:solidFill>
                <a:effectLst>
                  <a:glow rad="342900">
                    <a:schemeClr val="tx2">
                      <a:alpha val="75000"/>
                    </a:schemeClr>
                  </a:glow>
                </a:effectLst>
                <a:latin typeface="Arial" charset="0"/>
                <a:ea typeface="ＭＳ Ｐゴシック" charset="0"/>
                <a:cs typeface="ＭＳ Ｐゴシック" charset="0"/>
                <a:sym typeface="Arial" charset="0"/>
              </a:rPr>
              <a:t>站在哥林多卫城的景象</a:t>
            </a:r>
            <a:endParaRPr lang="en-US" sz="6000" b="1" dirty="0">
              <a:solidFill>
                <a:schemeClr val="bg1"/>
              </a:solidFill>
              <a:effectLst>
                <a:glow rad="342900">
                  <a:schemeClr val="tx2">
                    <a:alpha val="75000"/>
                  </a:schemeClr>
                </a:glow>
              </a:effectLst>
              <a:latin typeface="Arial" charset="0"/>
              <a:ea typeface="ＭＳ Ｐゴシック" charset="0"/>
              <a:cs typeface="ＭＳ Ｐゴシック" charset="0"/>
              <a:sym typeface="Arial" charset="0"/>
            </a:endParaRPr>
          </a:p>
        </p:txBody>
      </p:sp>
    </p:spTree>
    <p:extLst>
      <p:ext uri="{BB962C8B-B14F-4D97-AF65-F5344CB8AC3E}">
        <p14:creationId xmlns:p14="http://schemas.microsoft.com/office/powerpoint/2010/main" val="29679123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5"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378" tIns="45690" rIns="91378" bIns="45690" numCol="1" anchor="ctr" anchorCtr="0" compatLnSpc="1">
            <a:prstTxWarp prst="textNoShape">
              <a:avLst/>
            </a:prstTxWarp>
          </a:bodyPr>
          <a:lstStyle/>
          <a:p>
            <a:pPr marL="57111" indent="-57111" defTabSz="1299301" eaLnBrk="1" hangingPunct="1"/>
            <a:r>
              <a:rPr lang="zh-CN" altLang="en-US" sz="6000" b="1" dirty="0">
                <a:solidFill>
                  <a:schemeClr val="bg1"/>
                </a:solidFill>
                <a:effectLst>
                  <a:glow rad="342900">
                    <a:schemeClr val="tx2">
                      <a:alpha val="75000"/>
                    </a:schemeClr>
                  </a:glow>
                </a:effectLst>
                <a:latin typeface="Arial" charset="0"/>
                <a:ea typeface="ＭＳ Ｐゴシック" charset="0"/>
                <a:cs typeface="ＭＳ Ｐゴシック" charset="0"/>
              </a:rPr>
              <a:t>主城鸟瞰图</a:t>
            </a:r>
            <a:endParaRPr lang="en-US" sz="6000" b="1" dirty="0">
              <a:solidFill>
                <a:schemeClr val="bg1"/>
              </a:solidFill>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6839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8019"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8020" name="Rectangle 4"/>
          <p:cNvSpPr>
            <a:spLocks noChangeArrowheads="1"/>
          </p:cNvSpPr>
          <p:nvPr/>
        </p:nvSpPr>
        <p:spPr bwMode="auto">
          <a:xfrm rot="-879592">
            <a:off x="1524001" y="3733800"/>
            <a:ext cx="1524000" cy="9144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1" name="Rectangle 5"/>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2" name="Rectangle 6"/>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3" name="Rectangle 7"/>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xtLst>
            <a:ext uri="{909E8E84-426E-40DD-AFC4-6F175D3DCCD1}">
              <a14:hiddenFill xmlns:a14="http://schemas.microsoft.com/office/drawing/2010/main">
                <a:solidFill>
                  <a:srgbClr val="FFFFFF"/>
                </a:solidFill>
              </a14:hiddenFill>
            </a:ext>
          </a:extLst>
        </p:spPr>
        <p:txBody>
          <a:bodyPr wrap="none" lIns="91378" tIns="45690" rIns="91378" bIns="45690" anchor="ctr"/>
          <a:lstStyle/>
          <a:p>
            <a:pPr algn="l" eaLnBrk="0" hangingPunct="0"/>
            <a:endParaRPr lang="en-US" b="0">
              <a:solidFill>
                <a:srgbClr val="000000"/>
              </a:solidFill>
            </a:endParaRPr>
          </a:p>
        </p:txBody>
      </p:sp>
      <p:sp>
        <p:nvSpPr>
          <p:cNvPr id="598024"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8025"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8026"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48491" name="Text Box 11"/>
          <p:cNvSpPr txBox="1">
            <a:spLocks noChangeArrowheads="1"/>
          </p:cNvSpPr>
          <p:nvPr/>
        </p:nvSpPr>
        <p:spPr bwMode="auto">
          <a:xfrm>
            <a:off x="685813" y="6337608"/>
            <a:ext cx="3178175" cy="36927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1800" i="1" dirty="0">
                <a:solidFill>
                  <a:srgbClr val="FFFFFF"/>
                </a:solidFill>
                <a:latin typeface="Arial Narrow" charset="0"/>
                <a:ea typeface="SimSun" charset="0"/>
                <a:cs typeface="SimSun" charset="0"/>
              </a:rPr>
              <a:t>圣经视觉资源书籍</a:t>
            </a:r>
            <a:r>
              <a:rPr lang="en-US" altLang="zh-CN" sz="1800" i="1" dirty="0">
                <a:solidFill>
                  <a:srgbClr val="FFFFFF"/>
                </a:solidFill>
                <a:latin typeface="Arial Narrow" charset="0"/>
                <a:ea typeface="SimSun" charset="0"/>
                <a:cs typeface="SimSun" charset="0"/>
              </a:rPr>
              <a:t>, 235 </a:t>
            </a:r>
          </a:p>
        </p:txBody>
      </p:sp>
      <p:sp>
        <p:nvSpPr>
          <p:cNvPr id="598028"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78" tIns="45690" rIns="91378" bIns="45690"/>
          <a:lstStyle/>
          <a:p>
            <a:pPr algn="l" eaLnBrk="0" hangingPunct="0"/>
            <a:endParaRPr lang="en-US" b="0">
              <a:solidFill>
                <a:srgbClr val="000000"/>
              </a:solidFill>
            </a:endParaRPr>
          </a:p>
        </p:txBody>
      </p:sp>
      <p:sp>
        <p:nvSpPr>
          <p:cNvPr id="598029"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78" tIns="45690" rIns="91378" bIns="45690"/>
          <a:lstStyle/>
          <a:p>
            <a:pPr algn="l" eaLnBrk="0" hangingPunct="0"/>
            <a:endParaRPr lang="en-US" b="0">
              <a:solidFill>
                <a:srgbClr val="000000"/>
              </a:solidFill>
            </a:endParaRPr>
          </a:p>
        </p:txBody>
      </p:sp>
      <p:sp>
        <p:nvSpPr>
          <p:cNvPr id="148494" name="Rectangle 14"/>
          <p:cNvSpPr>
            <a:spLocks noGrp="1" noChangeArrowheads="1"/>
          </p:cNvSpPr>
          <p:nvPr>
            <p:ph type="title" idx="4294967295"/>
          </p:nvPr>
        </p:nvSpPr>
        <p:spPr>
          <a:xfrm>
            <a:off x="1420811" y="53975"/>
            <a:ext cx="3427415" cy="646270"/>
          </a:xfrm>
          <a:solidFill>
            <a:srgbClr val="000000"/>
          </a:solidFill>
        </p:spPr>
        <p:txBody>
          <a:bodyPr wrap="none" anchor="t">
            <a:spAutoFit/>
          </a:bodyPr>
          <a:lstStyle/>
          <a:p>
            <a:pPr algn="ctr" eaLnBrk="1" hangingPunct="1"/>
            <a:r>
              <a:rPr lang="zh-CN" altLang="en-US" sz="3600" b="1" dirty="0">
                <a:solidFill>
                  <a:srgbClr val="FFFFFF"/>
                </a:solidFill>
                <a:latin typeface="Arial" charset="0"/>
                <a:ea typeface="SimSun" charset="0"/>
                <a:cs typeface="SimSun" charset="0"/>
              </a:rPr>
              <a:t>哥林多城的市集</a:t>
            </a:r>
            <a:endParaRPr lang="en-US" sz="3600" b="1"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39759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98029"/>
                                        </p:tgtEl>
                                        <p:attrNameLst>
                                          <p:attrName>style.visibility</p:attrName>
                                        </p:attrNameLst>
                                      </p:cBhvr>
                                      <p:to>
                                        <p:strVal val="visible"/>
                                      </p:to>
                                    </p:set>
                                    <p:animEffect transition="in" filter="wipe(right)">
                                      <p:cBhvr>
                                        <p:cTn id="7" dur="500"/>
                                        <p:tgtEl>
                                          <p:spTgt spid="5980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98028"/>
                                        </p:tgtEl>
                                        <p:attrNameLst>
                                          <p:attrName>style.visibility</p:attrName>
                                        </p:attrNameLst>
                                      </p:cBhvr>
                                      <p:to>
                                        <p:strVal val="visible"/>
                                      </p:to>
                                    </p:set>
                                    <p:animEffect transition="in" filter="wipe(right)">
                                      <p:cBhvr>
                                        <p:cTn id="10" dur="500"/>
                                        <p:tgtEl>
                                          <p:spTgt spid="598028"/>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598019"/>
                                        </p:tgtEl>
                                        <p:attrNameLst>
                                          <p:attrName>style.visibility</p:attrName>
                                        </p:attrNameLst>
                                      </p:cBhvr>
                                      <p:to>
                                        <p:strVal val="visible"/>
                                      </p:to>
                                    </p:set>
                                    <p:animEffect transition="in" filter="dissolve">
                                      <p:cBhvr>
                                        <p:cTn id="14" dur="500"/>
                                        <p:tgtEl>
                                          <p:spTgt spid="5980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98025"/>
                                        </p:tgtEl>
                                        <p:attrNameLst>
                                          <p:attrName>style.visibility</p:attrName>
                                        </p:attrNameLst>
                                      </p:cBhvr>
                                      <p:to>
                                        <p:strVal val="visible"/>
                                      </p:to>
                                    </p:set>
                                    <p:animEffect transition="in" filter="dissolve">
                                      <p:cBhvr>
                                        <p:cTn id="19" dur="500"/>
                                        <p:tgtEl>
                                          <p:spTgt spid="5980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98026"/>
                                        </p:tgtEl>
                                        <p:attrNameLst>
                                          <p:attrName>style.visibility</p:attrName>
                                        </p:attrNameLst>
                                      </p:cBhvr>
                                      <p:to>
                                        <p:strVal val="visible"/>
                                      </p:to>
                                    </p:set>
                                    <p:animEffect transition="in" filter="dissolve">
                                      <p:cBhvr>
                                        <p:cTn id="22" dur="500"/>
                                        <p:tgtEl>
                                          <p:spTgt spid="5980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98024"/>
                                        </p:tgtEl>
                                        <p:attrNameLst>
                                          <p:attrName>style.visibility</p:attrName>
                                        </p:attrNameLst>
                                      </p:cBhvr>
                                      <p:to>
                                        <p:strVal val="visible"/>
                                      </p:to>
                                    </p:set>
                                    <p:animEffect transition="in" filter="dissolve">
                                      <p:cBhvr>
                                        <p:cTn id="25" dur="500"/>
                                        <p:tgtEl>
                                          <p:spTgt spid="5980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98023"/>
                                        </p:tgtEl>
                                        <p:attrNameLst>
                                          <p:attrName>style.visibility</p:attrName>
                                        </p:attrNameLst>
                                      </p:cBhvr>
                                      <p:to>
                                        <p:strVal val="visible"/>
                                      </p:to>
                                    </p:set>
                                    <p:animEffect transition="in" filter="dissolve">
                                      <p:cBhvr>
                                        <p:cTn id="28" dur="500"/>
                                        <p:tgtEl>
                                          <p:spTgt spid="5980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98020"/>
                                        </p:tgtEl>
                                        <p:attrNameLst>
                                          <p:attrName>style.visibility</p:attrName>
                                        </p:attrNameLst>
                                      </p:cBhvr>
                                      <p:to>
                                        <p:strVal val="visible"/>
                                      </p:to>
                                    </p:set>
                                    <p:animEffect transition="in" filter="dissolve">
                                      <p:cBhvr>
                                        <p:cTn id="33" dur="500"/>
                                        <p:tgtEl>
                                          <p:spTgt spid="5980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98022"/>
                                        </p:tgtEl>
                                        <p:attrNameLst>
                                          <p:attrName>style.visibility</p:attrName>
                                        </p:attrNameLst>
                                      </p:cBhvr>
                                      <p:to>
                                        <p:strVal val="visible"/>
                                      </p:to>
                                    </p:set>
                                    <p:animEffect transition="in" filter="dissolve">
                                      <p:cBhvr>
                                        <p:cTn id="36" dur="500"/>
                                        <p:tgtEl>
                                          <p:spTgt spid="59802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98021"/>
                                        </p:tgtEl>
                                        <p:attrNameLst>
                                          <p:attrName>style.visibility</p:attrName>
                                        </p:attrNameLst>
                                      </p:cBhvr>
                                      <p:to>
                                        <p:strVal val="visible"/>
                                      </p:to>
                                    </p:set>
                                    <p:animEffect transition="in" filter="dissolve">
                                      <p:cBhvr>
                                        <p:cTn id="39" dur="500"/>
                                        <p:tgtEl>
                                          <p:spTgt spid="598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nimBg="1"/>
      <p:bldP spid="598021" grpId="0" animBg="1"/>
      <p:bldP spid="598022" grpId="0" animBg="1"/>
      <p:bldP spid="598023" grpId="0" animBg="1"/>
      <p:bldP spid="598024" grpId="0" animBg="1"/>
      <p:bldP spid="598025" grpId="0" animBg="1"/>
      <p:bldP spid="598026" grpId="0" animBg="1"/>
      <p:bldP spid="598028" grpId="0" animBg="1"/>
      <p:bldP spid="59802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1"/>
            <a:ext cx="93726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8" name="Text Box 4"/>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dirty="0">
                <a:solidFill>
                  <a:srgbClr val="3333FF"/>
                </a:solidFill>
                <a:latin typeface="Times New Roman" charset="0"/>
              </a:rPr>
              <a:t>告状</a:t>
            </a:r>
            <a:br>
              <a:rPr lang="en-US" sz="3600" dirty="0">
                <a:solidFill>
                  <a:srgbClr val="3333FF"/>
                </a:solidFill>
                <a:latin typeface="Times New Roman" charset="0"/>
              </a:rPr>
            </a:br>
            <a:r>
              <a:rPr lang="zh-CN" altLang="en-US" sz="3600" dirty="0">
                <a:solidFill>
                  <a:srgbClr val="3333FF"/>
                </a:solidFill>
                <a:latin typeface="Times New Roman" charset="0"/>
              </a:rPr>
              <a:t>林前</a:t>
            </a:r>
            <a:r>
              <a:rPr lang="en-US" sz="3600" dirty="0">
                <a:solidFill>
                  <a:srgbClr val="3333FF"/>
                </a:solidFill>
                <a:latin typeface="Times New Roman" charset="0"/>
              </a:rPr>
              <a:t>6</a:t>
            </a:r>
          </a:p>
        </p:txBody>
      </p:sp>
      <p:sp>
        <p:nvSpPr>
          <p:cNvPr id="600069" name="Text Box 5"/>
          <p:cNvSpPr txBox="1">
            <a:spLocks noChangeArrowheads="1"/>
          </p:cNvSpPr>
          <p:nvPr/>
        </p:nvSpPr>
        <p:spPr bwMode="auto">
          <a:xfrm>
            <a:off x="2895600" y="4114800"/>
            <a:ext cx="3581400" cy="1754266"/>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3600" dirty="0">
                <a:solidFill>
                  <a:srgbClr val="3333FF"/>
                </a:solidFill>
                <a:latin typeface="Times New Roman" charset="0"/>
              </a:rPr>
              <a:t>保罗在讲坛上的证道</a:t>
            </a:r>
            <a:endParaRPr lang="en-US" altLang="zh-CN" sz="3600" dirty="0">
              <a:solidFill>
                <a:srgbClr val="3333FF"/>
              </a:solidFill>
              <a:latin typeface="Times New Roman" charset="0"/>
            </a:endParaRPr>
          </a:p>
          <a:p>
            <a:r>
              <a:rPr lang="zh-CN" altLang="en-US" sz="3600" dirty="0">
                <a:solidFill>
                  <a:srgbClr val="3333FF"/>
                </a:solidFill>
                <a:latin typeface="Times New Roman" charset="0"/>
              </a:rPr>
              <a:t>使徒行传</a:t>
            </a:r>
            <a:r>
              <a:rPr lang="en-US" sz="3600" dirty="0">
                <a:solidFill>
                  <a:srgbClr val="3333FF"/>
                </a:solidFill>
                <a:latin typeface="Times New Roman" charset="0"/>
              </a:rPr>
              <a:t> 18</a:t>
            </a: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60"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r>
              <a:rPr lang="zh-CN" altLang="en-US" sz="6000" dirty="0"/>
              <a:t>讲坛</a:t>
            </a:r>
          </a:p>
          <a:p>
            <a:endParaRPr lang="en-US" sz="6000" dirty="0"/>
          </a:p>
        </p:txBody>
      </p:sp>
      <p:sp>
        <p:nvSpPr>
          <p:cNvPr id="150535" name="Rectangle 7"/>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rPr>
              <a:t>哥林多的讲坛</a:t>
            </a:r>
            <a:endParaRPr lang="en-US" sz="3600" dirty="0">
              <a:latin typeface="Arial" charset="0"/>
            </a:endParaRPr>
          </a:p>
        </p:txBody>
      </p:sp>
      <p:sp>
        <p:nvSpPr>
          <p:cNvPr id="150536" name="Rectangle 8"/>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62132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l="17" t="-24" r="-17" b="3929"/>
          <a:stretch>
            <a:fillRect/>
          </a:stretch>
        </p:blipFill>
        <p:spPr bwMode="auto">
          <a:xfrm flipH="1">
            <a:off x="-3048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1" y="304801"/>
            <a:ext cx="8534400" cy="990600"/>
          </a:xfrm>
          <a:effectLst>
            <a:outerShdw blurRad="63500" dist="35921" dir="2700000" algn="ctr" rotWithShape="0">
              <a:srgbClr val="000000"/>
            </a:outerShdw>
          </a:effectLst>
        </p:spPr>
        <p:txBody>
          <a:bodyPr/>
          <a:lstStyle/>
          <a:p>
            <a:pPr algn="l" eaLnBrk="1" hangingPunct="1"/>
            <a:r>
              <a:rPr lang="zh-CN" altLang="en-US" sz="6000" dirty="0">
                <a:solidFill>
                  <a:schemeClr val="bg1"/>
                </a:solidFill>
                <a:effectLst>
                  <a:outerShdw blurRad="38100" dist="38100" dir="2700000" algn="tl">
                    <a:srgbClr val="DDDDDD"/>
                  </a:outerShdw>
                </a:effectLst>
                <a:latin typeface="Arial" charset="0"/>
                <a:ea typeface="ＭＳ Ｐゴシック" charset="0"/>
                <a:cs typeface="ＭＳ Ｐゴシック" charset="0"/>
              </a:rPr>
              <a:t>讲坛的 特写图</a:t>
            </a:r>
            <a:endParaRPr lang="en-US" sz="6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654238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7165" y="125760"/>
            <a:ext cx="9144000" cy="1143000"/>
          </a:xfrm>
          <a:prstGeom prst="rect">
            <a:avLst/>
          </a:prstGeom>
          <a:noFill/>
          <a:ln w="9525">
            <a:noFill/>
            <a:miter lim="800000"/>
            <a:headEnd/>
            <a:tailEnd/>
          </a:ln>
          <a:effectLst>
            <a:outerShdw blurRad="63500" dist="35921" dir="2700000" algn="ctr" rotWithShape="0">
              <a:srgbClr val="FFFFFF"/>
            </a:outerShdw>
          </a:effectLst>
        </p:spPr>
        <p:txBody>
          <a:bodyPr lIns="91378" tIns="45690" rIns="91378" bIns="45690" anchor="ctr"/>
          <a:lstStyle/>
          <a:p>
            <a:r>
              <a:rPr lang="zh-CN" altLang="en-US" sz="4400" dirty="0">
                <a:solidFill>
                  <a:srgbClr val="000000"/>
                </a:solidFill>
              </a:rPr>
              <a:t>站在台上的 讲员或法官</a:t>
            </a:r>
            <a:endParaRPr lang="en-US" sz="4400" dirty="0">
              <a:solidFill>
                <a:srgbClr val="000000"/>
              </a:solidFill>
            </a:endParaRPr>
          </a:p>
        </p:txBody>
      </p:sp>
    </p:spTree>
    <p:extLst>
      <p:ext uri="{BB962C8B-B14F-4D97-AF65-F5344CB8AC3E}">
        <p14:creationId xmlns:p14="http://schemas.microsoft.com/office/powerpoint/2010/main" val="31634473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zh-CN" altLang="en-US" b="1" dirty="0">
                <a:solidFill>
                  <a:schemeClr val="bg1"/>
                </a:solidFill>
                <a:effectLst>
                  <a:glow rad="266700">
                    <a:schemeClr val="tx1">
                      <a:alpha val="88000"/>
                    </a:schemeClr>
                  </a:glow>
                </a:effectLst>
                <a:latin typeface="Arial" charset="0"/>
                <a:ea typeface="ＭＳ Ｐゴシック" charset="0"/>
                <a:cs typeface="ＭＳ Ｐゴシック" charset="0"/>
              </a:rPr>
              <a:t>被审判或是接受奖赏</a:t>
            </a:r>
            <a:br>
              <a:rPr lang="en-US" altLang="zh-CN" b="1" dirty="0">
                <a:solidFill>
                  <a:schemeClr val="bg1"/>
                </a:solidFill>
                <a:effectLst>
                  <a:glow rad="266700">
                    <a:schemeClr val="tx1">
                      <a:alpha val="88000"/>
                    </a:schemeClr>
                  </a:glow>
                </a:effectLst>
                <a:latin typeface="Arial" charset="0"/>
                <a:ea typeface="ＭＳ Ｐゴシック" charset="0"/>
                <a:cs typeface="ＭＳ Ｐゴシック" charset="0"/>
              </a:rPr>
            </a:br>
            <a:r>
              <a:rPr lang="zh-CN" altLang="en-US" b="1" dirty="0">
                <a:solidFill>
                  <a:schemeClr val="bg1"/>
                </a:solidFill>
                <a:effectLst>
                  <a:glow rad="266700">
                    <a:schemeClr val="tx1">
                      <a:alpha val="88000"/>
                    </a:schemeClr>
                  </a:glow>
                </a:effectLst>
                <a:latin typeface="Arial" charset="0"/>
                <a:ea typeface="ＭＳ Ｐゴシック" charset="0"/>
                <a:cs typeface="ＭＳ Ｐゴシック" charset="0"/>
              </a:rPr>
              <a:t>的人则站在下方</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6798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eaLnBrk="0" hangingPunct="0"/>
            <a:endParaRPr lang="en-US">
              <a:solidFill>
                <a:srgbClr val="000000"/>
              </a:solidFill>
              <a:latin typeface="Arial"/>
              <a:cs typeface="Arial"/>
            </a:endParaRPr>
          </a:p>
        </p:txBody>
      </p:sp>
      <p:sp>
        <p:nvSpPr>
          <p:cNvPr id="148482" name="Rectangle 2"/>
          <p:cNvSpPr>
            <a:spLocks noGrp="1" noChangeArrowheads="1"/>
          </p:cNvSpPr>
          <p:nvPr>
            <p:ph type="title" idx="4294967295"/>
          </p:nvPr>
        </p:nvSpPr>
        <p:spPr>
          <a:xfrm>
            <a:off x="304801" y="304801"/>
            <a:ext cx="8534400" cy="990600"/>
          </a:xfrm>
          <a:solidFill>
            <a:schemeClr val="accent2"/>
          </a:solidFill>
          <a:effectLst>
            <a:outerShdw blurRad="63500" dist="35921" dir="2700000" algn="ctr" rotWithShape="0">
              <a:srgbClr val="000000"/>
            </a:outerShdw>
          </a:effectLst>
        </p:spPr>
        <p:txBody>
          <a:bodyPr/>
          <a:lstStyle/>
          <a:p>
            <a:pPr algn="r" eaLnBrk="1" hangingPunct="1"/>
            <a:r>
              <a:rPr lang="zh-CN" altLang="en-US" b="1" dirty="0">
                <a:solidFill>
                  <a:schemeClr val="bg1"/>
                </a:solidFill>
                <a:effectLst>
                  <a:outerShdw blurRad="38100" dist="38100" dir="2700000" algn="tl">
                    <a:srgbClr val="000000"/>
                  </a:outerShdw>
                </a:effectLst>
                <a:ea typeface="ＭＳ Ｐゴシック" charset="0"/>
                <a:cs typeface="Arial"/>
              </a:rPr>
              <a:t>讲坛的  奖赏</a:t>
            </a:r>
            <a:endParaRPr lang="en-US" b="1" dirty="0">
              <a:latin typeface="Arial"/>
              <a:ea typeface="ＭＳ Ｐゴシック" charset="0"/>
              <a:cs typeface="Arial"/>
            </a:endParaRPr>
          </a:p>
        </p:txBody>
      </p:sp>
      <p:sp>
        <p:nvSpPr>
          <p:cNvPr id="158724" name="Text Box 1028"/>
          <p:cNvSpPr txBox="1">
            <a:spLocks noChangeArrowheads="1"/>
          </p:cNvSpPr>
          <p:nvPr/>
        </p:nvSpPr>
        <p:spPr bwMode="auto">
          <a:xfrm>
            <a:off x="0" y="1484785"/>
            <a:ext cx="9144000" cy="372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ja-JP" sz="3600" dirty="0">
                <a:solidFill>
                  <a:srgbClr val="FFFFFF"/>
                </a:solidFill>
                <a:latin typeface="Arial"/>
                <a:cs typeface="Arial"/>
              </a:rPr>
              <a:t>“</a:t>
            </a:r>
            <a:r>
              <a:rPr lang="zh-CN" altLang="en-US" sz="3600" dirty="0">
                <a:solidFill>
                  <a:srgbClr val="FFFFFF"/>
                </a:solidFill>
                <a:latin typeface="Arial"/>
                <a:cs typeface="Arial"/>
              </a:rPr>
              <a:t>在希腊雅典的游戏当中</a:t>
            </a:r>
            <a:r>
              <a:rPr lang="en-US" altLang="zh-CN" sz="3600" dirty="0">
                <a:solidFill>
                  <a:srgbClr val="FFFFFF"/>
                </a:solidFill>
                <a:latin typeface="Arial"/>
                <a:cs typeface="Arial"/>
              </a:rPr>
              <a:t>, </a:t>
            </a:r>
            <a:r>
              <a:rPr lang="zh-CN" altLang="en-US" sz="3600" dirty="0">
                <a:solidFill>
                  <a:srgbClr val="FFFFFF"/>
                </a:solidFill>
                <a:latin typeface="Arial"/>
                <a:cs typeface="Arial"/>
              </a:rPr>
              <a:t>在那突起的平台上坐着的是长官或是裁判。他会从讲坛上奖励所有的参赛者，也奖励所有的赢家。这  </a:t>
            </a:r>
            <a:r>
              <a:rPr lang="en-US" altLang="zh-CN" sz="3600" dirty="0">
                <a:solidFill>
                  <a:srgbClr val="FFFFFF"/>
                </a:solidFill>
                <a:latin typeface="Arial"/>
                <a:cs typeface="Arial"/>
              </a:rPr>
              <a:t>‘</a:t>
            </a:r>
            <a:r>
              <a:rPr lang="zh-CN" altLang="en-US" sz="3600" dirty="0">
                <a:solidFill>
                  <a:srgbClr val="FFFFFF"/>
                </a:solidFill>
                <a:latin typeface="Arial"/>
                <a:cs typeface="Arial"/>
              </a:rPr>
              <a:t>讲坛</a:t>
            </a:r>
            <a:r>
              <a:rPr lang="en-US" altLang="zh-CN" sz="3600" dirty="0">
                <a:solidFill>
                  <a:srgbClr val="FFFFFF"/>
                </a:solidFill>
                <a:latin typeface="Arial"/>
                <a:cs typeface="Arial"/>
              </a:rPr>
              <a:t>’ </a:t>
            </a:r>
            <a:r>
              <a:rPr lang="zh-CN" altLang="en-US" sz="3600" dirty="0">
                <a:solidFill>
                  <a:srgbClr val="FFFFFF"/>
                </a:solidFill>
                <a:latin typeface="Arial"/>
                <a:cs typeface="Arial"/>
              </a:rPr>
              <a:t>也被称为 </a:t>
            </a:r>
            <a:r>
              <a:rPr lang="en-US" altLang="zh-CN" sz="3600" dirty="0">
                <a:solidFill>
                  <a:srgbClr val="FFFFFF"/>
                </a:solidFill>
                <a:latin typeface="Arial"/>
                <a:cs typeface="Arial"/>
              </a:rPr>
              <a:t>‘</a:t>
            </a:r>
            <a:r>
              <a:rPr lang="zh-CN" altLang="en-US" sz="3600" dirty="0">
                <a:solidFill>
                  <a:srgbClr val="FFFFFF"/>
                </a:solidFill>
                <a:latin typeface="Arial"/>
                <a:cs typeface="Arial"/>
              </a:rPr>
              <a:t>奖励台</a:t>
            </a:r>
            <a:r>
              <a:rPr lang="en-US" altLang="zh-CN" sz="3600" dirty="0">
                <a:solidFill>
                  <a:srgbClr val="FFFFFF"/>
                </a:solidFill>
                <a:latin typeface="Arial"/>
                <a:cs typeface="Arial"/>
              </a:rPr>
              <a:t>’  </a:t>
            </a:r>
            <a:r>
              <a:rPr lang="zh-CN" altLang="en-US" sz="3600" dirty="0">
                <a:solidFill>
                  <a:srgbClr val="FFFFFF"/>
                </a:solidFill>
                <a:latin typeface="Arial"/>
                <a:cs typeface="Arial"/>
              </a:rPr>
              <a:t>这里从来都没有用来审判人。</a:t>
            </a:r>
            <a:r>
              <a:rPr lang="en-US" altLang="ja-JP" sz="3600" dirty="0">
                <a:solidFill>
                  <a:srgbClr val="FFFFFF"/>
                </a:solidFill>
                <a:latin typeface="Arial"/>
                <a:cs typeface="Arial"/>
              </a:rPr>
              <a:t>"</a:t>
            </a:r>
            <a:r>
              <a:rPr lang="en-US" sz="3600" dirty="0">
                <a:solidFill>
                  <a:srgbClr val="FFFFFF"/>
                </a:solidFill>
                <a:latin typeface="Arial"/>
                <a:cs typeface="Arial"/>
              </a:rPr>
              <a:t> </a:t>
            </a:r>
            <a:br>
              <a:rPr lang="en-US" sz="3600" dirty="0">
                <a:solidFill>
                  <a:srgbClr val="FFFFFF"/>
                </a:solidFill>
                <a:latin typeface="Arial"/>
                <a:cs typeface="Arial"/>
              </a:rPr>
            </a:br>
            <a:r>
              <a:rPr lang="en-US" sz="2800" dirty="0">
                <a:solidFill>
                  <a:srgbClr val="FFFFFF"/>
                </a:solidFill>
                <a:latin typeface="Arial"/>
                <a:cs typeface="Arial"/>
              </a:rPr>
              <a:t>(L. Sale-Harrison, </a:t>
            </a:r>
            <a:r>
              <a:rPr lang="zh-CN" altLang="en-US" sz="2800" dirty="0">
                <a:solidFill>
                  <a:srgbClr val="FFFFFF"/>
                </a:solidFill>
                <a:latin typeface="Arial"/>
                <a:cs typeface="Arial"/>
              </a:rPr>
              <a:t>耶稣基督的审判座</a:t>
            </a:r>
            <a:r>
              <a:rPr lang="en-US" altLang="zh-CN" sz="2800" dirty="0">
                <a:solidFill>
                  <a:srgbClr val="FFFFFF"/>
                </a:solidFill>
                <a:latin typeface="Arial"/>
                <a:cs typeface="Arial"/>
              </a:rPr>
              <a:t>, 8; </a:t>
            </a:r>
            <a:r>
              <a:rPr lang="zh-CN" altLang="en-US" sz="2800" dirty="0">
                <a:solidFill>
                  <a:srgbClr val="FFFFFF"/>
                </a:solidFill>
                <a:latin typeface="Arial"/>
                <a:cs typeface="Arial"/>
              </a:rPr>
              <a:t>引述自 五旬节 那即将要来的事。</a:t>
            </a:r>
            <a:r>
              <a:rPr lang="en-US" altLang="zh-CN" sz="2800" dirty="0">
                <a:solidFill>
                  <a:srgbClr val="FFFFFF"/>
                </a:solidFill>
                <a:latin typeface="Arial"/>
                <a:cs typeface="Arial"/>
              </a:rPr>
              <a:t>220)</a:t>
            </a:r>
            <a:endParaRPr lang="en-US" sz="3200" dirty="0">
              <a:solidFill>
                <a:srgbClr val="FFFFFF"/>
              </a:solidFill>
              <a:latin typeface="Arial"/>
              <a:cs typeface="Arial"/>
            </a:endParaRPr>
          </a:p>
        </p:txBody>
      </p:sp>
      <p:pic>
        <p:nvPicPr>
          <p:cNvPr id="158725"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13"/>
            <a:ext cx="22860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1" y="4724400"/>
            <a:ext cx="2362200" cy="1568450"/>
          </a:xfrm>
          <a:prstGeom prst="rect">
            <a:avLst/>
          </a:prstGeom>
        </p:spPr>
        <p:txBody>
          <a:bodyPr wrap="none" lIns="91378" tIns="45690" rIns="91378" bIns="45690"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pPr eaLnBrk="0" hangingPunct="0"/>
            <a:r>
              <a:rPr lang="zh-CN" altLang="en-US" sz="3600" b="0" kern="10" dirty="0">
                <a:ln w="9525">
                  <a:round/>
                  <a:headEnd/>
                  <a:tailEnd/>
                </a:ln>
                <a:gradFill rotWithShape="1">
                  <a:gsLst>
                    <a:gs pos="0">
                      <a:srgbClr val="FFE701"/>
                    </a:gs>
                    <a:gs pos="100000">
                      <a:srgbClr val="FE3E02"/>
                    </a:gs>
                  </a:gsLst>
                  <a:lin ang="5400000" scaled="1"/>
                </a:gradFill>
                <a:latin typeface="Impact"/>
                <a:ea typeface="Impact"/>
                <a:cs typeface="Impact"/>
              </a:rPr>
              <a:t>是真的吗</a:t>
            </a:r>
            <a:r>
              <a:rPr lang="en-US" sz="3600" b="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Tree>
    <p:extLst>
      <p:ext uri="{BB962C8B-B14F-4D97-AF65-F5344CB8AC3E}">
        <p14:creationId xmlns:p14="http://schemas.microsoft.com/office/powerpoint/2010/main" val="3862707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0771"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0772"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9144000" cy="708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5634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2819"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2820"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107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7534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457200" y="503238"/>
            <a:ext cx="8229600" cy="2011362"/>
          </a:xfrm>
        </p:spPr>
        <p:txBody>
          <a:bodyPr/>
          <a:lstStyle/>
          <a:p>
            <a:pPr eaLnBrk="1" hangingPunct="1"/>
            <a:r>
              <a:rPr lang="zh-CN" altLang="en-US" b="1" i="1" dirty="0">
                <a:solidFill>
                  <a:schemeClr val="tx1"/>
                </a:solidFill>
                <a:latin typeface="Arial" charset="0"/>
              </a:rPr>
              <a:t>审判台也是施恩座</a:t>
            </a:r>
            <a:endParaRPr lang="en-US" dirty="0">
              <a:solidFill>
                <a:schemeClr val="tx1"/>
              </a:solidFill>
              <a:latin typeface="Arial" charset="0"/>
            </a:endParaRPr>
          </a:p>
        </p:txBody>
      </p:sp>
    </p:spTree>
    <p:extLst>
      <p:ext uri="{BB962C8B-B14F-4D97-AF65-F5344CB8AC3E}">
        <p14:creationId xmlns:p14="http://schemas.microsoft.com/office/powerpoint/2010/main" val="2718186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1" y="5080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1"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r>
              <a:rPr lang="zh-CN" altLang="en-US" sz="4000" b="1" i="1" dirty="0">
                <a:latin typeface="Arial" charset="0"/>
                <a:ea typeface="ＭＳ Ｐゴシック" charset="0"/>
                <a:cs typeface="ＭＳ Ｐゴシック" charset="0"/>
              </a:rPr>
              <a:t>这 </a:t>
            </a:r>
            <a:r>
              <a:rPr lang="zh-CN" altLang="en-US" sz="4000" b="1" i="1" dirty="0">
                <a:solidFill>
                  <a:srgbClr val="FF0000"/>
                </a:solidFill>
                <a:latin typeface="Arial" charset="0"/>
                <a:ea typeface="ＭＳ Ｐゴシック" charset="0"/>
                <a:cs typeface="ＭＳ Ｐゴシック" charset="0"/>
              </a:rPr>
              <a:t>火 </a:t>
            </a:r>
            <a:r>
              <a:rPr lang="zh-CN" altLang="en-US" sz="4000" b="1" i="1" dirty="0">
                <a:latin typeface="Arial" charset="0"/>
                <a:ea typeface="ＭＳ Ｐゴシック" charset="0"/>
                <a:cs typeface="ＭＳ Ｐゴシック" charset="0"/>
              </a:rPr>
              <a:t>要试验各人的工程怎样</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a:t>
            </a:r>
            <a:r>
              <a:rPr lang="zh-CN" altLang="en-US" sz="4000" b="1" i="1" dirty="0">
                <a:latin typeface="Arial" charset="0"/>
                <a:ea typeface="ＭＳ Ｐゴシック" charset="0"/>
                <a:cs typeface="ＭＳ Ｐゴシック" charset="0"/>
              </a:rPr>
              <a:t>林前 </a:t>
            </a:r>
            <a:r>
              <a:rPr lang="en-US" sz="4000" b="1" i="1" dirty="0">
                <a:latin typeface="Arial" charset="0"/>
                <a:ea typeface="ＭＳ Ｐゴシック" charset="0"/>
                <a:cs typeface="ＭＳ Ｐゴシック" charset="0"/>
              </a:rPr>
              <a:t>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持久的建筑材料 </a:t>
            </a:r>
            <a:r>
              <a:rPr lang="en-US" sz="3600" b="1" dirty="0"/>
              <a:t>(3:12a)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金</a:t>
            </a:r>
            <a:endParaRPr lang="en-US" sz="3200" dirty="0">
              <a:solidFill>
                <a:srgbClr val="000000"/>
              </a:solidFill>
              <a:latin typeface="Tahoma"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珠宝</a:t>
            </a:r>
            <a:endParaRPr lang="en-US" sz="3200" dirty="0">
              <a:solidFill>
                <a:srgbClr val="000000"/>
              </a:solidFill>
              <a:latin typeface="Tahoma"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lIns="91378" tIns="45690" rIns="91378" bIns="45690"/>
          <a:lstStyle/>
          <a:p>
            <a:pPr>
              <a:spcBef>
                <a:spcPct val="20000"/>
              </a:spcBef>
              <a:buClr>
                <a:srgbClr val="800040"/>
              </a:buClr>
              <a:buFont typeface="Wingdings" charset="0"/>
              <a:buNone/>
              <a:defRPr/>
            </a:pPr>
            <a:r>
              <a:rPr lang="zh-CN" altLang="en-US" sz="3200" dirty="0">
                <a:solidFill>
                  <a:srgbClr val="000000"/>
                </a:solidFill>
                <a:latin typeface="Tahoma" charset="0"/>
              </a:rPr>
              <a:t>银</a:t>
            </a:r>
            <a:endParaRPr lang="en-US" sz="3200" dirty="0">
              <a:solidFill>
                <a:srgbClr val="000000"/>
              </a:solidFill>
              <a:latin typeface="Tahoma"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zh-CN" altLang="en-US" sz="3600" b="1" dirty="0"/>
              <a:t>易腐的建筑材料 </a:t>
            </a:r>
            <a:r>
              <a:rPr lang="en-US" sz="3600" b="1" dirty="0"/>
              <a:t>(3:12b)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zh-CN" altLang="en-US" b="1" i="0" dirty="0">
                <a:solidFill>
                  <a:schemeClr val="bg1"/>
                </a:solidFill>
              </a:rPr>
              <a:t>基础：主耶稣基督 </a:t>
            </a:r>
            <a:r>
              <a:rPr lang="en-US" b="1" i="0" dirty="0">
                <a:solidFill>
                  <a:schemeClr val="bg1"/>
                </a:solidFill>
              </a:rPr>
              <a:t>(</a:t>
            </a:r>
            <a:r>
              <a:rPr lang="zh-CN" altLang="en-US" b="1" i="0" dirty="0">
                <a:solidFill>
                  <a:schemeClr val="bg1"/>
                </a:solidFill>
              </a:rPr>
              <a:t>林前 </a:t>
            </a:r>
            <a:r>
              <a:rPr lang="en-US" b="1" i="0" dirty="0">
                <a:solidFill>
                  <a:schemeClr val="bg1"/>
                </a:solidFill>
              </a:rPr>
              <a:t>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木</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稻草</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lIns="91378" tIns="45690" rIns="91378" bIns="45690" anchor="ctr"/>
          <a:lstStyle/>
          <a:p>
            <a:pPr>
              <a:spcBef>
                <a:spcPct val="20000"/>
              </a:spcBef>
              <a:buClr>
                <a:srgbClr val="800040"/>
              </a:buClr>
              <a:buFont typeface="Wingdings" charset="0"/>
              <a:buNone/>
              <a:defRPr/>
            </a:pPr>
            <a:r>
              <a:rPr lang="zh-CN" altLang="en-US" sz="4800" b="0" dirty="0">
                <a:solidFill>
                  <a:srgbClr val="FFFFFF"/>
                </a:solidFill>
                <a:effectLst>
                  <a:outerShdw blurRad="38100" dist="38100" dir="2700000" algn="tl">
                    <a:srgbClr val="000000">
                      <a:alpha val="43137"/>
                    </a:srgbClr>
                  </a:outerShdw>
                </a:effectLst>
                <a:latin typeface="Arial"/>
                <a:cs typeface="Arial"/>
              </a:rPr>
              <a:t>干草</a:t>
            </a:r>
            <a:endParaRPr lang="en-US" sz="4800" b="0" dirty="0">
              <a:solidFill>
                <a:srgbClr val="FFFFFF"/>
              </a:solidFill>
              <a:effectLst>
                <a:outerShdw blurRad="38100" dist="38100" dir="2700000" algn="tl">
                  <a:srgbClr val="000000">
                    <a:alpha val="43137"/>
                  </a:srgbClr>
                </a:outerShdw>
              </a:effectLst>
              <a:latin typeface="Arial"/>
              <a:cs typeface="Arial"/>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13"/>
            <a:ext cx="6330950"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1"/>
            <a:ext cx="8229600" cy="6096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50800" dist="25399" dir="16200000" algn="ctr" rotWithShape="0">
                    <a:srgbClr val="FFFFFF">
                      <a:alpha val="75000"/>
                    </a:srgbClr>
                  </a:outerShdw>
                </a:effectLst>
              </a14:hiddenEffects>
            </a:ext>
          </a:extLst>
        </p:spPr>
        <p:txBody>
          <a:bodyPr lIns="91378" tIns="45690" rIns="91378" bIns="45690"/>
          <a:lstStyle/>
          <a:p>
            <a:pPr>
              <a:spcBef>
                <a:spcPct val="20000"/>
              </a:spcBef>
              <a:buClr>
                <a:srgbClr val="800040"/>
              </a:buClr>
              <a:buFont typeface="Wingdings" charset="0"/>
              <a:buNone/>
              <a:defRPr/>
            </a:pPr>
            <a:r>
              <a:rPr lang="zh-CN" altLang="en-US" sz="2800" dirty="0">
                <a:solidFill>
                  <a:srgbClr val="FFFFFF"/>
                </a:solidFill>
                <a:latin typeface="Tahoma" charset="0"/>
              </a:rPr>
              <a:t>基础：使徒和先知 </a:t>
            </a:r>
            <a:r>
              <a:rPr lang="en-US" sz="2800" dirty="0">
                <a:solidFill>
                  <a:srgbClr val="FFFFFF"/>
                </a:solidFill>
                <a:latin typeface="Tahoma" charset="0"/>
              </a:rPr>
              <a:t>(</a:t>
            </a:r>
            <a:r>
              <a:rPr lang="zh-CN" altLang="en-US" sz="2800" dirty="0">
                <a:solidFill>
                  <a:srgbClr val="FFFFFF"/>
                </a:solidFill>
                <a:latin typeface="Tahoma" charset="0"/>
              </a:rPr>
              <a:t>弗</a:t>
            </a:r>
            <a:r>
              <a:rPr lang="en-US" sz="2800" dirty="0">
                <a:solidFill>
                  <a:srgbClr val="FFFFFF"/>
                </a:solidFill>
                <a:latin typeface="Tahoma" charset="0"/>
              </a:rPr>
              <a:t>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9"/>
            <a:ext cx="2880320" cy="5594250"/>
          </a:xfrm>
        </p:spPr>
        <p:txBody>
          <a:bodyPr/>
          <a:lstStyle/>
          <a:p>
            <a:pPr eaLnBrk="1" hangingPunct="1"/>
            <a:r>
              <a:rPr lang="en-US" sz="4800" b="1" dirty="0">
                <a:solidFill>
                  <a:schemeClr val="bg1"/>
                </a:solidFill>
                <a:latin typeface="Arial" charset="0"/>
              </a:rPr>
              <a:t>"</a:t>
            </a:r>
            <a:r>
              <a:rPr lang="zh-CN" altLang="en-US" sz="4800" b="1" dirty="0">
                <a:solidFill>
                  <a:schemeClr val="bg1"/>
                </a:solidFill>
                <a:latin typeface="Arial" charset="0"/>
              </a:rPr>
              <a:t>得救，只是要像从火里经过一样</a:t>
            </a:r>
            <a:r>
              <a:rPr lang="en-US" sz="4800" b="1" dirty="0">
                <a:solidFill>
                  <a:schemeClr val="bg1"/>
                </a:solidFill>
                <a:latin typeface="Arial" charset="0"/>
              </a:rPr>
              <a:t>…"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72652" cy="7101408"/>
          </a:xfrm>
          <a:prstGeom prst="rect">
            <a:avLst/>
          </a:prstGeom>
        </p:spPr>
      </p:pic>
      <p:sp>
        <p:nvSpPr>
          <p:cNvPr id="167939" name="Rectangle 3"/>
          <p:cNvSpPr>
            <a:spLocks noGrp="1" noChangeArrowheads="1"/>
          </p:cNvSpPr>
          <p:nvPr>
            <p:ph type="title" idx="4294967295"/>
          </p:nvPr>
        </p:nvSpPr>
        <p:spPr>
          <a:xfrm>
            <a:off x="-38472" y="-27384"/>
            <a:ext cx="9218984" cy="1872208"/>
          </a:xfrm>
        </p:spPr>
        <p:txBody>
          <a:bodyPr/>
          <a:lstStyle/>
          <a:p>
            <a:pPr eaLnBrk="1" hangingPunct="1"/>
            <a:r>
              <a:rPr lang="en-US" b="1" dirty="0">
                <a:solidFill>
                  <a:schemeClr val="bg1"/>
                </a:solidFill>
                <a:effectLst>
                  <a:glow rad="152400">
                    <a:schemeClr val="tx1"/>
                  </a:glow>
                </a:effectLst>
                <a:latin typeface="Arial" charset="0"/>
              </a:rPr>
              <a:t>B. </a:t>
            </a:r>
            <a:r>
              <a:rPr lang="zh-CN" altLang="en-US" b="1" dirty="0">
                <a:solidFill>
                  <a:schemeClr val="bg1"/>
                </a:solidFill>
                <a:effectLst>
                  <a:glow rad="152400">
                    <a:schemeClr val="tx1"/>
                  </a:glow>
                </a:effectLst>
                <a:latin typeface="Arial" charset="0"/>
              </a:rPr>
              <a:t>我们所领受的恩典都当归荣耀于上帝</a:t>
            </a:r>
            <a:r>
              <a:rPr lang="en-US" altLang="zh-CN" b="1" dirty="0">
                <a:solidFill>
                  <a:schemeClr val="bg1"/>
                </a:solidFill>
                <a:effectLst>
                  <a:glow rad="152400">
                    <a:schemeClr val="tx1"/>
                  </a:glow>
                </a:effectLst>
                <a:latin typeface="Arial" charset="0"/>
              </a:rPr>
              <a:t>, </a:t>
            </a:r>
            <a:r>
              <a:rPr lang="zh-CN" altLang="en-US" b="1" dirty="0">
                <a:solidFill>
                  <a:schemeClr val="bg1"/>
                </a:solidFill>
                <a:effectLst>
                  <a:glow rad="152400">
                    <a:schemeClr val="tx1"/>
                  </a:glow>
                </a:effectLst>
                <a:latin typeface="Arial" charset="0"/>
              </a:rPr>
              <a:t>而不是任何的人 </a:t>
            </a:r>
            <a:r>
              <a:rPr lang="en-US" b="1" dirty="0">
                <a:solidFill>
                  <a:schemeClr val="bg1"/>
                </a:solidFill>
                <a:effectLst>
                  <a:glow rad="152400">
                    <a:schemeClr val="tx1"/>
                  </a:glow>
                </a:effectLst>
                <a:latin typeface="Arial" charset="0"/>
              </a:rPr>
              <a:t>(3:16-23).</a:t>
            </a:r>
            <a:endParaRPr lang="en-US" dirty="0">
              <a:effectLst>
                <a:glow rad="152400">
                  <a:schemeClr val="tx1"/>
                </a:glow>
              </a:effectLst>
              <a:latin typeface="Arial" charset="0"/>
            </a:endParaRPr>
          </a:p>
        </p:txBody>
      </p:sp>
    </p:spTree>
    <p:extLst>
      <p:ext uri="{BB962C8B-B14F-4D97-AF65-F5344CB8AC3E}">
        <p14:creationId xmlns:p14="http://schemas.microsoft.com/office/powerpoint/2010/main" val="39387575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endParaRPr>
          </a:p>
        </p:txBody>
      </p:sp>
      <p:sp>
        <p:nvSpPr>
          <p:cNvPr id="590851" name="Rectangle 3"/>
          <p:cNvSpPr>
            <a:spLocks noGrp="1" noChangeArrowheads="1"/>
          </p:cNvSpPr>
          <p:nvPr>
            <p:ph type="title" idx="4294967295"/>
          </p:nvPr>
        </p:nvSpPr>
        <p:spPr>
          <a:xfrm>
            <a:off x="0" y="0"/>
            <a:ext cx="9144000" cy="2133600"/>
          </a:xfrm>
          <a:solidFill>
            <a:schemeClr val="accent2"/>
          </a:solidFill>
        </p:spPr>
        <p:txBody>
          <a:bodyPr/>
          <a:lstStyle/>
          <a:p>
            <a:pPr marL="758319" indent="-758319" algn="l" eaLnBrk="1" hangingPunct="1"/>
            <a:r>
              <a:rPr lang="en-US" b="1" dirty="0">
                <a:solidFill>
                  <a:schemeClr val="bg1"/>
                </a:solidFill>
                <a:effectLst>
                  <a:outerShdw blurRad="38100" dist="38100" dir="2700000" algn="tl">
                    <a:srgbClr val="000000"/>
                  </a:outerShdw>
                </a:effectLst>
                <a:latin typeface="Arial" charset="0"/>
              </a:rPr>
              <a:t>B. </a:t>
            </a:r>
            <a:r>
              <a:rPr lang="zh-CN" altLang="en-US" b="1" dirty="0">
                <a:solidFill>
                  <a:schemeClr val="bg1"/>
                </a:solidFill>
                <a:effectLst>
                  <a:outerShdw blurRad="38100" dist="38100" dir="2700000" algn="tl">
                    <a:srgbClr val="000000"/>
                  </a:outerShdw>
                </a:effectLst>
                <a:latin typeface="Arial" charset="0"/>
              </a:rPr>
              <a:t>我们所领受的恩典都当归荣耀于上帝</a:t>
            </a:r>
            <a:r>
              <a:rPr lang="en-US" altLang="zh-CN" b="1" dirty="0">
                <a:solidFill>
                  <a:schemeClr val="bg1"/>
                </a:solidFill>
                <a:effectLst>
                  <a:outerShdw blurRad="38100" dist="38100" dir="2700000" algn="tl">
                    <a:srgbClr val="000000"/>
                  </a:outerShdw>
                </a:effectLst>
                <a:latin typeface="Arial" charset="0"/>
              </a:rPr>
              <a:t>, </a:t>
            </a:r>
            <a:r>
              <a:rPr lang="zh-CN" altLang="en-US" b="1" dirty="0">
                <a:solidFill>
                  <a:schemeClr val="bg1"/>
                </a:solidFill>
                <a:effectLst>
                  <a:outerShdw blurRad="38100" dist="38100" dir="2700000" algn="tl">
                    <a:srgbClr val="000000"/>
                  </a:outerShdw>
                </a:effectLst>
                <a:latin typeface="Arial" charset="0"/>
              </a:rPr>
              <a:t>而不是任何的人</a:t>
            </a:r>
            <a:r>
              <a:rPr lang="en-US" b="1" dirty="0">
                <a:solidFill>
                  <a:schemeClr val="bg1"/>
                </a:solidFill>
                <a:effectLst>
                  <a:outerShdw blurRad="38100" dist="38100" dir="2700000" algn="tl">
                    <a:srgbClr val="000000"/>
                  </a:outerShdw>
                </a:effectLst>
                <a:latin typeface="Arial" charset="0"/>
              </a:rPr>
              <a:t> </a:t>
            </a:r>
            <a:br>
              <a:rPr lang="en-US"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(3:16-23).</a:t>
            </a:r>
            <a:endParaRPr lang="en-US" b="1" dirty="0">
              <a:solidFill>
                <a:schemeClr val="bg1"/>
              </a:solidFill>
              <a:latin typeface="Arial" charset="0"/>
            </a:endParaRPr>
          </a:p>
        </p:txBody>
      </p:sp>
      <p:sp>
        <p:nvSpPr>
          <p:cNvPr id="590852" name="Rectangle 4"/>
          <p:cNvSpPr>
            <a:spLocks noChangeArrowheads="1"/>
          </p:cNvSpPr>
          <p:nvPr/>
        </p:nvSpPr>
        <p:spPr bwMode="auto">
          <a:xfrm>
            <a:off x="838200" y="2209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1. </a:t>
            </a:r>
            <a:r>
              <a:rPr lang="zh-CN" altLang="en-US" sz="4000" dirty="0">
                <a:solidFill>
                  <a:srgbClr val="FFFFFF"/>
                </a:solidFill>
              </a:rPr>
              <a:t>上帝 </a:t>
            </a:r>
            <a:r>
              <a:rPr lang="zh-CN" altLang="en-US" sz="4000" dirty="0">
                <a:solidFill>
                  <a:srgbClr val="FFFF00"/>
                </a:solidFill>
              </a:rPr>
              <a:t>内住</a:t>
            </a:r>
            <a:r>
              <a:rPr lang="zh-CN" altLang="en-US" sz="4000" dirty="0">
                <a:solidFill>
                  <a:srgbClr val="FFFFFF"/>
                </a:solidFill>
              </a:rPr>
              <a:t> 在教会里而且他会实行审判 </a:t>
            </a:r>
            <a:r>
              <a:rPr lang="en-US" sz="4000" dirty="0">
                <a:solidFill>
                  <a:srgbClr val="FFFFFF"/>
                </a:solidFill>
              </a:rPr>
              <a:t>(3:16-17)</a:t>
            </a:r>
            <a:endParaRPr lang="en-US" sz="4000" b="0" dirty="0">
              <a:solidFill>
                <a:srgbClr val="000000"/>
              </a:solidFill>
            </a:endParaRPr>
          </a:p>
        </p:txBody>
      </p:sp>
      <p:sp>
        <p:nvSpPr>
          <p:cNvPr id="590853" name="Rectangle 5"/>
          <p:cNvSpPr>
            <a:spLocks noChangeArrowheads="1"/>
          </p:cNvSpPr>
          <p:nvPr/>
        </p:nvSpPr>
        <p:spPr bwMode="auto">
          <a:xfrm>
            <a:off x="838200" y="3733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2. </a:t>
            </a:r>
            <a:r>
              <a:rPr lang="zh-CN" altLang="en-US" sz="4000" dirty="0">
                <a:solidFill>
                  <a:srgbClr val="FFFFFF"/>
                </a:solidFill>
              </a:rPr>
              <a:t>上帝 </a:t>
            </a:r>
            <a:r>
              <a:rPr lang="zh-CN" altLang="en-US" sz="4000" dirty="0">
                <a:solidFill>
                  <a:srgbClr val="FFFF00"/>
                </a:solidFill>
              </a:rPr>
              <a:t>赐下真正的智慧</a:t>
            </a:r>
            <a:r>
              <a:rPr lang="en-US" altLang="zh-CN" sz="4000" dirty="0">
                <a:solidFill>
                  <a:srgbClr val="FFFFFF"/>
                </a:solidFill>
              </a:rPr>
              <a:t>, </a:t>
            </a:r>
            <a:br>
              <a:rPr lang="en-US" altLang="zh-CN" sz="4000" dirty="0">
                <a:solidFill>
                  <a:srgbClr val="FFFFFF"/>
                </a:solidFill>
              </a:rPr>
            </a:br>
            <a:r>
              <a:rPr lang="zh-CN" altLang="en-US" sz="4000" dirty="0">
                <a:solidFill>
                  <a:srgbClr val="FFFFFF"/>
                </a:solidFill>
              </a:rPr>
              <a:t>不是人的智慧  </a:t>
            </a:r>
            <a:r>
              <a:rPr lang="en-US" sz="4000" dirty="0">
                <a:solidFill>
                  <a:srgbClr val="FFFFFF"/>
                </a:solidFill>
              </a:rPr>
              <a:t>(3:18-20)</a:t>
            </a:r>
            <a:endParaRPr lang="en-US" sz="4000" b="0" dirty="0">
              <a:solidFill>
                <a:srgbClr val="000000"/>
              </a:solidFill>
            </a:endParaRPr>
          </a:p>
        </p:txBody>
      </p:sp>
      <p:sp>
        <p:nvSpPr>
          <p:cNvPr id="590854" name="Rectangle 6"/>
          <p:cNvSpPr>
            <a:spLocks noChangeArrowheads="1"/>
          </p:cNvSpPr>
          <p:nvPr/>
        </p:nvSpPr>
        <p:spPr bwMode="auto">
          <a:xfrm>
            <a:off x="838200" y="5257800"/>
            <a:ext cx="8305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58319" indent="-758319" algn="l"/>
            <a:r>
              <a:rPr lang="en-US" sz="4000" dirty="0">
                <a:solidFill>
                  <a:srgbClr val="FFFFFF"/>
                </a:solidFill>
              </a:rPr>
              <a:t>3. </a:t>
            </a:r>
            <a:r>
              <a:rPr lang="zh-CN" altLang="en-US" sz="4000" dirty="0">
                <a:solidFill>
                  <a:srgbClr val="FFFFFF"/>
                </a:solidFill>
              </a:rPr>
              <a:t>上帝 </a:t>
            </a:r>
            <a:r>
              <a:rPr lang="zh-CN" altLang="en-US" sz="4000" dirty="0">
                <a:solidFill>
                  <a:srgbClr val="FFFF00"/>
                </a:solidFill>
              </a:rPr>
              <a:t>会将世上的一切交给我们</a:t>
            </a:r>
            <a:r>
              <a:rPr lang="en-US" sz="4000" dirty="0">
                <a:solidFill>
                  <a:srgbClr val="FFFFFF"/>
                </a:solidFill>
              </a:rPr>
              <a:t> (3:21-23)</a:t>
            </a:r>
            <a:endParaRPr lang="en-US" sz="4000" b="0" dirty="0">
              <a:solidFill>
                <a:srgbClr val="000000"/>
              </a:solidFill>
            </a:endParaRPr>
          </a:p>
        </p:txBody>
      </p:sp>
    </p:spTree>
    <p:extLst>
      <p:ext uri="{BB962C8B-B14F-4D97-AF65-F5344CB8AC3E}">
        <p14:creationId xmlns:p14="http://schemas.microsoft.com/office/powerpoint/2010/main" val="42154128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2">
                                            <p:txEl>
                                              <p:pRg st="0" end="0"/>
                                            </p:txEl>
                                          </p:spTgt>
                                        </p:tgtEl>
                                        <p:attrNameLst>
                                          <p:attrName>style.visibility</p:attrName>
                                        </p:attrNameLst>
                                      </p:cBhvr>
                                      <p:to>
                                        <p:strVal val="visible"/>
                                      </p:to>
                                    </p:set>
                                    <p:anim calcmode="lin" valueType="num">
                                      <p:cBhvr additive="base">
                                        <p:cTn id="7" dur="500" fill="hold"/>
                                        <p:tgtEl>
                                          <p:spTgt spid="5908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3">
                                            <p:txEl>
                                              <p:pRg st="0" end="0"/>
                                            </p:txEl>
                                          </p:spTgt>
                                        </p:tgtEl>
                                        <p:attrNameLst>
                                          <p:attrName>style.visibility</p:attrName>
                                        </p:attrNameLst>
                                      </p:cBhvr>
                                      <p:to>
                                        <p:strVal val="visible"/>
                                      </p:to>
                                    </p:set>
                                    <p:anim calcmode="lin" valueType="num">
                                      <p:cBhvr additive="base">
                                        <p:cTn id="13" dur="500" fill="hold"/>
                                        <p:tgtEl>
                                          <p:spTgt spid="59085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4">
                                            <p:txEl>
                                              <p:pRg st="0" end="0"/>
                                            </p:txEl>
                                          </p:spTgt>
                                        </p:tgtEl>
                                        <p:attrNameLst>
                                          <p:attrName>style.visibility</p:attrName>
                                        </p:attrNameLst>
                                      </p:cBhvr>
                                      <p:to>
                                        <p:strVal val="visible"/>
                                      </p:to>
                                    </p:set>
                                    <p:anim calcmode="lin" valueType="num">
                                      <p:cBhvr additive="base">
                                        <p:cTn id="19" dur="500" fill="hold"/>
                                        <p:tgtEl>
                                          <p:spTgt spid="59085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2" grpId="0" build="p" autoUpdateAnimBg="0"/>
      <p:bldP spid="590853" grpId="0" build="p" autoUpdateAnimBg="0"/>
      <p:bldP spid="59085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a:t>
            </a:r>
            <a:r>
              <a:rPr lang="zh-CN" altLang="en-US" sz="4800" b="1" i="1" dirty="0">
                <a:solidFill>
                  <a:schemeClr val="bg1"/>
                </a:solidFill>
                <a:latin typeface="Arial" charset="0"/>
              </a:rPr>
              <a:t>林前</a:t>
            </a:r>
            <a:r>
              <a:rPr lang="en-US" sz="4800" b="1" i="1" dirty="0">
                <a:solidFill>
                  <a:schemeClr val="bg1"/>
                </a:solidFill>
                <a:latin typeface="Arial" charset="0"/>
              </a:rPr>
              <a:t>3 </a:t>
            </a:r>
            <a:r>
              <a:rPr lang="zh-CN" altLang="en-US" sz="4800" b="1" i="1" dirty="0">
                <a:solidFill>
                  <a:schemeClr val="bg1"/>
                </a:solidFill>
                <a:latin typeface="Arial" charset="0"/>
              </a:rPr>
              <a:t>中心思想</a:t>
            </a:r>
            <a:r>
              <a:rPr lang="en-US" sz="4800" b="1" i="1" dirty="0">
                <a:solidFill>
                  <a:schemeClr val="bg1"/>
                </a:solidFill>
                <a:latin typeface="Arial" charset="0"/>
              </a:rPr>
              <a:t>—</a:t>
            </a:r>
            <a:br>
              <a:rPr lang="en-US" sz="4800" b="1" dirty="0">
                <a:solidFill>
                  <a:schemeClr val="bg1"/>
                </a:solidFill>
                <a:latin typeface="Arial" charset="0"/>
              </a:rPr>
            </a:br>
            <a:r>
              <a:rPr lang="zh-CN" altLang="en-US" sz="4800" b="1" i="1" dirty="0">
                <a:solidFill>
                  <a:schemeClr val="bg1"/>
                </a:solidFill>
                <a:latin typeface="Arial" charset="0"/>
              </a:rPr>
              <a:t>合一的关键建立在从</a:t>
            </a:r>
            <a:r>
              <a:rPr lang="zh-CN" altLang="en-US" sz="4800" b="1" i="1" dirty="0">
                <a:solidFill>
                  <a:srgbClr val="FFFF00"/>
                </a:solidFill>
                <a:latin typeface="Arial" charset="0"/>
              </a:rPr>
              <a:t>上帝</a:t>
            </a:r>
            <a:r>
              <a:rPr lang="zh-CN" altLang="en-US" sz="4800" b="1" i="1" dirty="0">
                <a:solidFill>
                  <a:schemeClr val="bg1"/>
                </a:solidFill>
                <a:latin typeface="Arial" charset="0"/>
              </a:rPr>
              <a:t>而来的恩典， 而不是从</a:t>
            </a:r>
            <a:r>
              <a:rPr lang="zh-CN" altLang="en-US" sz="4800" b="1" i="1" dirty="0">
                <a:solidFill>
                  <a:srgbClr val="FFFF00"/>
                </a:solidFill>
                <a:latin typeface="Arial" charset="0"/>
              </a:rPr>
              <a:t>领袖而来的</a:t>
            </a:r>
            <a:r>
              <a:rPr lang="zh-CN" altLang="en-US" sz="4800" b="1" i="1" dirty="0">
                <a:solidFill>
                  <a:schemeClr val="bg1"/>
                </a:solidFill>
                <a:latin typeface="Arial" charset="0"/>
              </a:rPr>
              <a:t> </a:t>
            </a:r>
            <a:endParaRPr lang="en-US" sz="4000" dirty="0">
              <a:solidFill>
                <a:schemeClr val="tx1"/>
              </a:solidFill>
              <a:latin typeface="Times" charset="0"/>
            </a:endParaRP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7998101" y="76202"/>
            <a:ext cx="107420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161dd</a:t>
            </a:r>
          </a:p>
        </p:txBody>
      </p:sp>
      <p:sp>
        <p:nvSpPr>
          <p:cNvPr id="41144" name="Text Box 1208"/>
          <p:cNvSpPr txBox="1">
            <a:spLocks noChangeArrowheads="1"/>
          </p:cNvSpPr>
          <p:nvPr/>
        </p:nvSpPr>
        <p:spPr bwMode="auto">
          <a:xfrm>
            <a:off x="0" y="1602147"/>
            <a:ext cx="9144000" cy="523160"/>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1. </a:t>
            </a:r>
            <a:r>
              <a:rPr lang="zh-CN" altLang="en-US" sz="2800" b="0" dirty="0">
                <a:solidFill>
                  <a:srgbClr val="FFFFFF"/>
                </a:solidFill>
                <a:ea typeface="SimSun" charset="0"/>
                <a:cs typeface="SimSun" charset="0"/>
              </a:rPr>
              <a:t>他们的救赎将维持到主的再来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1:8-9) </a:t>
            </a:r>
          </a:p>
        </p:txBody>
      </p:sp>
      <p:sp>
        <p:nvSpPr>
          <p:cNvPr id="273412" name="Text Box 1211"/>
          <p:cNvSpPr txBox="1">
            <a:spLocks noChangeArrowheads="1"/>
          </p:cNvSpPr>
          <p:nvPr/>
        </p:nvSpPr>
        <p:spPr bwMode="auto">
          <a:xfrm>
            <a:off x="228600" y="729641"/>
            <a:ext cx="8686800" cy="4616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i="1" dirty="0">
                <a:solidFill>
                  <a:srgbClr val="FFFFFF"/>
                </a:solidFill>
                <a:ea typeface="SimSun" charset="0"/>
                <a:cs typeface="SimSun" charset="0"/>
              </a:rPr>
              <a:t>奇妙的，保罗连续肯定哥林多信徒他们有永恒的保障：</a:t>
            </a:r>
          </a:p>
        </p:txBody>
      </p:sp>
      <p:sp>
        <p:nvSpPr>
          <p:cNvPr id="41148" name="Text Box 1212"/>
          <p:cNvSpPr txBox="1">
            <a:spLocks noChangeArrowheads="1"/>
          </p:cNvSpPr>
          <p:nvPr/>
        </p:nvSpPr>
        <p:spPr bwMode="auto">
          <a:xfrm>
            <a:off x="0" y="2522866"/>
            <a:ext cx="9144000" cy="954047"/>
          </a:xfrm>
          <a:prstGeom prst="rect">
            <a:avLst/>
          </a:prstGeom>
          <a:solidFill>
            <a:srgbClr val="660066"/>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2. </a:t>
            </a:r>
            <a:r>
              <a:rPr lang="zh-CN" altLang="en-US" sz="2800" b="0" dirty="0">
                <a:solidFill>
                  <a:srgbClr val="FFFFFF"/>
                </a:solidFill>
                <a:ea typeface="SimSun" charset="0"/>
                <a:cs typeface="SimSun" charset="0"/>
              </a:rPr>
              <a:t>属肉体的信徒仍然能进天堂因为他们的得救信心但得不到赏赐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3:12-15; cf. </a:t>
            </a:r>
            <a:r>
              <a:rPr lang="zh-CN" altLang="en-US" sz="2800" b="0" dirty="0">
                <a:solidFill>
                  <a:srgbClr val="FFFFFF"/>
                </a:solidFill>
                <a:ea typeface="SimSun" charset="0"/>
                <a:cs typeface="SimSun" charset="0"/>
              </a:rPr>
              <a:t>林后</a:t>
            </a:r>
            <a:r>
              <a:rPr lang="en-US" altLang="zh-CN" sz="2800" b="0" dirty="0">
                <a:solidFill>
                  <a:srgbClr val="FFFFFF"/>
                </a:solidFill>
                <a:ea typeface="SimSun" charset="0"/>
                <a:cs typeface="SimSun" charset="0"/>
              </a:rPr>
              <a:t>5:10) </a:t>
            </a:r>
          </a:p>
        </p:txBody>
      </p:sp>
      <p:sp>
        <p:nvSpPr>
          <p:cNvPr id="41149" name="Text Box 1213"/>
          <p:cNvSpPr txBox="1">
            <a:spLocks noChangeArrowheads="1"/>
          </p:cNvSpPr>
          <p:nvPr/>
        </p:nvSpPr>
        <p:spPr bwMode="auto">
          <a:xfrm>
            <a:off x="0" y="3658975"/>
            <a:ext cx="9144000" cy="954107"/>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3. </a:t>
            </a:r>
            <a:r>
              <a:rPr lang="zh-CN" altLang="en-US" sz="2800" b="0" dirty="0">
                <a:solidFill>
                  <a:srgbClr val="FFFFFF"/>
                </a:solidFill>
                <a:ea typeface="SimSun" charset="0"/>
                <a:cs typeface="SimSun" charset="0"/>
              </a:rPr>
              <a:t>他们应该逐出那淫乱的弟兄，让撒但杀他。但他依然得救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5:4-5) </a:t>
            </a:r>
          </a:p>
        </p:txBody>
      </p:sp>
      <p:sp>
        <p:nvSpPr>
          <p:cNvPr id="41150" name="Text Box 1214"/>
          <p:cNvSpPr txBox="1">
            <a:spLocks noChangeArrowheads="1"/>
          </p:cNvSpPr>
          <p:nvPr/>
        </p:nvSpPr>
        <p:spPr bwMode="auto">
          <a:xfrm>
            <a:off x="0" y="4579682"/>
            <a:ext cx="9144000" cy="954107"/>
          </a:xfrm>
          <a:prstGeom prst="rect">
            <a:avLst/>
          </a:prstGeom>
          <a:solidFill>
            <a:srgbClr val="660066"/>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4. </a:t>
            </a:r>
            <a:r>
              <a:rPr lang="zh-CN" altLang="en-US" sz="2800" b="0" dirty="0">
                <a:solidFill>
                  <a:srgbClr val="FFFFFF"/>
                </a:solidFill>
                <a:ea typeface="SimSun" charset="0"/>
                <a:cs typeface="SimSun" charset="0"/>
              </a:rPr>
              <a:t>保罗劝他们以全心来事奉神因为他们的效劳将得赏赐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林前</a:t>
            </a:r>
            <a:r>
              <a:rPr lang="en-US" altLang="zh-CN" sz="2800" b="0" dirty="0">
                <a:solidFill>
                  <a:srgbClr val="FFFFFF"/>
                </a:solidFill>
                <a:ea typeface="SimSun" charset="0"/>
                <a:cs typeface="SimSun" charset="0"/>
              </a:rPr>
              <a:t>15:58) </a:t>
            </a:r>
          </a:p>
        </p:txBody>
      </p:sp>
      <p:sp>
        <p:nvSpPr>
          <p:cNvPr id="41151" name="Text Box 1215"/>
          <p:cNvSpPr txBox="1">
            <a:spLocks noChangeArrowheads="1"/>
          </p:cNvSpPr>
          <p:nvPr/>
        </p:nvSpPr>
        <p:spPr bwMode="auto">
          <a:xfrm>
            <a:off x="0" y="5715876"/>
            <a:ext cx="9144000" cy="954047"/>
          </a:xfrm>
          <a:prstGeom prst="rect">
            <a:avLst/>
          </a:prstGeom>
          <a:solidFill>
            <a:srgbClr val="000090"/>
          </a:solidFill>
          <a:ln w="9525">
            <a:solidFill>
              <a:schemeClr val="tx1"/>
            </a:solidFill>
            <a:miter lim="800000"/>
            <a:headEnd/>
            <a:tailEnd/>
          </a:ln>
        </p:spPr>
        <p:txBody>
          <a:bodyPr wrap="square" lIns="91378" tIns="45690" rIns="91378" bIns="45690"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b="0" dirty="0">
                <a:solidFill>
                  <a:srgbClr val="FFFFFF"/>
                </a:solidFill>
                <a:ea typeface="SimSun" charset="0"/>
                <a:cs typeface="SimSun" charset="0"/>
              </a:rPr>
              <a:t>	</a:t>
            </a:r>
            <a:r>
              <a:rPr lang="en-US" altLang="zh-CN" sz="2800" b="0" dirty="0">
                <a:solidFill>
                  <a:srgbClr val="FFFFFF"/>
                </a:solidFill>
                <a:ea typeface="SimSun" charset="0"/>
                <a:cs typeface="SimSun" charset="0"/>
              </a:rPr>
              <a:t>5. </a:t>
            </a:r>
            <a:r>
              <a:rPr lang="zh-CN" altLang="en-US" sz="2800" b="0" dirty="0">
                <a:solidFill>
                  <a:srgbClr val="FFFFFF"/>
                </a:solidFill>
                <a:ea typeface="SimSun" charset="0"/>
                <a:cs typeface="SimSun" charset="0"/>
              </a:rPr>
              <a:t>唯有神牢固他们的救赎。因圣灵的印证确定了他们的救赎 </a:t>
            </a:r>
            <a:r>
              <a:rPr lang="en-US" altLang="zh-CN" sz="2800" b="0" dirty="0">
                <a:solidFill>
                  <a:srgbClr val="FFFFFF"/>
                </a:solidFill>
                <a:ea typeface="SimSun" charset="0"/>
                <a:cs typeface="SimSun" charset="0"/>
              </a:rPr>
              <a:t>(</a:t>
            </a:r>
            <a:r>
              <a:rPr lang="zh-CN" altLang="en-US" sz="2800" b="0" dirty="0">
                <a:solidFill>
                  <a:srgbClr val="FFFFFF"/>
                </a:solidFill>
                <a:ea typeface="SimSun" charset="0"/>
                <a:cs typeface="SimSun" charset="0"/>
              </a:rPr>
              <a:t>林后</a:t>
            </a:r>
            <a:r>
              <a:rPr lang="en-US" altLang="zh-CN" sz="2800" b="0" dirty="0">
                <a:solidFill>
                  <a:srgbClr val="FFFFFF"/>
                </a:solidFill>
                <a:ea typeface="SimSun" charset="0"/>
                <a:cs typeface="SimSun" charset="0"/>
              </a:rPr>
              <a:t>1:21-22) </a:t>
            </a:r>
          </a:p>
        </p:txBody>
      </p:sp>
      <p:sp>
        <p:nvSpPr>
          <p:cNvPr id="273417" name="Rectangle 1216"/>
          <p:cNvSpPr>
            <a:spLocks noGrp="1" noChangeArrowheads="1"/>
          </p:cNvSpPr>
          <p:nvPr>
            <p:ph type="title" idx="4294967295"/>
          </p:nvPr>
        </p:nvSpPr>
        <p:spPr>
          <a:xfrm>
            <a:off x="914400" y="1"/>
            <a:ext cx="68580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在哥林多永恒的保障</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0-#ppt_w/2"/>
                                          </p:val>
                                        </p:tav>
                                        <p:tav tm="100000">
                                          <p:val>
                                            <p:strVal val="#ppt_x"/>
                                          </p:val>
                                        </p:tav>
                                      </p:tavLst>
                                    </p:anim>
                                    <p:anim calcmode="lin" valueType="num">
                                      <p:cBhvr additive="base">
                                        <p:cTn id="8" dur="500" fill="hold"/>
                                        <p:tgtEl>
                                          <p:spTgt spid="411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0-#ppt_w/2"/>
                                          </p:val>
                                        </p:tav>
                                        <p:tav tm="100000">
                                          <p:val>
                                            <p:strVal val="#ppt_x"/>
                                          </p:val>
                                        </p:tav>
                                      </p:tavLst>
                                    </p:anim>
                                    <p:anim calcmode="lin" valueType="num">
                                      <p:cBhvr additive="base">
                                        <p:cTn id="14" dur="500" fill="hold"/>
                                        <p:tgtEl>
                                          <p:spTgt spid="411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49"/>
                                        </p:tgtEl>
                                        <p:attrNameLst>
                                          <p:attrName>style.visibility</p:attrName>
                                        </p:attrNameLst>
                                      </p:cBhvr>
                                      <p:to>
                                        <p:strVal val="visible"/>
                                      </p:to>
                                    </p:set>
                                    <p:anim calcmode="lin" valueType="num">
                                      <p:cBhvr additive="base">
                                        <p:cTn id="19" dur="500" fill="hold"/>
                                        <p:tgtEl>
                                          <p:spTgt spid="41149"/>
                                        </p:tgtEl>
                                        <p:attrNameLst>
                                          <p:attrName>ppt_x</p:attrName>
                                        </p:attrNameLst>
                                      </p:cBhvr>
                                      <p:tavLst>
                                        <p:tav tm="0">
                                          <p:val>
                                            <p:strVal val="0-#ppt_w/2"/>
                                          </p:val>
                                        </p:tav>
                                        <p:tav tm="100000">
                                          <p:val>
                                            <p:strVal val="#ppt_x"/>
                                          </p:val>
                                        </p:tav>
                                      </p:tavLst>
                                    </p:anim>
                                    <p:anim calcmode="lin" valueType="num">
                                      <p:cBhvr additive="base">
                                        <p:cTn id="20" dur="500" fill="hold"/>
                                        <p:tgtEl>
                                          <p:spTgt spid="4114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150"/>
                                        </p:tgtEl>
                                        <p:attrNameLst>
                                          <p:attrName>style.visibility</p:attrName>
                                        </p:attrNameLst>
                                      </p:cBhvr>
                                      <p:to>
                                        <p:strVal val="visible"/>
                                      </p:to>
                                    </p:set>
                                    <p:anim calcmode="lin" valueType="num">
                                      <p:cBhvr additive="base">
                                        <p:cTn id="25" dur="500" fill="hold"/>
                                        <p:tgtEl>
                                          <p:spTgt spid="41150"/>
                                        </p:tgtEl>
                                        <p:attrNameLst>
                                          <p:attrName>ppt_x</p:attrName>
                                        </p:attrNameLst>
                                      </p:cBhvr>
                                      <p:tavLst>
                                        <p:tav tm="0">
                                          <p:val>
                                            <p:strVal val="0-#ppt_w/2"/>
                                          </p:val>
                                        </p:tav>
                                        <p:tav tm="100000">
                                          <p:val>
                                            <p:strVal val="#ppt_x"/>
                                          </p:val>
                                        </p:tav>
                                      </p:tavLst>
                                    </p:anim>
                                    <p:anim calcmode="lin" valueType="num">
                                      <p:cBhvr additive="base">
                                        <p:cTn id="26" dur="500" fill="hold"/>
                                        <p:tgtEl>
                                          <p:spTgt spid="411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151"/>
                                        </p:tgtEl>
                                        <p:attrNameLst>
                                          <p:attrName>style.visibility</p:attrName>
                                        </p:attrNameLst>
                                      </p:cBhvr>
                                      <p:to>
                                        <p:strVal val="visible"/>
                                      </p:to>
                                    </p:set>
                                    <p:anim calcmode="lin" valueType="num">
                                      <p:cBhvr additive="base">
                                        <p:cTn id="31" dur="500" fill="hold"/>
                                        <p:tgtEl>
                                          <p:spTgt spid="41151"/>
                                        </p:tgtEl>
                                        <p:attrNameLst>
                                          <p:attrName>ppt_x</p:attrName>
                                        </p:attrNameLst>
                                      </p:cBhvr>
                                      <p:tavLst>
                                        <p:tav tm="0">
                                          <p:val>
                                            <p:strVal val="0-#ppt_w/2"/>
                                          </p:val>
                                        </p:tav>
                                        <p:tav tm="100000">
                                          <p:val>
                                            <p:strVal val="#ppt_x"/>
                                          </p:val>
                                        </p:tav>
                                      </p:tavLst>
                                    </p:anim>
                                    <p:anim calcmode="lin" valueType="num">
                                      <p:cBhvr additive="base">
                                        <p:cTn id="32" dur="500" fill="hold"/>
                                        <p:tgtEl>
                                          <p:spTgt spid="41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autoUpdateAnimBg="0"/>
      <p:bldP spid="41148" grpId="0" animBg="1" autoUpdateAnimBg="0"/>
      <p:bldP spid="41149" grpId="0" animBg="1" autoUpdateAnimBg="0"/>
      <p:bldP spid="41150" grpId="0" animBg="1" autoUpdateAnimBg="0"/>
      <p:bldP spid="41151"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8497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482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zh-SG"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哥林多</a:t>
            </a:r>
            <a:r>
              <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 </a:t>
            </a:r>
            <a:r>
              <a:rPr lang="zh-CN" alt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rPr>
              <a:t>污秽的交叉口</a:t>
            </a:r>
            <a:endParaRPr lang="en-US" sz="3600" b="1" dirty="0">
              <a:solidFill>
                <a:schemeClr val="bg1"/>
              </a:solidFill>
              <a:latin typeface="Microsoft YaHei UI" panose="020B0503020204020204" pitchFamily="34" charset="-122"/>
              <a:ea typeface="Microsoft YaHei UI" panose="020B0503020204020204" pitchFamily="34" charset="-122"/>
              <a:cs typeface="ＭＳ Ｐゴシック" charset="0"/>
            </a:endParaRP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5958" name="Text Box 6"/>
          <p:cNvSpPr txBox="1">
            <a:spLocks noChangeArrowheads="1"/>
          </p:cNvSpPr>
          <p:nvPr/>
        </p:nvSpPr>
        <p:spPr bwMode="auto">
          <a:xfrm>
            <a:off x="3276142" y="5029200"/>
            <a:ext cx="1127232"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glow rad="165100">
                    <a:srgbClr val="FFFFFF">
                      <a:alpha val="75000"/>
                    </a:srgbClr>
                  </a:glow>
                </a:effectLst>
                <a:uLnTx/>
                <a:uFillTx/>
                <a:latin typeface="Arial"/>
                <a:ea typeface="ＭＳ Ｐゴシック" charset="-128"/>
                <a:cs typeface="Arial"/>
              </a:rPr>
              <a:t>哥林多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
        <p:nvSpPr>
          <p:cNvPr id="2" name="文本框 1">
            <a:extLst>
              <a:ext uri="{FF2B5EF4-FFF2-40B4-BE49-F238E27FC236}">
                <a16:creationId xmlns:a16="http://schemas.microsoft.com/office/drawing/2014/main" id="{ED939D13-ADF5-8031-5A00-BDDDD54F5F87}"/>
              </a:ext>
            </a:extLst>
          </p:cNvPr>
          <p:cNvSpPr txBox="1"/>
          <p:nvPr/>
        </p:nvSpPr>
        <p:spPr>
          <a:xfrm>
            <a:off x="2417342" y="1994343"/>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5655D859-0DA3-7BF1-B946-28B585933E12}"/>
              </a:ext>
            </a:extLst>
          </p:cNvPr>
          <p:cNvSpPr txBox="1"/>
          <p:nvPr/>
        </p:nvSpPr>
        <p:spPr>
          <a:xfrm rot="19542504">
            <a:off x="3163195" y="2887407"/>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389BE3D3-7C54-E72A-A75C-FBB968C2A8E6}"/>
              </a:ext>
            </a:extLst>
          </p:cNvPr>
          <p:cNvSpPr txBox="1"/>
          <p:nvPr/>
        </p:nvSpPr>
        <p:spPr>
          <a:xfrm>
            <a:off x="4738953" y="2555616"/>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A5450B0D-7B14-5F19-22E8-B6B4F40F6D6B}"/>
              </a:ext>
            </a:extLst>
          </p:cNvPr>
          <p:cNvSpPr txBox="1"/>
          <p:nvPr/>
        </p:nvSpPr>
        <p:spPr>
          <a:xfrm>
            <a:off x="3874235" y="3653017"/>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46D8638B-5655-7883-AA21-63E00CC06882}"/>
              </a:ext>
            </a:extLst>
          </p:cNvPr>
          <p:cNvSpPr txBox="1"/>
          <p:nvPr/>
        </p:nvSpPr>
        <p:spPr>
          <a:xfrm>
            <a:off x="5488785" y="4717651"/>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5A9CCBB1-EDF6-0B0D-1D81-BFD9FCB21C91}"/>
              </a:ext>
            </a:extLst>
          </p:cNvPr>
          <p:cNvSpPr txBox="1"/>
          <p:nvPr/>
        </p:nvSpPr>
        <p:spPr>
          <a:xfrm>
            <a:off x="6199157" y="4338934"/>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5BB57A9C-DC38-4F14-485E-233716D14F8D}"/>
              </a:ext>
            </a:extLst>
          </p:cNvPr>
          <p:cNvSpPr txBox="1"/>
          <p:nvPr/>
        </p:nvSpPr>
        <p:spPr>
          <a:xfrm>
            <a:off x="4144281" y="4646711"/>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7A7DFD25-4DD9-0E02-2365-FB388D52F219}"/>
              </a:ext>
            </a:extLst>
          </p:cNvPr>
          <p:cNvSpPr txBox="1"/>
          <p:nvPr/>
        </p:nvSpPr>
        <p:spPr>
          <a:xfrm>
            <a:off x="7750479" y="1643945"/>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1658901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None/>
            </a:pPr>
            <a:r>
              <a:rPr lang="zh-CN" altLang="en-US" sz="5400" b="1" dirty="0">
                <a:solidFill>
                  <a:schemeClr val="bg1"/>
                </a:solidFill>
                <a:effectLst>
                  <a:outerShdw blurRad="234950" dist="139700" dir="2700000" algn="tl" rotWithShape="0">
                    <a:srgbClr val="000000">
                      <a:alpha val="71000"/>
                    </a:srgbClr>
                  </a:outerShdw>
                </a:effectLst>
              </a:rPr>
              <a:t>我们应当如何看待我们的属灵</a:t>
            </a:r>
            <a:r>
              <a:rPr lang="zh-CN" altLang="en-US" sz="5400" b="1" dirty="0">
                <a:solidFill>
                  <a:srgbClr val="FFFF00"/>
                </a:solidFill>
                <a:effectLst>
                  <a:outerShdw blurRad="234950" dist="139700" dir="2700000" algn="tl" rotWithShape="0">
                    <a:srgbClr val="000000">
                      <a:alpha val="71000"/>
                    </a:srgbClr>
                  </a:outerShdw>
                </a:effectLst>
              </a:rPr>
              <a:t>领袖</a:t>
            </a:r>
            <a:r>
              <a:rPr lang="zh-CN" altLang="en-US" sz="5400" b="1" dirty="0">
                <a:solidFill>
                  <a:schemeClr val="bg1"/>
                </a:solidFill>
                <a:effectLst>
                  <a:outerShdw blurRad="234950" dist="139700" dir="2700000" algn="tl" rotWithShape="0">
                    <a:srgbClr val="000000">
                      <a:alpha val="71000"/>
                    </a:srgbClr>
                  </a:outerShdw>
                </a:effectLst>
              </a:rPr>
              <a:t>呢</a:t>
            </a:r>
            <a:r>
              <a:rPr lang="en-US" altLang="zh-CN" sz="5400" b="1" dirty="0">
                <a:solidFill>
                  <a:schemeClr val="bg1"/>
                </a:solidFill>
                <a:effectLst>
                  <a:outerShdw blurRad="234950" dist="139700" dir="2700000" algn="tl" rotWithShape="0">
                    <a:srgbClr val="000000">
                      <a:alpha val="71000"/>
                    </a:srgbClr>
                  </a:outerShdw>
                </a:effectLst>
              </a:rPr>
              <a:t>?</a:t>
            </a: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zh-CN" altLang="en-US" sz="4400" dirty="0">
                <a:effectLst>
                  <a:outerShdw blurRad="38100" dist="38100" dir="2700000" algn="tl">
                    <a:srgbClr val="DDDDDD"/>
                  </a:outerShdw>
                </a:effectLst>
              </a:rPr>
              <a:t>林前</a:t>
            </a:r>
            <a:r>
              <a:rPr lang="en-US" altLang="zh-CN" sz="4400" dirty="0">
                <a:effectLst>
                  <a:outerShdw blurRad="38100" dist="38100" dir="2700000" algn="tl">
                    <a:srgbClr val="DDDDDD"/>
                  </a:outerShdw>
                </a:effectLst>
              </a:rPr>
              <a:t>4</a:t>
            </a:r>
            <a:r>
              <a:rPr lang="zh-CN" altLang="en-US" sz="4400" dirty="0">
                <a:effectLst>
                  <a:outerShdw blurRad="38100" dist="38100" dir="2700000" algn="tl">
                    <a:srgbClr val="DDDDDD"/>
                  </a:outerShdw>
                </a:effectLst>
              </a:rPr>
              <a:t>的主题</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13"/>
            <a:ext cx="6875462"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6" name="Rectangle 2"/>
          <p:cNvSpPr>
            <a:spLocks noGrp="1" noChangeArrowheads="1"/>
          </p:cNvSpPr>
          <p:nvPr>
            <p:ph type="ctrTitle" idx="4294967295"/>
          </p:nvPr>
        </p:nvSpPr>
        <p:spPr>
          <a:xfrm>
            <a:off x="304800" y="620714"/>
            <a:ext cx="8458200" cy="3124200"/>
          </a:xfrm>
        </p:spPr>
        <p:txBody>
          <a:bodyPr/>
          <a:lstStyle/>
          <a:p>
            <a:pPr eaLnBrk="1" hangingPunct="1">
              <a:defRPr/>
            </a:pPr>
            <a:r>
              <a:rPr lang="en-US" sz="6600" b="1" dirty="0">
                <a:solidFill>
                  <a:schemeClr val="bg1"/>
                </a:solidFill>
                <a:effectLst>
                  <a:outerShdw blurRad="50800" dist="101600" dir="2700000" algn="tl" rotWithShape="0">
                    <a:srgbClr val="000000">
                      <a:alpha val="79000"/>
                    </a:srgbClr>
                  </a:outerShdw>
                </a:effectLst>
              </a:rPr>
              <a:t>I. </a:t>
            </a:r>
            <a:r>
              <a:rPr lang="zh-CN" altLang="en-US" sz="6600" b="1" dirty="0">
                <a:solidFill>
                  <a:schemeClr val="bg1"/>
                </a:solidFill>
                <a:effectLst>
                  <a:outerShdw blurRad="50800" dist="101600" dir="2700000" algn="tl" rotWithShape="0">
                    <a:srgbClr val="000000">
                      <a:alpha val="79000"/>
                    </a:srgbClr>
                  </a:outerShdw>
                </a:effectLst>
              </a:rPr>
              <a:t>尊重你的领袖</a:t>
            </a:r>
            <a:br>
              <a:rPr lang="en-US" altLang="zh-CN" sz="6600" b="1" dirty="0">
                <a:solidFill>
                  <a:schemeClr val="bg1"/>
                </a:solidFill>
                <a:effectLst>
                  <a:outerShdw blurRad="50800" dist="101600" dir="2700000" algn="tl" rotWithShape="0">
                    <a:srgbClr val="000000">
                      <a:alpha val="79000"/>
                    </a:srgbClr>
                  </a:outerShdw>
                </a:effectLst>
              </a:rPr>
            </a:br>
            <a:r>
              <a:rPr lang="zh-CN" altLang="en-US" sz="4000" b="1" dirty="0">
                <a:solidFill>
                  <a:srgbClr val="FFFF00"/>
                </a:solidFill>
                <a:effectLst>
                  <a:outerShdw blurRad="50800" dist="101600" dir="2700000" algn="tl" rotWithShape="0">
                    <a:srgbClr val="000000">
                      <a:alpha val="79000"/>
                    </a:srgbClr>
                  </a:outerShdw>
                </a:effectLst>
              </a:rPr>
              <a:t>谦卑</a:t>
            </a:r>
            <a:br>
              <a:rPr lang="en-US" sz="6600" b="1" dirty="0">
                <a:solidFill>
                  <a:schemeClr val="bg1"/>
                </a:solidFill>
                <a:effectLst>
                  <a:outerShdw blurRad="50800" dist="101600" dir="2700000" algn="tl" rotWithShape="0">
                    <a:srgbClr val="000000">
                      <a:alpha val="79000"/>
                    </a:srgbClr>
                  </a:outerShdw>
                </a:effectLst>
              </a:rPr>
            </a:br>
            <a:r>
              <a:rPr lang="en-US" sz="6600" b="1" dirty="0">
                <a:solidFill>
                  <a:schemeClr val="bg1"/>
                </a:solidFill>
                <a:effectLst>
                  <a:outerShdw blurRad="50800" dist="101600" dir="2700000" algn="tl" rotWithShape="0">
                    <a:srgbClr val="000000">
                      <a:alpha val="79000"/>
                    </a:srgbClr>
                  </a:outerShdw>
                </a:effectLst>
              </a:rPr>
              <a:t>(4:1-13)</a:t>
            </a:r>
            <a:endParaRPr lang="en-US" b="1" dirty="0">
              <a:solidFill>
                <a:schemeClr val="bg1"/>
              </a:solidFill>
              <a:effectLst>
                <a:outerShdw blurRad="50800" dist="101600" dir="2700000" algn="tl" rotWithShape="0">
                  <a:srgbClr val="000000">
                    <a:alpha val="79000"/>
                  </a:srgbClr>
                </a:outerShdw>
              </a:effectLst>
            </a:endParaRPr>
          </a:p>
        </p:txBody>
      </p:sp>
    </p:spTree>
    <p:extLst>
      <p:ext uri="{BB962C8B-B14F-4D97-AF65-F5344CB8AC3E}">
        <p14:creationId xmlns:p14="http://schemas.microsoft.com/office/powerpoint/2010/main" val="35028026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ctrTitle" idx="4294967295"/>
          </p:nvPr>
        </p:nvSpPr>
        <p:spPr>
          <a:xfrm>
            <a:off x="0" y="0"/>
            <a:ext cx="9144000" cy="1524000"/>
          </a:xfrm>
        </p:spPr>
        <p:txBody>
          <a:bodyPr/>
          <a:lstStyle/>
          <a:p>
            <a:r>
              <a:rPr lang="zh-CN" altLang="en-US" sz="4800" b="1" dirty="0">
                <a:solidFill>
                  <a:srgbClr val="FFFF00"/>
                </a:solidFill>
              </a:rPr>
              <a:t>谦卑</a:t>
            </a:r>
            <a:r>
              <a:rPr lang="en-US" sz="4800" b="1" dirty="0">
                <a:solidFill>
                  <a:srgbClr val="FFFF00"/>
                </a:solidFill>
              </a:rPr>
              <a:t>(4:1-13):</a:t>
            </a:r>
            <a:endParaRPr lang="en-US" sz="5400" b="1" dirty="0">
              <a:solidFill>
                <a:schemeClr val="bg1"/>
              </a:solidFill>
            </a:endParaRPr>
          </a:p>
        </p:txBody>
      </p:sp>
      <p:sp>
        <p:nvSpPr>
          <p:cNvPr id="243715" name="Rectangle 2"/>
          <p:cNvSpPr>
            <a:spLocks noChangeArrowheads="1"/>
          </p:cNvSpPr>
          <p:nvPr/>
        </p:nvSpPr>
        <p:spPr bwMode="auto">
          <a:xfrm>
            <a:off x="0" y="1447801"/>
            <a:ext cx="9144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buFontTx/>
              <a:buAutoNum type="alphaUcPeriod"/>
            </a:pPr>
            <a:r>
              <a:rPr lang="zh-CN" altLang="en-US" sz="3600" dirty="0">
                <a:solidFill>
                  <a:srgbClr val="FFFFFF"/>
                </a:solidFill>
              </a:rPr>
              <a:t>我们应当把属灵领袖看作是神忠心的 </a:t>
            </a:r>
            <a:r>
              <a:rPr lang="zh-CN" altLang="en-US" sz="3600" dirty="0">
                <a:solidFill>
                  <a:srgbClr val="FFFF00"/>
                </a:solidFill>
              </a:rPr>
              <a:t>管家</a:t>
            </a:r>
            <a:r>
              <a:rPr lang="zh-CN" altLang="en-US" sz="3600" dirty="0">
                <a:solidFill>
                  <a:srgbClr val="FFFFFF"/>
                </a:solidFill>
              </a:rPr>
              <a:t> 他们向上帝交账 </a:t>
            </a:r>
            <a:r>
              <a:rPr lang="en-US" sz="3600" dirty="0">
                <a:solidFill>
                  <a:srgbClr val="FFFFFF"/>
                </a:solidFill>
              </a:rPr>
              <a:t>(4:1-5).</a:t>
            </a:r>
            <a:br>
              <a:rPr lang="en-US" sz="3600" dirty="0">
                <a:solidFill>
                  <a:srgbClr val="FFFFFF"/>
                </a:solidFill>
              </a:rPr>
            </a:br>
            <a:endParaRPr lang="en-US" sz="3600" dirty="0">
              <a:solidFill>
                <a:srgbClr val="FFFFFF"/>
              </a:solidFill>
            </a:endParaRPr>
          </a:p>
        </p:txBody>
      </p:sp>
      <p:sp>
        <p:nvSpPr>
          <p:cNvPr id="243716" name="Rectangle 2"/>
          <p:cNvSpPr>
            <a:spLocks noChangeArrowheads="1"/>
          </p:cNvSpPr>
          <p:nvPr/>
        </p:nvSpPr>
        <p:spPr bwMode="auto">
          <a:xfrm>
            <a:off x="2541290" y="3581400"/>
            <a:ext cx="406142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r>
              <a:rPr lang="en-US" sz="6600" dirty="0">
                <a:solidFill>
                  <a:srgbClr val="FFFF00"/>
                </a:solidFill>
              </a:rPr>
              <a:t>CEO</a:t>
            </a:r>
            <a:r>
              <a:rPr lang="zh-CN" altLang="en-US" sz="6600" dirty="0">
                <a:solidFill>
                  <a:srgbClr val="FFFF00"/>
                </a:solidFill>
              </a:rPr>
              <a:t>总裁</a:t>
            </a:r>
            <a:r>
              <a:rPr lang="en-US" sz="6600" dirty="0">
                <a:solidFill>
                  <a:srgbClr val="FFFF00"/>
                </a:solidFill>
              </a:rPr>
              <a:t> </a:t>
            </a:r>
            <a:endParaRPr lang="en-US" sz="4400" dirty="0">
              <a:solidFill>
                <a:srgbClr val="FFFFFF"/>
              </a:solidFill>
            </a:endParaRPr>
          </a:p>
        </p:txBody>
      </p:sp>
      <p:sp>
        <p:nvSpPr>
          <p:cNvPr id="243717" name="Rectangle 2"/>
          <p:cNvSpPr>
            <a:spLocks noChangeArrowheads="1"/>
          </p:cNvSpPr>
          <p:nvPr/>
        </p:nvSpPr>
        <p:spPr bwMode="auto">
          <a:xfrm>
            <a:off x="762000" y="4953001"/>
            <a:ext cx="75438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r>
              <a:rPr lang="en-US" sz="4400" dirty="0">
                <a:solidFill>
                  <a:srgbClr val="FFFF00"/>
                </a:solidFill>
              </a:rPr>
              <a:t>C</a:t>
            </a:r>
            <a:r>
              <a:rPr lang="en-US" sz="4400" dirty="0">
                <a:solidFill>
                  <a:srgbClr val="FFFFFF"/>
                </a:solidFill>
              </a:rPr>
              <a:t>hrist </a:t>
            </a:r>
            <a:r>
              <a:rPr lang="en-US" sz="4400" dirty="0">
                <a:solidFill>
                  <a:srgbClr val="FFFF00"/>
                </a:solidFill>
              </a:rPr>
              <a:t>E</a:t>
            </a:r>
            <a:r>
              <a:rPr lang="en-US" sz="4400" dirty="0">
                <a:solidFill>
                  <a:srgbClr val="FFFFFF"/>
                </a:solidFill>
              </a:rPr>
              <a:t>xecutive </a:t>
            </a:r>
            <a:r>
              <a:rPr lang="en-US" sz="4400" dirty="0">
                <a:solidFill>
                  <a:srgbClr val="FFFF00"/>
                </a:solidFill>
              </a:rPr>
              <a:t>O</a:t>
            </a:r>
            <a:r>
              <a:rPr lang="en-US" sz="4400" dirty="0">
                <a:solidFill>
                  <a:srgbClr val="FFFFFF"/>
                </a:solidFill>
              </a:rPr>
              <a:t>fficer</a:t>
            </a:r>
          </a:p>
          <a:p>
            <a:pPr marL="837641" indent="-837641"/>
            <a:r>
              <a:rPr lang="zh-CN" altLang="en-US" sz="4400" dirty="0">
                <a:solidFill>
                  <a:srgbClr val="FFFFFF"/>
                </a:solidFill>
              </a:rPr>
              <a:t>耶稣基督是总裁</a:t>
            </a:r>
          </a:p>
        </p:txBody>
      </p:sp>
    </p:spTree>
    <p:extLst>
      <p:ext uri="{BB962C8B-B14F-4D97-AF65-F5344CB8AC3E}">
        <p14:creationId xmlns:p14="http://schemas.microsoft.com/office/powerpoint/2010/main" val="1411780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37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4371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437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utoUpdateAnimBg="0"/>
      <p:bldP spid="243716" grpId="0" build="p" autoUpdateAnimBg="0"/>
      <p:bldP spid="243717"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Oval 2"/>
          <p:cNvSpPr>
            <a:spLocks noChangeArrowheads="1"/>
          </p:cNvSpPr>
          <p:nvPr/>
        </p:nvSpPr>
        <p:spPr bwMode="auto">
          <a:xfrm>
            <a:off x="914400" y="950914"/>
            <a:ext cx="4629150" cy="4419600"/>
          </a:xfrm>
          <a:prstGeom prst="ellipse">
            <a:avLst/>
          </a:prstGeom>
          <a:noFill/>
          <a:ln w="57150">
            <a:solidFill>
              <a:schemeClr val="tx1"/>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87" name="Text Box 3"/>
          <p:cNvSpPr txBox="1">
            <a:spLocks noChangeArrowheads="1"/>
          </p:cNvSpPr>
          <p:nvPr/>
        </p:nvSpPr>
        <p:spPr bwMode="auto">
          <a:xfrm>
            <a:off x="2746363" y="1371600"/>
            <a:ext cx="803300" cy="461604"/>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FFFF66"/>
                </a:solidFill>
                <a:ea typeface="ＭＳ Ｐゴシック" pitchFamily="8" charset="-128"/>
                <a:cs typeface="Osaka"/>
              </a:rPr>
              <a:t>带领</a:t>
            </a:r>
            <a:endParaRPr lang="en-US" dirty="0">
              <a:solidFill>
                <a:srgbClr val="FFFF66"/>
              </a:solidFill>
              <a:ea typeface="ＭＳ Ｐゴシック" pitchFamily="8" charset="-128"/>
              <a:cs typeface="Osaka"/>
            </a:endParaRPr>
          </a:p>
        </p:txBody>
      </p:sp>
      <p:sp>
        <p:nvSpPr>
          <p:cNvPr id="169988" name="Oval 4"/>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89" name="Text Box 5"/>
          <p:cNvSpPr txBox="1">
            <a:spLocks noChangeArrowheads="1"/>
          </p:cNvSpPr>
          <p:nvPr/>
        </p:nvSpPr>
        <p:spPr bwMode="auto">
          <a:xfrm>
            <a:off x="5029200" y="1371600"/>
            <a:ext cx="3124200" cy="457200"/>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C9C4FF"/>
                </a:solidFill>
                <a:ea typeface="ＭＳ Ｐゴシック" pitchFamily="8" charset="-128"/>
                <a:cs typeface="Osaka"/>
              </a:rPr>
              <a:t>教导</a:t>
            </a:r>
            <a:endParaRPr lang="en-US" dirty="0">
              <a:solidFill>
                <a:srgbClr val="C9C4FF"/>
              </a:solidFill>
              <a:ea typeface="ＭＳ Ｐゴシック" pitchFamily="8" charset="-128"/>
              <a:cs typeface="Osaka"/>
            </a:endParaRPr>
          </a:p>
        </p:txBody>
      </p:sp>
      <p:sp>
        <p:nvSpPr>
          <p:cNvPr id="169990" name="Text Box 6"/>
          <p:cNvSpPr txBox="1">
            <a:spLocks noChangeArrowheads="1"/>
          </p:cNvSpPr>
          <p:nvPr/>
        </p:nvSpPr>
        <p:spPr bwMode="auto">
          <a:xfrm>
            <a:off x="6553200" y="1981212"/>
            <a:ext cx="1314450" cy="1200268"/>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C9C4FF"/>
                </a:solidFill>
                <a:ea typeface="ＭＳ Ｐゴシック" pitchFamily="8" charset="-128"/>
                <a:cs typeface="Osaka"/>
              </a:rPr>
              <a:t>提前</a:t>
            </a:r>
            <a:r>
              <a:rPr lang="en-US" dirty="0">
                <a:solidFill>
                  <a:srgbClr val="C9C4FF"/>
                </a:solidFill>
                <a:ea typeface="ＭＳ Ｐゴシック" pitchFamily="8" charset="-128"/>
                <a:cs typeface="Osaka"/>
              </a:rPr>
              <a:t>3:2; 5:17</a:t>
            </a:r>
          </a:p>
        </p:txBody>
      </p:sp>
      <p:sp>
        <p:nvSpPr>
          <p:cNvPr id="169991" name="Oval 7"/>
          <p:cNvSpPr>
            <a:spLocks noChangeArrowheads="1"/>
          </p:cNvSpPr>
          <p:nvPr/>
        </p:nvSpPr>
        <p:spPr bwMode="auto">
          <a:xfrm>
            <a:off x="2514600" y="2362201"/>
            <a:ext cx="4629150" cy="4419600"/>
          </a:xfrm>
          <a:prstGeom prst="ellipse">
            <a:avLst/>
          </a:prstGeom>
          <a:noFill/>
          <a:ln w="57150">
            <a:solidFill>
              <a:srgbClr val="00FFFF"/>
            </a:solidFill>
            <a:round/>
            <a:headEnd/>
            <a:tailEnd/>
          </a:ln>
          <a:effectLst>
            <a:outerShdw dist="35921" dir="2700000" algn="ctr" rotWithShape="0">
              <a:srgbClr val="808080"/>
            </a:outerShdw>
          </a:effectLst>
        </p:spPr>
        <p:txBody>
          <a:bodyPr wrap="none" lIns="91378" tIns="45690" rIns="91378" bIns="45690" anchor="ctr"/>
          <a:lstStyle/>
          <a:p>
            <a:pPr algn="l" eaLnBrk="0" hangingPunct="0">
              <a:defRPr/>
            </a:pPr>
            <a:endParaRPr lang="en-US" b="0">
              <a:solidFill>
                <a:srgbClr val="FFFF66"/>
              </a:solidFill>
              <a:ea typeface="ＭＳ Ｐゴシック" pitchFamily="8" charset="-128"/>
              <a:cs typeface="Osaka"/>
            </a:endParaRPr>
          </a:p>
        </p:txBody>
      </p:sp>
      <p:sp>
        <p:nvSpPr>
          <p:cNvPr id="169992" name="Text Box 8"/>
          <p:cNvSpPr txBox="1">
            <a:spLocks noChangeArrowheads="1"/>
          </p:cNvSpPr>
          <p:nvPr/>
        </p:nvSpPr>
        <p:spPr bwMode="auto">
          <a:xfrm>
            <a:off x="4610100" y="4572000"/>
            <a:ext cx="803300" cy="461604"/>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00FFFF"/>
                </a:solidFill>
                <a:ea typeface="ＭＳ Ｐゴシック" pitchFamily="8" charset="-128"/>
                <a:cs typeface="Osaka"/>
              </a:rPr>
              <a:t>保护</a:t>
            </a:r>
            <a:endParaRPr lang="en-US" dirty="0">
              <a:solidFill>
                <a:srgbClr val="00FFFF"/>
              </a:solidFill>
              <a:ea typeface="ＭＳ Ｐゴシック" pitchFamily="8" charset="-128"/>
              <a:cs typeface="Osaka"/>
            </a:endParaRPr>
          </a:p>
        </p:txBody>
      </p:sp>
      <p:sp>
        <p:nvSpPr>
          <p:cNvPr id="169993" name="Text Box 9"/>
          <p:cNvSpPr txBox="1">
            <a:spLocks noChangeArrowheads="1"/>
          </p:cNvSpPr>
          <p:nvPr/>
        </p:nvSpPr>
        <p:spPr bwMode="auto">
          <a:xfrm>
            <a:off x="4038600" y="2743213"/>
            <a:ext cx="1619250" cy="830936"/>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00FFFF"/>
                </a:solidFill>
                <a:ea typeface="ＭＳ Ｐゴシック" pitchFamily="8" charset="-128"/>
                <a:cs typeface="Osaka"/>
              </a:rPr>
              <a:t>牧者</a:t>
            </a:r>
            <a:r>
              <a:rPr lang="en-US" dirty="0">
                <a:solidFill>
                  <a:srgbClr val="00FFFF"/>
                </a:solidFill>
                <a:ea typeface="ＭＳ Ｐゴシック" pitchFamily="8" charset="-128"/>
                <a:cs typeface="Osaka"/>
              </a:rPr>
              <a:t>-</a:t>
            </a:r>
          </a:p>
          <a:p>
            <a:pPr eaLnBrk="0" hangingPunct="0">
              <a:defRPr/>
            </a:pPr>
            <a:r>
              <a:rPr lang="zh-CN" altLang="en-US" dirty="0">
                <a:solidFill>
                  <a:srgbClr val="00FFFF"/>
                </a:solidFill>
                <a:ea typeface="ＭＳ Ｐゴシック" pitchFamily="8" charset="-128"/>
                <a:cs typeface="Osaka"/>
              </a:rPr>
              <a:t>老师</a:t>
            </a:r>
            <a:endParaRPr lang="en-US" dirty="0">
              <a:solidFill>
                <a:srgbClr val="00FFFF"/>
              </a:solidFill>
              <a:ea typeface="ＭＳ Ｐゴシック" pitchFamily="8" charset="-128"/>
              <a:cs typeface="Osaka"/>
            </a:endParaRPr>
          </a:p>
        </p:txBody>
      </p:sp>
      <p:sp>
        <p:nvSpPr>
          <p:cNvPr id="169994" name="Text Box 10"/>
          <p:cNvSpPr txBox="1">
            <a:spLocks noChangeArrowheads="1"/>
          </p:cNvSpPr>
          <p:nvPr/>
        </p:nvSpPr>
        <p:spPr bwMode="auto">
          <a:xfrm>
            <a:off x="1447800" y="1981212"/>
            <a:ext cx="1543050" cy="830936"/>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p>
            <a:pPr eaLnBrk="0" hangingPunct="0">
              <a:defRPr/>
            </a:pPr>
            <a:r>
              <a:rPr lang="zh-CN" altLang="en-US" dirty="0">
                <a:solidFill>
                  <a:srgbClr val="FFFF66"/>
                </a:solidFill>
                <a:ea typeface="ＭＳ Ｐゴシック" pitchFamily="8" charset="-128"/>
                <a:cs typeface="Osaka"/>
              </a:rPr>
              <a:t>提前</a:t>
            </a:r>
            <a:r>
              <a:rPr lang="en-US" dirty="0">
                <a:solidFill>
                  <a:srgbClr val="FFFF66"/>
                </a:solidFill>
                <a:ea typeface="ＭＳ Ｐゴシック" pitchFamily="8" charset="-128"/>
                <a:cs typeface="Osaka"/>
              </a:rPr>
              <a:t>3:1, 4-5; 5:17</a:t>
            </a:r>
          </a:p>
        </p:txBody>
      </p:sp>
      <p:sp>
        <p:nvSpPr>
          <p:cNvPr id="169995" name="Text Box 11"/>
          <p:cNvSpPr txBox="1">
            <a:spLocks noChangeArrowheads="1"/>
          </p:cNvSpPr>
          <p:nvPr/>
        </p:nvSpPr>
        <p:spPr bwMode="auto">
          <a:xfrm>
            <a:off x="3894474" y="5105401"/>
            <a:ext cx="1880518" cy="1569600"/>
          </a:xfrm>
          <a:prstGeom prst="rect">
            <a:avLst/>
          </a:prstGeom>
          <a:noFill/>
          <a:ln w="9525">
            <a:noFill/>
            <a:miter lim="800000"/>
            <a:headEnd/>
            <a:tailEnd/>
          </a:ln>
          <a:effectLst>
            <a:outerShdw dist="35921" dir="2700000" algn="ctr" rotWithShape="0">
              <a:srgbClr val="808080"/>
            </a:outerShdw>
          </a:effectLst>
        </p:spPr>
        <p:txBody>
          <a:bodyPr wrap="none" lIns="91378" tIns="45690" rIns="91378" bIns="45690">
            <a:spAutoFit/>
          </a:bodyPr>
          <a:lstStyle/>
          <a:p>
            <a:pPr eaLnBrk="0" hangingPunct="0">
              <a:defRPr/>
            </a:pPr>
            <a:r>
              <a:rPr lang="zh-CN" altLang="en-US" dirty="0">
                <a:solidFill>
                  <a:srgbClr val="00FFFF"/>
                </a:solidFill>
                <a:ea typeface="ＭＳ Ｐゴシック" pitchFamily="8" charset="-128"/>
                <a:cs typeface="Osaka"/>
              </a:rPr>
              <a:t>彼前 </a:t>
            </a:r>
            <a:r>
              <a:rPr lang="en-US" dirty="0">
                <a:solidFill>
                  <a:srgbClr val="00FFFF"/>
                </a:solidFill>
                <a:ea typeface="ＭＳ Ｐゴシック" pitchFamily="8" charset="-128"/>
                <a:cs typeface="Osaka"/>
              </a:rPr>
              <a:t>5:1-4</a:t>
            </a:r>
          </a:p>
          <a:p>
            <a:pPr eaLnBrk="0" hangingPunct="0">
              <a:defRPr/>
            </a:pPr>
            <a:r>
              <a:rPr lang="zh-CN" altLang="en-US" dirty="0">
                <a:solidFill>
                  <a:srgbClr val="00FFFF"/>
                </a:solidFill>
                <a:ea typeface="ＭＳ Ｐゴシック" pitchFamily="8" charset="-128"/>
                <a:cs typeface="Osaka"/>
              </a:rPr>
              <a:t>徒</a:t>
            </a:r>
            <a:r>
              <a:rPr lang="en-US" dirty="0">
                <a:solidFill>
                  <a:srgbClr val="00FFFF"/>
                </a:solidFill>
                <a:ea typeface="ＭＳ Ｐゴシック" pitchFamily="8" charset="-128"/>
                <a:cs typeface="Osaka"/>
              </a:rPr>
              <a:t> 20:29, 35</a:t>
            </a:r>
          </a:p>
          <a:p>
            <a:pPr eaLnBrk="0" hangingPunct="0">
              <a:defRPr/>
            </a:pPr>
            <a:r>
              <a:rPr lang="zh-CN" altLang="en-US" dirty="0">
                <a:solidFill>
                  <a:srgbClr val="00FFFF"/>
                </a:solidFill>
                <a:ea typeface="ＭＳ Ｐゴシック" pitchFamily="8" charset="-128"/>
                <a:cs typeface="Osaka"/>
              </a:rPr>
              <a:t>贴前</a:t>
            </a:r>
            <a:r>
              <a:rPr lang="en-US" dirty="0">
                <a:solidFill>
                  <a:srgbClr val="00FFFF"/>
                </a:solidFill>
                <a:ea typeface="ＭＳ Ｐゴシック" pitchFamily="8" charset="-128"/>
                <a:cs typeface="Osaka"/>
              </a:rPr>
              <a:t> 5:12</a:t>
            </a:r>
          </a:p>
          <a:p>
            <a:pPr eaLnBrk="0" hangingPunct="0">
              <a:defRPr/>
            </a:pPr>
            <a:r>
              <a:rPr lang="zh-CN" altLang="en-US" dirty="0">
                <a:solidFill>
                  <a:srgbClr val="00FFFF"/>
                </a:solidFill>
                <a:ea typeface="ＭＳ Ｐゴシック" pitchFamily="8" charset="-128"/>
                <a:cs typeface="Osaka"/>
              </a:rPr>
              <a:t>弗 </a:t>
            </a:r>
            <a:r>
              <a:rPr lang="en-US" dirty="0">
                <a:solidFill>
                  <a:srgbClr val="00FFFF"/>
                </a:solidFill>
                <a:ea typeface="ＭＳ Ｐゴシック" pitchFamily="8" charset="-128"/>
                <a:cs typeface="Osaka"/>
              </a:rPr>
              <a:t>4:11</a:t>
            </a:r>
          </a:p>
        </p:txBody>
      </p:sp>
      <p:sp>
        <p:nvSpPr>
          <p:cNvPr id="169996" name="Text Box 12"/>
          <p:cNvSpPr txBox="1">
            <a:spLocks noChangeArrowheads="1"/>
          </p:cNvSpPr>
          <p:nvPr/>
        </p:nvSpPr>
        <p:spPr bwMode="auto">
          <a:xfrm>
            <a:off x="1371600" y="3384550"/>
            <a:ext cx="2667000" cy="1569600"/>
          </a:xfrm>
          <a:prstGeom prst="rect">
            <a:avLst/>
          </a:prstGeom>
          <a:noFill/>
          <a:ln w="9525">
            <a:noFill/>
            <a:miter lim="800000"/>
            <a:headEnd/>
            <a:tailEnd/>
          </a:ln>
          <a:effectLst>
            <a:outerShdw dist="35921" dir="2700000" algn="ctr" rotWithShape="0">
              <a:srgbClr val="808080"/>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i="1" dirty="0" err="1">
                <a:solidFill>
                  <a:srgbClr val="FFFF66"/>
                </a:solidFill>
              </a:rPr>
              <a:t>Episkopos</a:t>
            </a:r>
            <a:r>
              <a:rPr lang="en-US" dirty="0">
                <a:solidFill>
                  <a:srgbClr val="FFFF66"/>
                </a:solidFill>
              </a:rPr>
              <a:t> =</a:t>
            </a:r>
          </a:p>
          <a:p>
            <a:pPr eaLnBrk="0" hangingPunct="0"/>
            <a:r>
              <a:rPr lang="en-US" i="1" dirty="0">
                <a:solidFill>
                  <a:srgbClr val="FFFF66"/>
                </a:solidFill>
              </a:rPr>
              <a:t>Epi</a:t>
            </a:r>
            <a:r>
              <a:rPr lang="en-US" dirty="0">
                <a:solidFill>
                  <a:srgbClr val="FFFF66"/>
                </a:solidFill>
              </a:rPr>
              <a:t> </a:t>
            </a:r>
            <a:r>
              <a:rPr lang="en-US" altLang="ja-JP" dirty="0">
                <a:solidFill>
                  <a:srgbClr val="FFFF66"/>
                </a:solidFill>
              </a:rPr>
              <a:t>“</a:t>
            </a:r>
            <a:r>
              <a:rPr lang="zh-CN" altLang="en-US" dirty="0">
                <a:solidFill>
                  <a:srgbClr val="FFFF66"/>
                </a:solidFill>
              </a:rPr>
              <a:t>顾念</a:t>
            </a:r>
            <a:r>
              <a:rPr lang="en-US" altLang="ja-JP" dirty="0">
                <a:solidFill>
                  <a:srgbClr val="FFFF66"/>
                </a:solidFill>
              </a:rPr>
              <a:t>"</a:t>
            </a:r>
            <a:r>
              <a:rPr lang="en-US" dirty="0">
                <a:solidFill>
                  <a:srgbClr val="FFFF66"/>
                </a:solidFill>
              </a:rPr>
              <a:t> +</a:t>
            </a:r>
          </a:p>
          <a:p>
            <a:pPr eaLnBrk="0" hangingPunct="0"/>
            <a:r>
              <a:rPr lang="en-US" i="1" dirty="0" err="1">
                <a:solidFill>
                  <a:srgbClr val="FFFF66"/>
                </a:solidFill>
              </a:rPr>
              <a:t>skopos</a:t>
            </a:r>
            <a:r>
              <a:rPr lang="en-US" i="1" dirty="0">
                <a:solidFill>
                  <a:srgbClr val="FFFF66"/>
                </a:solidFill>
              </a:rPr>
              <a:t> </a:t>
            </a:r>
            <a:r>
              <a:rPr lang="en-US" altLang="ja-JP" dirty="0">
                <a:solidFill>
                  <a:srgbClr val="FFFF66"/>
                </a:solidFill>
              </a:rPr>
              <a:t>“</a:t>
            </a:r>
            <a:r>
              <a:rPr lang="zh-CN" altLang="en-US" dirty="0">
                <a:solidFill>
                  <a:srgbClr val="FFFF66"/>
                </a:solidFill>
              </a:rPr>
              <a:t>看</a:t>
            </a:r>
            <a:r>
              <a:rPr lang="en-US" altLang="ja-JP" dirty="0">
                <a:solidFill>
                  <a:srgbClr val="FFFF66"/>
                </a:solidFill>
              </a:rPr>
              <a:t>"</a:t>
            </a:r>
            <a:r>
              <a:rPr lang="en-US" dirty="0">
                <a:solidFill>
                  <a:srgbClr val="FFFF66"/>
                </a:solidFill>
              </a:rPr>
              <a:t> =</a:t>
            </a:r>
          </a:p>
          <a:p>
            <a:pPr eaLnBrk="0" hangingPunct="0"/>
            <a:r>
              <a:rPr lang="en-US" altLang="ja-JP" dirty="0">
                <a:solidFill>
                  <a:srgbClr val="FFFF66"/>
                </a:solidFill>
              </a:rPr>
              <a:t>“</a:t>
            </a:r>
            <a:r>
              <a:rPr lang="zh-CN" altLang="en-US" dirty="0">
                <a:solidFill>
                  <a:srgbClr val="FFFF66"/>
                </a:solidFill>
              </a:rPr>
              <a:t>看顾</a:t>
            </a:r>
            <a:r>
              <a:rPr lang="en-US" altLang="ja-JP" dirty="0">
                <a:solidFill>
                  <a:srgbClr val="FFFF66"/>
                </a:solidFill>
              </a:rPr>
              <a:t>"</a:t>
            </a:r>
            <a:endParaRPr lang="en-US" dirty="0">
              <a:solidFill>
                <a:srgbClr val="FFFF66"/>
              </a:solidFill>
            </a:endParaRPr>
          </a:p>
        </p:txBody>
      </p:sp>
      <p:sp>
        <p:nvSpPr>
          <p:cNvPr id="169997" name="Rectangle 13"/>
          <p:cNvSpPr>
            <a:spLocks noGrp="1" noChangeArrowheads="1"/>
          </p:cNvSpPr>
          <p:nvPr>
            <p:ph type="title" idx="4294967295"/>
          </p:nvPr>
        </p:nvSpPr>
        <p:spPr>
          <a:xfrm>
            <a:off x="0" y="76201"/>
            <a:ext cx="8839200" cy="990600"/>
          </a:xfrm>
          <a:noFill/>
          <a:ln/>
          <a:effectLst>
            <a:outerShdw blurRad="63500" dist="35921" dir="2700000" algn="ctr" rotWithShape="0">
              <a:srgbClr val="000000">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zh-CN" altLang="en-US" sz="4000" dirty="0">
                <a:solidFill>
                  <a:srgbClr val="FFFFFF"/>
                </a:solidFill>
                <a:latin typeface="Arial" charset="0"/>
                <a:ea typeface="ＭＳ Ｐゴシック" pitchFamily="8" charset="-128"/>
              </a:rPr>
              <a:t>长老三个主要的牧养任务</a:t>
            </a:r>
            <a:endParaRPr lang="en-US" sz="3200" dirty="0">
              <a:solidFill>
                <a:srgbClr val="FFFFFF"/>
              </a:solidFill>
              <a:latin typeface="Arial" charset="0"/>
              <a:ea typeface="ＭＳ Ｐゴシック" pitchFamily="8" charset="-128"/>
            </a:endParaRPr>
          </a:p>
        </p:txBody>
      </p:sp>
    </p:spTree>
    <p:extLst>
      <p:ext uri="{BB962C8B-B14F-4D97-AF65-F5344CB8AC3E}">
        <p14:creationId xmlns:p14="http://schemas.microsoft.com/office/powerpoint/2010/main" val="79889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p:cTn id="7" dur="1000" fill="hold"/>
                                        <p:tgtEl>
                                          <p:spTgt spid="169989"/>
                                        </p:tgtEl>
                                        <p:attrNameLst>
                                          <p:attrName>ppt_w</p:attrName>
                                        </p:attrNameLst>
                                      </p:cBhvr>
                                      <p:tavLst>
                                        <p:tav tm="0">
                                          <p:val>
                                            <p:strVal val="#ppt_w+.3"/>
                                          </p:val>
                                        </p:tav>
                                        <p:tav tm="100000">
                                          <p:val>
                                            <p:strVal val="#ppt_w"/>
                                          </p:val>
                                        </p:tav>
                                      </p:tavLst>
                                    </p:anim>
                                    <p:anim calcmode="lin" valueType="num">
                                      <p:cBhvr>
                                        <p:cTn id="8" dur="1000" fill="hold"/>
                                        <p:tgtEl>
                                          <p:spTgt spid="169989"/>
                                        </p:tgtEl>
                                        <p:attrNameLst>
                                          <p:attrName>ppt_h</p:attrName>
                                        </p:attrNameLst>
                                      </p:cBhvr>
                                      <p:tavLst>
                                        <p:tav tm="0">
                                          <p:val>
                                            <p:strVal val="#ppt_h"/>
                                          </p:val>
                                        </p:tav>
                                        <p:tav tm="100000">
                                          <p:val>
                                            <p:strVal val="#ppt_h"/>
                                          </p:val>
                                        </p:tav>
                                      </p:tavLst>
                                    </p:anim>
                                    <p:animEffect transition="in" filter="fade">
                                      <p:cBhvr>
                                        <p:cTn id="9" dur="1000"/>
                                        <p:tgtEl>
                                          <p:spTgt spid="16998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p:cTn id="13" dur="1000" fill="hold"/>
                                        <p:tgtEl>
                                          <p:spTgt spid="169988"/>
                                        </p:tgtEl>
                                        <p:attrNameLst>
                                          <p:attrName>ppt_w</p:attrName>
                                        </p:attrNameLst>
                                      </p:cBhvr>
                                      <p:tavLst>
                                        <p:tav tm="0">
                                          <p:val>
                                            <p:strVal val="#ppt_w+.3"/>
                                          </p:val>
                                        </p:tav>
                                        <p:tav tm="100000">
                                          <p:val>
                                            <p:strVal val="#ppt_w"/>
                                          </p:val>
                                        </p:tav>
                                      </p:tavLst>
                                    </p:anim>
                                    <p:anim calcmode="lin" valueType="num">
                                      <p:cBhvr>
                                        <p:cTn id="14" dur="1000" fill="hold"/>
                                        <p:tgtEl>
                                          <p:spTgt spid="169988"/>
                                        </p:tgtEl>
                                        <p:attrNameLst>
                                          <p:attrName>ppt_h</p:attrName>
                                        </p:attrNameLst>
                                      </p:cBhvr>
                                      <p:tavLst>
                                        <p:tav tm="0">
                                          <p:val>
                                            <p:strVal val="#ppt_h"/>
                                          </p:val>
                                        </p:tav>
                                        <p:tav tm="100000">
                                          <p:val>
                                            <p:strVal val="#ppt_h"/>
                                          </p:val>
                                        </p:tav>
                                      </p:tavLst>
                                    </p:anim>
                                    <p:animEffect transition="in" filter="fade">
                                      <p:cBhvr>
                                        <p:cTn id="15" dur="1000"/>
                                        <p:tgtEl>
                                          <p:spTgt spid="16998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69990"/>
                                        </p:tgtEl>
                                        <p:attrNameLst>
                                          <p:attrName>style.visibility</p:attrName>
                                        </p:attrNameLst>
                                      </p:cBhvr>
                                      <p:to>
                                        <p:strVal val="visible"/>
                                      </p:to>
                                    </p:set>
                                    <p:anim calcmode="lin" valueType="num">
                                      <p:cBhvr>
                                        <p:cTn id="19" dur="1000" fill="hold"/>
                                        <p:tgtEl>
                                          <p:spTgt spid="169990"/>
                                        </p:tgtEl>
                                        <p:attrNameLst>
                                          <p:attrName>ppt_w</p:attrName>
                                        </p:attrNameLst>
                                      </p:cBhvr>
                                      <p:tavLst>
                                        <p:tav tm="0">
                                          <p:val>
                                            <p:strVal val="#ppt_w+.3"/>
                                          </p:val>
                                        </p:tav>
                                        <p:tav tm="100000">
                                          <p:val>
                                            <p:strVal val="#ppt_w"/>
                                          </p:val>
                                        </p:tav>
                                      </p:tavLst>
                                    </p:anim>
                                    <p:anim calcmode="lin" valueType="num">
                                      <p:cBhvr>
                                        <p:cTn id="20" dur="1000" fill="hold"/>
                                        <p:tgtEl>
                                          <p:spTgt spid="169990"/>
                                        </p:tgtEl>
                                        <p:attrNameLst>
                                          <p:attrName>ppt_h</p:attrName>
                                        </p:attrNameLst>
                                      </p:cBhvr>
                                      <p:tavLst>
                                        <p:tav tm="0">
                                          <p:val>
                                            <p:strVal val="#ppt_h"/>
                                          </p:val>
                                        </p:tav>
                                        <p:tav tm="100000">
                                          <p:val>
                                            <p:strVal val="#ppt_h"/>
                                          </p:val>
                                        </p:tav>
                                      </p:tavLst>
                                    </p:anim>
                                    <p:animEffect transition="in" filter="fade">
                                      <p:cBhvr>
                                        <p:cTn id="21" dur="1000"/>
                                        <p:tgtEl>
                                          <p:spTgt spid="1699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69992"/>
                                        </p:tgtEl>
                                        <p:attrNameLst>
                                          <p:attrName>style.visibility</p:attrName>
                                        </p:attrNameLst>
                                      </p:cBhvr>
                                      <p:to>
                                        <p:strVal val="visible"/>
                                      </p:to>
                                    </p:set>
                                    <p:anim calcmode="lin" valueType="num">
                                      <p:cBhvr>
                                        <p:cTn id="26" dur="1000" fill="hold"/>
                                        <p:tgtEl>
                                          <p:spTgt spid="169992"/>
                                        </p:tgtEl>
                                        <p:attrNameLst>
                                          <p:attrName>ppt_w</p:attrName>
                                        </p:attrNameLst>
                                      </p:cBhvr>
                                      <p:tavLst>
                                        <p:tav tm="0">
                                          <p:val>
                                            <p:strVal val="#ppt_w+.3"/>
                                          </p:val>
                                        </p:tav>
                                        <p:tav tm="100000">
                                          <p:val>
                                            <p:strVal val="#ppt_w"/>
                                          </p:val>
                                        </p:tav>
                                      </p:tavLst>
                                    </p:anim>
                                    <p:anim calcmode="lin" valueType="num">
                                      <p:cBhvr>
                                        <p:cTn id="27" dur="1000" fill="hold"/>
                                        <p:tgtEl>
                                          <p:spTgt spid="169992"/>
                                        </p:tgtEl>
                                        <p:attrNameLst>
                                          <p:attrName>ppt_h</p:attrName>
                                        </p:attrNameLst>
                                      </p:cBhvr>
                                      <p:tavLst>
                                        <p:tav tm="0">
                                          <p:val>
                                            <p:strVal val="#ppt_h"/>
                                          </p:val>
                                        </p:tav>
                                        <p:tav tm="100000">
                                          <p:val>
                                            <p:strVal val="#ppt_h"/>
                                          </p:val>
                                        </p:tav>
                                      </p:tavLst>
                                    </p:anim>
                                    <p:animEffect transition="in" filter="fade">
                                      <p:cBhvr>
                                        <p:cTn id="28" dur="1000"/>
                                        <p:tgtEl>
                                          <p:spTgt spid="16999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69991"/>
                                        </p:tgtEl>
                                        <p:attrNameLst>
                                          <p:attrName>style.visibility</p:attrName>
                                        </p:attrNameLst>
                                      </p:cBhvr>
                                      <p:to>
                                        <p:strVal val="visible"/>
                                      </p:to>
                                    </p:set>
                                    <p:anim calcmode="lin" valueType="num">
                                      <p:cBhvr>
                                        <p:cTn id="32" dur="1000" fill="hold"/>
                                        <p:tgtEl>
                                          <p:spTgt spid="169991"/>
                                        </p:tgtEl>
                                        <p:attrNameLst>
                                          <p:attrName>ppt_w</p:attrName>
                                        </p:attrNameLst>
                                      </p:cBhvr>
                                      <p:tavLst>
                                        <p:tav tm="0">
                                          <p:val>
                                            <p:strVal val="#ppt_w+.3"/>
                                          </p:val>
                                        </p:tav>
                                        <p:tav tm="100000">
                                          <p:val>
                                            <p:strVal val="#ppt_w"/>
                                          </p:val>
                                        </p:tav>
                                      </p:tavLst>
                                    </p:anim>
                                    <p:anim calcmode="lin" valueType="num">
                                      <p:cBhvr>
                                        <p:cTn id="33" dur="1000" fill="hold"/>
                                        <p:tgtEl>
                                          <p:spTgt spid="169991"/>
                                        </p:tgtEl>
                                        <p:attrNameLst>
                                          <p:attrName>ppt_h</p:attrName>
                                        </p:attrNameLst>
                                      </p:cBhvr>
                                      <p:tavLst>
                                        <p:tav tm="0">
                                          <p:val>
                                            <p:strVal val="#ppt_h"/>
                                          </p:val>
                                        </p:tav>
                                        <p:tav tm="100000">
                                          <p:val>
                                            <p:strVal val="#ppt_h"/>
                                          </p:val>
                                        </p:tav>
                                      </p:tavLst>
                                    </p:anim>
                                    <p:animEffect transition="in" filter="fade">
                                      <p:cBhvr>
                                        <p:cTn id="34" dur="1000"/>
                                        <p:tgtEl>
                                          <p:spTgt spid="16999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69995"/>
                                        </p:tgtEl>
                                        <p:attrNameLst>
                                          <p:attrName>style.visibility</p:attrName>
                                        </p:attrNameLst>
                                      </p:cBhvr>
                                      <p:to>
                                        <p:strVal val="visible"/>
                                      </p:to>
                                    </p:set>
                                    <p:anim calcmode="lin" valueType="num">
                                      <p:cBhvr>
                                        <p:cTn id="38" dur="1000" fill="hold"/>
                                        <p:tgtEl>
                                          <p:spTgt spid="169995"/>
                                        </p:tgtEl>
                                        <p:attrNameLst>
                                          <p:attrName>ppt_w</p:attrName>
                                        </p:attrNameLst>
                                      </p:cBhvr>
                                      <p:tavLst>
                                        <p:tav tm="0">
                                          <p:val>
                                            <p:strVal val="#ppt_w+.3"/>
                                          </p:val>
                                        </p:tav>
                                        <p:tav tm="100000">
                                          <p:val>
                                            <p:strVal val="#ppt_w"/>
                                          </p:val>
                                        </p:tav>
                                      </p:tavLst>
                                    </p:anim>
                                    <p:anim calcmode="lin" valueType="num">
                                      <p:cBhvr>
                                        <p:cTn id="39" dur="1000" fill="hold"/>
                                        <p:tgtEl>
                                          <p:spTgt spid="169995"/>
                                        </p:tgtEl>
                                        <p:attrNameLst>
                                          <p:attrName>ppt_h</p:attrName>
                                        </p:attrNameLst>
                                      </p:cBhvr>
                                      <p:tavLst>
                                        <p:tav tm="0">
                                          <p:val>
                                            <p:strVal val="#ppt_h"/>
                                          </p:val>
                                        </p:tav>
                                        <p:tav tm="100000">
                                          <p:val>
                                            <p:strVal val="#ppt_h"/>
                                          </p:val>
                                        </p:tav>
                                      </p:tavLst>
                                    </p:anim>
                                    <p:animEffect transition="in" filter="fade">
                                      <p:cBhvr>
                                        <p:cTn id="40" dur="1000"/>
                                        <p:tgtEl>
                                          <p:spTgt spid="1699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69987"/>
                                        </p:tgtEl>
                                        <p:attrNameLst>
                                          <p:attrName>style.visibility</p:attrName>
                                        </p:attrNameLst>
                                      </p:cBhvr>
                                      <p:to>
                                        <p:strVal val="visible"/>
                                      </p:to>
                                    </p:set>
                                    <p:anim calcmode="lin" valueType="num">
                                      <p:cBhvr>
                                        <p:cTn id="45" dur="1000" fill="hold"/>
                                        <p:tgtEl>
                                          <p:spTgt spid="169987"/>
                                        </p:tgtEl>
                                        <p:attrNameLst>
                                          <p:attrName>ppt_w</p:attrName>
                                        </p:attrNameLst>
                                      </p:cBhvr>
                                      <p:tavLst>
                                        <p:tav tm="0">
                                          <p:val>
                                            <p:strVal val="#ppt_w+.3"/>
                                          </p:val>
                                        </p:tav>
                                        <p:tav tm="100000">
                                          <p:val>
                                            <p:strVal val="#ppt_w"/>
                                          </p:val>
                                        </p:tav>
                                      </p:tavLst>
                                    </p:anim>
                                    <p:anim calcmode="lin" valueType="num">
                                      <p:cBhvr>
                                        <p:cTn id="46" dur="1000" fill="hold"/>
                                        <p:tgtEl>
                                          <p:spTgt spid="169987"/>
                                        </p:tgtEl>
                                        <p:attrNameLst>
                                          <p:attrName>ppt_h</p:attrName>
                                        </p:attrNameLst>
                                      </p:cBhvr>
                                      <p:tavLst>
                                        <p:tav tm="0">
                                          <p:val>
                                            <p:strVal val="#ppt_h"/>
                                          </p:val>
                                        </p:tav>
                                        <p:tav tm="100000">
                                          <p:val>
                                            <p:strVal val="#ppt_h"/>
                                          </p:val>
                                        </p:tav>
                                      </p:tavLst>
                                    </p:anim>
                                    <p:animEffect transition="in" filter="fade">
                                      <p:cBhvr>
                                        <p:cTn id="47" dur="1000"/>
                                        <p:tgtEl>
                                          <p:spTgt spid="169987"/>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9986"/>
                                        </p:tgtEl>
                                        <p:attrNameLst>
                                          <p:attrName>style.visibility</p:attrName>
                                        </p:attrNameLst>
                                      </p:cBhvr>
                                      <p:to>
                                        <p:strVal val="visible"/>
                                      </p:to>
                                    </p:set>
                                    <p:anim calcmode="lin" valueType="num">
                                      <p:cBhvr>
                                        <p:cTn id="51" dur="1000" fill="hold"/>
                                        <p:tgtEl>
                                          <p:spTgt spid="169986"/>
                                        </p:tgtEl>
                                        <p:attrNameLst>
                                          <p:attrName>ppt_w</p:attrName>
                                        </p:attrNameLst>
                                      </p:cBhvr>
                                      <p:tavLst>
                                        <p:tav tm="0">
                                          <p:val>
                                            <p:strVal val="#ppt_w+.3"/>
                                          </p:val>
                                        </p:tav>
                                        <p:tav tm="100000">
                                          <p:val>
                                            <p:strVal val="#ppt_w"/>
                                          </p:val>
                                        </p:tav>
                                      </p:tavLst>
                                    </p:anim>
                                    <p:anim calcmode="lin" valueType="num">
                                      <p:cBhvr>
                                        <p:cTn id="52" dur="1000" fill="hold"/>
                                        <p:tgtEl>
                                          <p:spTgt spid="169986"/>
                                        </p:tgtEl>
                                        <p:attrNameLst>
                                          <p:attrName>ppt_h</p:attrName>
                                        </p:attrNameLst>
                                      </p:cBhvr>
                                      <p:tavLst>
                                        <p:tav tm="0">
                                          <p:val>
                                            <p:strVal val="#ppt_h"/>
                                          </p:val>
                                        </p:tav>
                                        <p:tav tm="100000">
                                          <p:val>
                                            <p:strVal val="#ppt_h"/>
                                          </p:val>
                                        </p:tav>
                                      </p:tavLst>
                                    </p:anim>
                                    <p:animEffect transition="in" filter="fade">
                                      <p:cBhvr>
                                        <p:cTn id="53" dur="1000"/>
                                        <p:tgtEl>
                                          <p:spTgt spid="169986"/>
                                        </p:tgtEl>
                                      </p:cBhvr>
                                    </p:animEffect>
                                  </p:childTnLst>
                                </p:cTn>
                              </p:par>
                            </p:childTnLst>
                          </p:cTn>
                        </p:par>
                        <p:par>
                          <p:cTn id="54" fill="hold" nodeType="afterGroup">
                            <p:stCondLst>
                              <p:cond delay="2000"/>
                            </p:stCondLst>
                            <p:childTnLst>
                              <p:par>
                                <p:cTn id="55" presetID="50" presetClass="entr" presetSubtype="0" decel="100000" fill="hold" grpId="0" nodeType="afterEffect">
                                  <p:stCondLst>
                                    <p:cond delay="0"/>
                                  </p:stCondLst>
                                  <p:childTnLst>
                                    <p:set>
                                      <p:cBhvr>
                                        <p:cTn id="56" dur="1" fill="hold">
                                          <p:stCondLst>
                                            <p:cond delay="0"/>
                                          </p:stCondLst>
                                        </p:cTn>
                                        <p:tgtEl>
                                          <p:spTgt spid="169994"/>
                                        </p:tgtEl>
                                        <p:attrNameLst>
                                          <p:attrName>style.visibility</p:attrName>
                                        </p:attrNameLst>
                                      </p:cBhvr>
                                      <p:to>
                                        <p:strVal val="visible"/>
                                      </p:to>
                                    </p:set>
                                    <p:anim calcmode="lin" valueType="num">
                                      <p:cBhvr>
                                        <p:cTn id="57" dur="1000" fill="hold"/>
                                        <p:tgtEl>
                                          <p:spTgt spid="169994"/>
                                        </p:tgtEl>
                                        <p:attrNameLst>
                                          <p:attrName>ppt_w</p:attrName>
                                        </p:attrNameLst>
                                      </p:cBhvr>
                                      <p:tavLst>
                                        <p:tav tm="0">
                                          <p:val>
                                            <p:strVal val="#ppt_w+.3"/>
                                          </p:val>
                                        </p:tav>
                                        <p:tav tm="100000">
                                          <p:val>
                                            <p:strVal val="#ppt_w"/>
                                          </p:val>
                                        </p:tav>
                                      </p:tavLst>
                                    </p:anim>
                                    <p:anim calcmode="lin" valueType="num">
                                      <p:cBhvr>
                                        <p:cTn id="58" dur="1000" fill="hold"/>
                                        <p:tgtEl>
                                          <p:spTgt spid="169994"/>
                                        </p:tgtEl>
                                        <p:attrNameLst>
                                          <p:attrName>ppt_h</p:attrName>
                                        </p:attrNameLst>
                                      </p:cBhvr>
                                      <p:tavLst>
                                        <p:tav tm="0">
                                          <p:val>
                                            <p:strVal val="#ppt_h"/>
                                          </p:val>
                                        </p:tav>
                                        <p:tav tm="100000">
                                          <p:val>
                                            <p:strVal val="#ppt_h"/>
                                          </p:val>
                                        </p:tav>
                                      </p:tavLst>
                                    </p:anim>
                                    <p:animEffect transition="in" filter="fade">
                                      <p:cBhvr>
                                        <p:cTn id="59" dur="1000"/>
                                        <p:tgtEl>
                                          <p:spTgt spid="169994"/>
                                        </p:tgtEl>
                                      </p:cBhvr>
                                    </p:animEffect>
                                  </p:childTnLst>
                                </p:cTn>
                              </p:par>
                            </p:childTnLst>
                          </p:cTn>
                        </p:par>
                        <p:par>
                          <p:cTn id="60" fill="hold" nodeType="afterGroup">
                            <p:stCondLst>
                              <p:cond delay="3000"/>
                            </p:stCondLst>
                            <p:childTnLst>
                              <p:par>
                                <p:cTn id="61" presetID="50" presetClass="entr" presetSubtype="0" decel="100000" fill="hold" grpId="0" nodeType="afterEffect">
                                  <p:stCondLst>
                                    <p:cond delay="0"/>
                                  </p:stCondLst>
                                  <p:childTnLst>
                                    <p:set>
                                      <p:cBhvr>
                                        <p:cTn id="62" dur="1" fill="hold">
                                          <p:stCondLst>
                                            <p:cond delay="0"/>
                                          </p:stCondLst>
                                        </p:cTn>
                                        <p:tgtEl>
                                          <p:spTgt spid="169996"/>
                                        </p:tgtEl>
                                        <p:attrNameLst>
                                          <p:attrName>style.visibility</p:attrName>
                                        </p:attrNameLst>
                                      </p:cBhvr>
                                      <p:to>
                                        <p:strVal val="visible"/>
                                      </p:to>
                                    </p:set>
                                    <p:anim calcmode="lin" valueType="num">
                                      <p:cBhvr>
                                        <p:cTn id="63" dur="1000" fill="hold"/>
                                        <p:tgtEl>
                                          <p:spTgt spid="169996"/>
                                        </p:tgtEl>
                                        <p:attrNameLst>
                                          <p:attrName>ppt_w</p:attrName>
                                        </p:attrNameLst>
                                      </p:cBhvr>
                                      <p:tavLst>
                                        <p:tav tm="0">
                                          <p:val>
                                            <p:strVal val="#ppt_w+.3"/>
                                          </p:val>
                                        </p:tav>
                                        <p:tav tm="100000">
                                          <p:val>
                                            <p:strVal val="#ppt_w"/>
                                          </p:val>
                                        </p:tav>
                                      </p:tavLst>
                                    </p:anim>
                                    <p:anim calcmode="lin" valueType="num">
                                      <p:cBhvr>
                                        <p:cTn id="64" dur="1000" fill="hold"/>
                                        <p:tgtEl>
                                          <p:spTgt spid="169996"/>
                                        </p:tgtEl>
                                        <p:attrNameLst>
                                          <p:attrName>ppt_h</p:attrName>
                                        </p:attrNameLst>
                                      </p:cBhvr>
                                      <p:tavLst>
                                        <p:tav tm="0">
                                          <p:val>
                                            <p:strVal val="#ppt_h"/>
                                          </p:val>
                                        </p:tav>
                                        <p:tav tm="100000">
                                          <p:val>
                                            <p:strVal val="#ppt_h"/>
                                          </p:val>
                                        </p:tav>
                                      </p:tavLst>
                                    </p:anim>
                                    <p:animEffect transition="in" filter="fade">
                                      <p:cBhvr>
                                        <p:cTn id="65" dur="1000"/>
                                        <p:tgtEl>
                                          <p:spTgt spid="16999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69993"/>
                                        </p:tgtEl>
                                        <p:attrNameLst>
                                          <p:attrName>style.visibility</p:attrName>
                                        </p:attrNameLst>
                                      </p:cBhvr>
                                      <p:to>
                                        <p:strVal val="visible"/>
                                      </p:to>
                                    </p:set>
                                    <p:anim calcmode="lin" valueType="num">
                                      <p:cBhvr>
                                        <p:cTn id="70" dur="1000" fill="hold"/>
                                        <p:tgtEl>
                                          <p:spTgt spid="169993"/>
                                        </p:tgtEl>
                                        <p:attrNameLst>
                                          <p:attrName>ppt_w</p:attrName>
                                        </p:attrNameLst>
                                      </p:cBhvr>
                                      <p:tavLst>
                                        <p:tav tm="0">
                                          <p:val>
                                            <p:strVal val="#ppt_w+.3"/>
                                          </p:val>
                                        </p:tav>
                                        <p:tav tm="100000">
                                          <p:val>
                                            <p:strVal val="#ppt_w"/>
                                          </p:val>
                                        </p:tav>
                                      </p:tavLst>
                                    </p:anim>
                                    <p:anim calcmode="lin" valueType="num">
                                      <p:cBhvr>
                                        <p:cTn id="71" dur="1000" fill="hold"/>
                                        <p:tgtEl>
                                          <p:spTgt spid="169993"/>
                                        </p:tgtEl>
                                        <p:attrNameLst>
                                          <p:attrName>ppt_h</p:attrName>
                                        </p:attrNameLst>
                                      </p:cBhvr>
                                      <p:tavLst>
                                        <p:tav tm="0">
                                          <p:val>
                                            <p:strVal val="#ppt_h"/>
                                          </p:val>
                                        </p:tav>
                                        <p:tav tm="100000">
                                          <p:val>
                                            <p:strVal val="#ppt_h"/>
                                          </p:val>
                                        </p:tav>
                                      </p:tavLst>
                                    </p:anim>
                                    <p:animEffect transition="in" filter="fade">
                                      <p:cBhvr>
                                        <p:cTn id="72" dur="10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p:bldP spid="169988" grpId="0" animBg="1"/>
      <p:bldP spid="169989" grpId="0"/>
      <p:bldP spid="169990" grpId="0"/>
      <p:bldP spid="169991" grpId="0" animBg="1"/>
      <p:bldP spid="169992" grpId="0"/>
      <p:bldP spid="169993" grpId="0"/>
      <p:bldP spid="169994" grpId="0"/>
      <p:bldP spid="169995" grpId="0"/>
      <p:bldP spid="169996"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idx="4294967295"/>
          </p:nvPr>
        </p:nvSpPr>
        <p:spPr>
          <a:xfrm>
            <a:off x="0" y="0"/>
            <a:ext cx="9144000" cy="1524000"/>
          </a:xfrm>
        </p:spPr>
        <p:txBody>
          <a:bodyPr/>
          <a:lstStyle/>
          <a:p>
            <a:r>
              <a:rPr lang="zh-CN" altLang="en-US" sz="4800" b="1" dirty="0">
                <a:solidFill>
                  <a:srgbClr val="FFFF00"/>
                </a:solidFill>
              </a:rPr>
              <a:t>谦卑 </a:t>
            </a:r>
            <a:r>
              <a:rPr lang="en-US" sz="4800" b="1" dirty="0">
                <a:solidFill>
                  <a:srgbClr val="FFFF00"/>
                </a:solidFill>
              </a:rPr>
              <a:t>(4:1-13):</a:t>
            </a:r>
            <a:endParaRPr lang="en-US" sz="5400" b="1" dirty="0">
              <a:solidFill>
                <a:schemeClr val="bg1"/>
              </a:solidFill>
            </a:endParaRPr>
          </a:p>
        </p:txBody>
      </p:sp>
      <p:sp>
        <p:nvSpPr>
          <p:cNvPr id="249859" name="Rectangle 2"/>
          <p:cNvSpPr>
            <a:spLocks noChangeArrowheads="1"/>
          </p:cNvSpPr>
          <p:nvPr/>
        </p:nvSpPr>
        <p:spPr bwMode="auto">
          <a:xfrm>
            <a:off x="0" y="4876801"/>
            <a:ext cx="9144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r>
              <a:rPr lang="en-US" sz="3600" dirty="0">
                <a:solidFill>
                  <a:srgbClr val="FFFFFF"/>
                </a:solidFill>
              </a:rPr>
              <a:t>C.	</a:t>
            </a:r>
            <a:r>
              <a:rPr lang="zh-CN" altLang="en-US" sz="3600" dirty="0">
                <a:solidFill>
                  <a:srgbClr val="FFFFFF"/>
                </a:solidFill>
              </a:rPr>
              <a:t>认清领袖在带领你时所付上的</a:t>
            </a:r>
            <a:r>
              <a:rPr lang="zh-CN" altLang="en-US" sz="3600" dirty="0">
                <a:solidFill>
                  <a:srgbClr val="FFFF00"/>
                </a:solidFill>
              </a:rPr>
              <a:t>牺牲  </a:t>
            </a:r>
            <a:r>
              <a:rPr lang="en-US" sz="3600" dirty="0">
                <a:solidFill>
                  <a:srgbClr val="FFFFFF"/>
                </a:solidFill>
              </a:rPr>
              <a:t>(4:8-13).</a:t>
            </a:r>
          </a:p>
        </p:txBody>
      </p:sp>
      <p:sp>
        <p:nvSpPr>
          <p:cNvPr id="249860" name="Rectangle 2"/>
          <p:cNvSpPr>
            <a:spLocks noChangeArrowheads="1"/>
          </p:cNvSpPr>
          <p:nvPr/>
        </p:nvSpPr>
        <p:spPr bwMode="auto">
          <a:xfrm>
            <a:off x="0" y="1447800"/>
            <a:ext cx="91440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buFontTx/>
              <a:buAutoNum type="alphaUcPeriod"/>
            </a:pPr>
            <a:r>
              <a:rPr lang="zh-CN" altLang="en-US" sz="3600" dirty="0">
                <a:solidFill>
                  <a:srgbClr val="FFFFFF"/>
                </a:solidFill>
              </a:rPr>
              <a:t>我们应当把属灵领袖看作是神忠心的 </a:t>
            </a:r>
            <a:r>
              <a:rPr lang="zh-CN" altLang="en-US" sz="3600" dirty="0">
                <a:solidFill>
                  <a:srgbClr val="FFFF00"/>
                </a:solidFill>
              </a:rPr>
              <a:t>管家</a:t>
            </a:r>
            <a:r>
              <a:rPr lang="zh-CN" altLang="en-US" sz="3600" dirty="0">
                <a:solidFill>
                  <a:srgbClr val="FFFFFF"/>
                </a:solidFill>
              </a:rPr>
              <a:t> 各人向上帝负责 </a:t>
            </a:r>
            <a:r>
              <a:rPr lang="en-US" sz="3600" dirty="0">
                <a:solidFill>
                  <a:srgbClr val="FFFFFF"/>
                </a:solidFill>
              </a:rPr>
              <a:t>(4:1-5).</a:t>
            </a:r>
            <a:br>
              <a:rPr lang="en-US" sz="3600" dirty="0">
                <a:solidFill>
                  <a:srgbClr val="FFFFFF"/>
                </a:solidFill>
              </a:rPr>
            </a:br>
            <a:endParaRPr lang="en-US" sz="3600" dirty="0">
              <a:solidFill>
                <a:srgbClr val="FFFFFF"/>
              </a:solidFill>
            </a:endParaRPr>
          </a:p>
        </p:txBody>
      </p:sp>
      <p:sp>
        <p:nvSpPr>
          <p:cNvPr id="249861" name="Rectangle 2"/>
          <p:cNvSpPr>
            <a:spLocks noChangeArrowheads="1"/>
          </p:cNvSpPr>
          <p:nvPr/>
        </p:nvSpPr>
        <p:spPr bwMode="auto">
          <a:xfrm>
            <a:off x="0" y="3124200"/>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837641" indent="-837641" algn="l"/>
            <a:r>
              <a:rPr lang="en-US" sz="3600" dirty="0">
                <a:solidFill>
                  <a:srgbClr val="FFFFFF"/>
                </a:solidFill>
              </a:rPr>
              <a:t>B.	</a:t>
            </a:r>
            <a:r>
              <a:rPr lang="zh-CN" altLang="en-US" sz="3600" dirty="0">
                <a:solidFill>
                  <a:srgbClr val="FFFFFF"/>
                </a:solidFill>
              </a:rPr>
              <a:t>我们应当以 </a:t>
            </a:r>
            <a:r>
              <a:rPr lang="zh-CN" altLang="en-US" sz="3600" dirty="0">
                <a:solidFill>
                  <a:srgbClr val="FFFF00"/>
                </a:solidFill>
              </a:rPr>
              <a:t>属灵 </a:t>
            </a:r>
            <a:r>
              <a:rPr lang="zh-CN" altLang="en-US" sz="3600" dirty="0">
                <a:solidFill>
                  <a:srgbClr val="FFFFFF"/>
                </a:solidFill>
              </a:rPr>
              <a:t>的标准来做评估</a:t>
            </a:r>
            <a:r>
              <a:rPr lang="en-US" altLang="zh-CN" sz="3600" dirty="0">
                <a:solidFill>
                  <a:srgbClr val="FFFFFF"/>
                </a:solidFill>
              </a:rPr>
              <a:t>––</a:t>
            </a:r>
            <a:r>
              <a:rPr lang="zh-CN" altLang="en-US" sz="3600" dirty="0">
                <a:solidFill>
                  <a:srgbClr val="FFFFFF"/>
                </a:solidFill>
              </a:rPr>
              <a:t>而不是用世俗的方法  </a:t>
            </a:r>
            <a:r>
              <a:rPr lang="en-US" sz="3600" dirty="0">
                <a:solidFill>
                  <a:srgbClr val="FFFFFF"/>
                </a:solidFill>
              </a:rPr>
              <a:t>(4:6-7).</a:t>
            </a:r>
          </a:p>
        </p:txBody>
      </p:sp>
    </p:spTree>
    <p:extLst>
      <p:ext uri="{BB962C8B-B14F-4D97-AF65-F5344CB8AC3E}">
        <p14:creationId xmlns:p14="http://schemas.microsoft.com/office/powerpoint/2010/main" val="2252203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4700" y="43942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ctrTitle" idx="4294967295"/>
          </p:nvPr>
        </p:nvSpPr>
        <p:spPr>
          <a:xfrm>
            <a:off x="381001" y="1066801"/>
            <a:ext cx="8382000" cy="4267200"/>
          </a:xfrm>
        </p:spPr>
        <p:txBody>
          <a:bodyPr/>
          <a:lstStyle/>
          <a:p>
            <a:pPr eaLnBrk="1" hangingPunct="1"/>
            <a:r>
              <a:rPr lang="en-US" sz="6600" b="1" dirty="0">
                <a:solidFill>
                  <a:schemeClr val="bg1"/>
                </a:solidFill>
                <a:latin typeface="Arial" charset="0"/>
                <a:ea typeface="ＭＳ Ｐゴシック" charset="0"/>
                <a:cs typeface="ＭＳ Ｐゴシック" charset="0"/>
              </a:rPr>
              <a:t>II. </a:t>
            </a:r>
            <a:r>
              <a:rPr lang="zh-CN" altLang="en-US" sz="6600" b="1" dirty="0">
                <a:solidFill>
                  <a:schemeClr val="bg1"/>
                </a:solidFill>
                <a:latin typeface="Arial" charset="0"/>
                <a:ea typeface="ＭＳ Ｐゴシック" charset="0"/>
                <a:cs typeface="ＭＳ Ｐゴシック" charset="0"/>
              </a:rPr>
              <a:t>尊重长老的</a:t>
            </a:r>
            <a:br>
              <a:rPr lang="en-US" altLang="zh-CN" sz="6600" b="1" dirty="0">
                <a:solidFill>
                  <a:schemeClr val="bg1"/>
                </a:solidFill>
                <a:latin typeface="Arial" charset="0"/>
                <a:ea typeface="ＭＳ Ｐゴシック" charset="0"/>
                <a:cs typeface="ＭＳ Ｐゴシック" charset="0"/>
              </a:rPr>
            </a:br>
            <a:r>
              <a:rPr lang="zh-CN" altLang="en-US" sz="11700" b="1" dirty="0">
                <a:solidFill>
                  <a:srgbClr val="FFFF00"/>
                </a:solidFill>
                <a:latin typeface="Arial" charset="0"/>
                <a:ea typeface="ＭＳ Ｐゴシック" charset="0"/>
                <a:cs typeface="ＭＳ Ｐゴシック" charset="0"/>
              </a:rPr>
              <a:t>属灵权柄</a:t>
            </a:r>
            <a:br>
              <a:rPr lang="en-US" sz="6600" b="1" dirty="0">
                <a:solidFill>
                  <a:schemeClr val="bg1"/>
                </a:solidFill>
                <a:latin typeface="Arial" charset="0"/>
                <a:ea typeface="ＭＳ Ｐゴシック" charset="0"/>
                <a:cs typeface="ＭＳ Ｐゴシック" charset="0"/>
              </a:rPr>
            </a:br>
            <a:r>
              <a:rPr lang="en-US" sz="6600" b="1" dirty="0">
                <a:solidFill>
                  <a:schemeClr val="bg1"/>
                </a:solidFill>
                <a:latin typeface="Arial" charset="0"/>
                <a:ea typeface="ＭＳ Ｐゴシック" charset="0"/>
                <a:cs typeface="ＭＳ Ｐゴシック" charset="0"/>
              </a:rPr>
              <a:t>(4:14-21)</a:t>
            </a:r>
            <a:endParaRPr lang="en-US"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27690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为父的权威</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247811" name="Rectangle 2"/>
          <p:cNvSpPr>
            <a:spLocks noChangeArrowheads="1"/>
          </p:cNvSpPr>
          <p:nvPr/>
        </p:nvSpPr>
        <p:spPr bwMode="auto">
          <a:xfrm>
            <a:off x="381000" y="1676401"/>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767839" indent="-767839" algn="l"/>
            <a:r>
              <a:rPr lang="en-US" sz="3600" dirty="0">
                <a:solidFill>
                  <a:srgbClr val="FFFFFF"/>
                </a:solidFill>
              </a:rPr>
              <a:t>A.	</a:t>
            </a:r>
            <a:r>
              <a:rPr lang="zh-CN" altLang="en-US" sz="3600" dirty="0">
                <a:solidFill>
                  <a:srgbClr val="FFFFFF"/>
                </a:solidFill>
              </a:rPr>
              <a:t>父亲</a:t>
            </a:r>
            <a:r>
              <a:rPr lang="zh-CN" altLang="en-US" sz="3600" dirty="0">
                <a:solidFill>
                  <a:srgbClr val="FFFF00"/>
                </a:solidFill>
              </a:rPr>
              <a:t>告诫</a:t>
            </a:r>
            <a:r>
              <a:rPr lang="zh-CN" altLang="en-US" sz="3600" dirty="0">
                <a:solidFill>
                  <a:srgbClr val="FFFFFF"/>
                </a:solidFill>
              </a:rPr>
              <a:t>  </a:t>
            </a:r>
            <a:r>
              <a:rPr lang="en-US" sz="3600" dirty="0">
                <a:solidFill>
                  <a:srgbClr val="FFFFFF"/>
                </a:solidFill>
              </a:rPr>
              <a:t>(4:14-15).</a:t>
            </a:r>
          </a:p>
        </p:txBody>
      </p:sp>
      <p:pic>
        <p:nvPicPr>
          <p:cNvPr id="11366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2938" y="2719388"/>
            <a:ext cx="5942012"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1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dissolve">
                                      <p:cBhvr>
                                        <p:cTn id="7"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allAtOnce"/>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为父的权威</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247812" name="Rectangle 4"/>
          <p:cNvSpPr>
            <a:spLocks noChangeArrowheads="1"/>
          </p:cNvSpPr>
          <p:nvPr/>
        </p:nvSpPr>
        <p:spPr bwMode="auto">
          <a:xfrm>
            <a:off x="323851" y="1773238"/>
            <a:ext cx="3311525" cy="175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marL="767839" indent="-767839" algn="l" eaLnBrk="0" hangingPunct="0"/>
            <a:r>
              <a:rPr lang="en-US" sz="3600" dirty="0">
                <a:solidFill>
                  <a:srgbClr val="FFFFFF"/>
                </a:solidFill>
              </a:rPr>
              <a:t>B.	</a:t>
            </a:r>
            <a:r>
              <a:rPr lang="zh-CN" altLang="en-US" sz="3600" dirty="0">
                <a:solidFill>
                  <a:srgbClr val="FFFFFF"/>
                </a:solidFill>
              </a:rPr>
              <a:t>父亲敬虔待神的</a:t>
            </a:r>
            <a:r>
              <a:rPr lang="zh-CN" altLang="en-US" sz="3600" dirty="0">
                <a:solidFill>
                  <a:srgbClr val="FFFF00"/>
                </a:solidFill>
              </a:rPr>
              <a:t>榜样 </a:t>
            </a:r>
            <a:r>
              <a:rPr lang="en-US" sz="3600" dirty="0">
                <a:solidFill>
                  <a:srgbClr val="FFFFFF"/>
                </a:solidFill>
              </a:rPr>
              <a:t>(4:16-17).</a:t>
            </a:r>
          </a:p>
        </p:txBody>
      </p:sp>
      <p:pic>
        <p:nvPicPr>
          <p:cNvPr id="1157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9875" y="1412875"/>
            <a:ext cx="51181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628775"/>
            <a:ext cx="5118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395709" y="2029338"/>
            <a:ext cx="3258916" cy="39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26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dissolve">
                                      <p:cBhvr>
                                        <p:cTn id="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188" y="1412888"/>
            <a:ext cx="50800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ctrTitle" idx="4294967295"/>
          </p:nvPr>
        </p:nvSpPr>
        <p:spPr>
          <a:xfrm>
            <a:off x="0" y="0"/>
            <a:ext cx="9144000" cy="1524000"/>
          </a:xfrm>
        </p:spPr>
        <p:txBody>
          <a:bodyPr/>
          <a:lstStyle/>
          <a:p>
            <a:pPr eaLnBrk="1" hangingPunct="1"/>
            <a:r>
              <a:rPr lang="zh-CN" altLang="en-US" sz="4800" b="1" dirty="0">
                <a:solidFill>
                  <a:srgbClr val="FFFF00"/>
                </a:solidFill>
                <a:latin typeface="Arial" charset="0"/>
                <a:ea typeface="ＭＳ Ｐゴシック" charset="0"/>
                <a:cs typeface="ＭＳ Ｐゴシック" charset="0"/>
              </a:rPr>
              <a:t>父亲的权柄</a:t>
            </a:r>
            <a:r>
              <a:rPr lang="en-US" sz="4800" b="1" dirty="0">
                <a:solidFill>
                  <a:srgbClr val="FFFF00"/>
                </a:solidFill>
                <a:latin typeface="Arial" charset="0"/>
                <a:ea typeface="ＭＳ Ｐゴシック" charset="0"/>
                <a:cs typeface="ＭＳ Ｐゴシック" charset="0"/>
              </a:rPr>
              <a:t> (4:14-21):</a:t>
            </a:r>
            <a:endParaRPr lang="en-US" sz="5400" b="1" dirty="0">
              <a:solidFill>
                <a:schemeClr val="bg1"/>
              </a:solidFill>
              <a:latin typeface="Arial" charset="0"/>
              <a:ea typeface="ＭＳ Ｐゴシック" charset="0"/>
              <a:cs typeface="ＭＳ Ｐゴシック" charset="0"/>
            </a:endParaRPr>
          </a:p>
        </p:txBody>
      </p:sp>
      <p:sp>
        <p:nvSpPr>
          <p:cNvPr id="374787" name="Rectangle 2"/>
          <p:cNvSpPr>
            <a:spLocks noChangeArrowheads="1"/>
          </p:cNvSpPr>
          <p:nvPr/>
        </p:nvSpPr>
        <p:spPr bwMode="auto">
          <a:xfrm>
            <a:off x="381000" y="1676401"/>
            <a:ext cx="914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marL="767839" indent="-767839" algn="l"/>
            <a:r>
              <a:rPr lang="en-US" sz="3600" dirty="0">
                <a:solidFill>
                  <a:srgbClr val="FFFFFF"/>
                </a:solidFill>
                <a:effectLst>
                  <a:glow rad="152400">
                    <a:schemeClr val="tx1"/>
                  </a:glow>
                </a:effectLst>
              </a:rPr>
              <a:t>A.	</a:t>
            </a:r>
            <a:r>
              <a:rPr lang="zh-CN" altLang="en-US" sz="3600" dirty="0">
                <a:solidFill>
                  <a:srgbClr val="FFFFFF"/>
                </a:solidFill>
                <a:effectLst>
                  <a:glow rad="152400">
                    <a:schemeClr val="tx1"/>
                  </a:glow>
                </a:effectLst>
              </a:rPr>
              <a:t>父亲的 </a:t>
            </a:r>
            <a:r>
              <a:rPr lang="zh-CN" altLang="en-US" sz="3600" dirty="0">
                <a:solidFill>
                  <a:srgbClr val="FFFF00"/>
                </a:solidFill>
                <a:effectLst>
                  <a:glow rad="152400">
                    <a:schemeClr val="tx1"/>
                  </a:glow>
                </a:effectLst>
              </a:rPr>
              <a:t>告诫</a:t>
            </a:r>
            <a:r>
              <a:rPr lang="en-US" sz="3600" dirty="0">
                <a:solidFill>
                  <a:srgbClr val="FFFFFF"/>
                </a:solidFill>
                <a:effectLst>
                  <a:glow rad="152400">
                    <a:schemeClr val="tx1"/>
                  </a:glow>
                </a:effectLst>
              </a:rPr>
              <a:t>(4:14-15).</a:t>
            </a:r>
          </a:p>
        </p:txBody>
      </p:sp>
      <p:sp>
        <p:nvSpPr>
          <p:cNvPr id="374788" name="Rectangle 4"/>
          <p:cNvSpPr>
            <a:spLocks noChangeArrowheads="1"/>
          </p:cNvSpPr>
          <p:nvPr/>
        </p:nvSpPr>
        <p:spPr bwMode="auto">
          <a:xfrm>
            <a:off x="381000" y="3048013"/>
            <a:ext cx="8458200" cy="64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marL="767839" indent="-767839" algn="l" eaLnBrk="0" hangingPunct="0"/>
            <a:r>
              <a:rPr lang="en-US" sz="3600" dirty="0">
                <a:solidFill>
                  <a:srgbClr val="FFFFFF"/>
                </a:solidFill>
                <a:effectLst>
                  <a:glow rad="152400">
                    <a:schemeClr val="tx1"/>
                  </a:glow>
                </a:effectLst>
              </a:rPr>
              <a:t>B.	</a:t>
            </a:r>
            <a:r>
              <a:rPr lang="zh-CN" altLang="en-US" sz="3600" dirty="0">
                <a:solidFill>
                  <a:srgbClr val="FFFFFF"/>
                </a:solidFill>
                <a:effectLst>
                  <a:glow rad="152400">
                    <a:schemeClr val="tx1"/>
                  </a:glow>
                </a:effectLst>
              </a:rPr>
              <a:t>父亲 </a:t>
            </a:r>
            <a:r>
              <a:rPr lang="zh-CN" altLang="en-US" sz="3600" dirty="0">
                <a:solidFill>
                  <a:srgbClr val="FFFF00"/>
                </a:solidFill>
                <a:effectLst>
                  <a:glow rad="152400">
                    <a:schemeClr val="tx1"/>
                  </a:glow>
                </a:effectLst>
              </a:rPr>
              <a:t>立下 </a:t>
            </a:r>
            <a:r>
              <a:rPr lang="zh-CN" altLang="en-US" sz="3600" dirty="0">
                <a:solidFill>
                  <a:srgbClr val="FFFFFF"/>
                </a:solidFill>
                <a:effectLst>
                  <a:glow rad="152400">
                    <a:schemeClr val="tx1"/>
                  </a:glow>
                </a:effectLst>
              </a:rPr>
              <a:t>圣洁的 </a:t>
            </a:r>
            <a:r>
              <a:rPr lang="zh-CN" altLang="en-US" sz="3600" dirty="0">
                <a:solidFill>
                  <a:srgbClr val="FFFF00"/>
                </a:solidFill>
                <a:effectLst>
                  <a:glow rad="152400">
                    <a:schemeClr val="tx1"/>
                  </a:glow>
                </a:effectLst>
              </a:rPr>
              <a:t>榜样 </a:t>
            </a:r>
            <a:r>
              <a:rPr lang="en-US" sz="3600" dirty="0">
                <a:solidFill>
                  <a:srgbClr val="FFFF00"/>
                </a:solidFill>
                <a:effectLst>
                  <a:glow rad="152400">
                    <a:schemeClr val="tx1"/>
                  </a:glow>
                </a:effectLst>
              </a:rPr>
              <a:t> </a:t>
            </a:r>
            <a:r>
              <a:rPr lang="en-US" sz="3600" dirty="0">
                <a:solidFill>
                  <a:srgbClr val="FFFFFF"/>
                </a:solidFill>
                <a:effectLst>
                  <a:glow rad="152400">
                    <a:schemeClr val="tx1"/>
                  </a:glow>
                </a:effectLst>
              </a:rPr>
              <a:t>(4:16-17).</a:t>
            </a:r>
          </a:p>
        </p:txBody>
      </p:sp>
      <p:sp>
        <p:nvSpPr>
          <p:cNvPr id="374789" name="Rectangle 5"/>
          <p:cNvSpPr>
            <a:spLocks noChangeArrowheads="1"/>
          </p:cNvSpPr>
          <p:nvPr/>
        </p:nvSpPr>
        <p:spPr bwMode="auto">
          <a:xfrm>
            <a:off x="381000" y="4600588"/>
            <a:ext cx="5513885" cy="120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marL="767839" indent="-767839" algn="l" eaLnBrk="0" hangingPunct="0"/>
            <a:r>
              <a:rPr lang="en-US" sz="3600" dirty="0">
                <a:solidFill>
                  <a:srgbClr val="FFFFFF"/>
                </a:solidFill>
                <a:effectLst>
                  <a:glow rad="152400">
                    <a:schemeClr val="tx1"/>
                  </a:glow>
                </a:effectLst>
              </a:rPr>
              <a:t>C.	</a:t>
            </a:r>
            <a:r>
              <a:rPr lang="zh-CN" altLang="en-US" sz="3600" dirty="0">
                <a:solidFill>
                  <a:srgbClr val="FFFFFF"/>
                </a:solidFill>
                <a:effectLst>
                  <a:glow rad="152400">
                    <a:schemeClr val="tx1"/>
                  </a:glow>
                </a:effectLst>
              </a:rPr>
              <a:t>父亲 </a:t>
            </a:r>
            <a:r>
              <a:rPr lang="zh-CN" altLang="en-US" sz="3600" dirty="0">
                <a:solidFill>
                  <a:srgbClr val="FFFF00"/>
                </a:solidFill>
                <a:effectLst>
                  <a:glow rad="152400">
                    <a:schemeClr val="tx1"/>
                  </a:glow>
                </a:effectLst>
              </a:rPr>
              <a:t>管教 </a:t>
            </a:r>
            <a:r>
              <a:rPr lang="zh-CN" altLang="en-US" sz="3600" dirty="0">
                <a:solidFill>
                  <a:srgbClr val="FFFFFF"/>
                </a:solidFill>
                <a:effectLst>
                  <a:glow rad="152400">
                    <a:schemeClr val="tx1"/>
                  </a:glow>
                </a:effectLst>
              </a:rPr>
              <a:t>固执的小孩 </a:t>
            </a:r>
            <a:br>
              <a:rPr lang="en-US" sz="3600" dirty="0">
                <a:solidFill>
                  <a:srgbClr val="FFFFFF"/>
                </a:solidFill>
                <a:effectLst>
                  <a:glow rad="152400">
                    <a:schemeClr val="tx1"/>
                  </a:glow>
                </a:effectLst>
              </a:rPr>
            </a:br>
            <a:r>
              <a:rPr lang="en-US" sz="3600" dirty="0">
                <a:solidFill>
                  <a:srgbClr val="FFFFFF"/>
                </a:solidFill>
                <a:effectLst>
                  <a:glow rad="152400">
                    <a:schemeClr val="tx1"/>
                  </a:glow>
                </a:effectLst>
              </a:rPr>
              <a:t>(4:18-21).</a:t>
            </a:r>
          </a:p>
        </p:txBody>
      </p:sp>
    </p:spTree>
    <p:extLst>
      <p:ext uri="{BB962C8B-B14F-4D97-AF65-F5344CB8AC3E}">
        <p14:creationId xmlns:p14="http://schemas.microsoft.com/office/powerpoint/2010/main" val="296014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4787">
                                            <p:txEl>
                                              <p:pRg st="0" end="0"/>
                                            </p:txEl>
                                          </p:spTgt>
                                        </p:tgtEl>
                                        <p:attrNameLst>
                                          <p:attrName>style.visibility</p:attrName>
                                        </p:attrNameLst>
                                      </p:cBhvr>
                                      <p:to>
                                        <p:strVal val="visible"/>
                                      </p:to>
                                    </p:set>
                                    <p:animEffect transition="in" filter="dissolve">
                                      <p:cBhvr>
                                        <p:cTn id="7" dur="500"/>
                                        <p:tgtEl>
                                          <p:spTgt spid="374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4788"/>
                                        </p:tgtEl>
                                        <p:attrNameLst>
                                          <p:attrName>style.visibility</p:attrName>
                                        </p:attrNameLst>
                                      </p:cBhvr>
                                      <p:to>
                                        <p:strVal val="visible"/>
                                      </p:to>
                                    </p:set>
                                    <p:animEffect transition="in" filter="dissolve">
                                      <p:cBhvr>
                                        <p:cTn id="12" dur="500"/>
                                        <p:tgtEl>
                                          <p:spTgt spid="374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4789"/>
                                        </p:tgtEl>
                                        <p:attrNameLst>
                                          <p:attrName>style.visibility</p:attrName>
                                        </p:attrNameLst>
                                      </p:cBhvr>
                                      <p:to>
                                        <p:strVal val="visible"/>
                                      </p:to>
                                    </p:set>
                                    <p:animEffect transition="in" filter="dissolve">
                                      <p:cBhvr>
                                        <p:cTn id="17" dur="5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7" grpId="0" build="allAtOnce"/>
      <p:bldP spid="374788" grpId="0"/>
      <p:bldP spid="37478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a:t>
            </a:r>
            <a:r>
              <a:rPr lang="zh-CN" altLang="en-US" b="1" i="1" kern="1200" dirty="0">
                <a:solidFill>
                  <a:schemeClr val="bg1"/>
                </a:solidFill>
                <a:effectLst>
                  <a:glow rad="254000">
                    <a:schemeClr val="tx2">
                      <a:alpha val="83000"/>
                    </a:schemeClr>
                  </a:glow>
                </a:effectLst>
                <a:latin typeface="Arial" charset="0"/>
                <a:ea typeface="ＭＳ Ｐゴシック" charset="0"/>
              </a:rPr>
              <a:t>林前</a:t>
            </a:r>
            <a:r>
              <a:rPr lang="en-US" altLang="zh-CN" b="1" i="1" kern="1200" dirty="0">
                <a:solidFill>
                  <a:schemeClr val="bg1"/>
                </a:solidFill>
                <a:effectLst>
                  <a:glow rad="254000">
                    <a:schemeClr val="tx2">
                      <a:alpha val="83000"/>
                    </a:schemeClr>
                  </a:glow>
                </a:effectLst>
                <a:latin typeface="Arial" charset="0"/>
                <a:ea typeface="ＭＳ Ｐゴシック" charset="0"/>
              </a:rPr>
              <a:t>4</a:t>
            </a:r>
            <a:r>
              <a:rPr lang="zh-CN" altLang="en-US" b="1" i="1" kern="1200" dirty="0">
                <a:solidFill>
                  <a:schemeClr val="bg1"/>
                </a:solidFill>
                <a:effectLst>
                  <a:glow rad="254000">
                    <a:schemeClr val="tx2">
                      <a:alpha val="83000"/>
                    </a:schemeClr>
                  </a:glow>
                </a:effectLst>
                <a:latin typeface="Arial" charset="0"/>
                <a:ea typeface="ＭＳ Ｐゴシック" charset="0"/>
              </a:rPr>
              <a:t>：保罗的中心思想</a:t>
            </a:r>
            <a:r>
              <a:rPr lang="en-US" b="1" i="1" kern="1200" dirty="0">
                <a:solidFill>
                  <a:schemeClr val="bg1"/>
                </a:solidFill>
                <a:effectLst>
                  <a:glow rad="254000">
                    <a:schemeClr val="tx2">
                      <a:alpha val="83000"/>
                    </a:schemeClr>
                  </a:glow>
                </a:effectLst>
                <a:latin typeface="Arial" charset="0"/>
                <a:ea typeface="ＭＳ Ｐゴシック" charset="0"/>
              </a:rPr>
              <a:t>–</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对待长老要有圣经的 </a:t>
            </a:r>
          </a:p>
          <a:p>
            <a:pPr>
              <a:defRPr/>
            </a:pPr>
            <a:r>
              <a:rPr lang="zh-CN" altLang="en-US" sz="4800" dirty="0">
                <a:solidFill>
                  <a:srgbClr val="FFFF00"/>
                </a:solidFill>
                <a:effectLst>
                  <a:glow rad="254000">
                    <a:srgbClr val="000000">
                      <a:alpha val="83000"/>
                    </a:srgbClr>
                  </a:glow>
                </a:effectLst>
              </a:rPr>
              <a:t>平衡</a:t>
            </a:r>
            <a:r>
              <a:rPr lang="en-US" altLang="zh-CN" sz="4800" dirty="0">
                <a:solidFill>
                  <a:srgbClr val="FFFFFF"/>
                </a:solidFill>
                <a:effectLst>
                  <a:glow rad="254000">
                    <a:srgbClr val="000000">
                      <a:alpha val="83000"/>
                    </a:srgbClr>
                  </a:glow>
                </a:effectLst>
              </a:rPr>
              <a:t>–– </a:t>
            </a: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作为神忠心和谦卑的 </a:t>
            </a:r>
            <a:r>
              <a:rPr lang="zh-CN" altLang="en-US" sz="4800" dirty="0">
                <a:solidFill>
                  <a:srgbClr val="FFFF00"/>
                </a:solidFill>
                <a:effectLst>
                  <a:glow rad="254000">
                    <a:srgbClr val="000000">
                      <a:alpha val="83000"/>
                    </a:srgbClr>
                  </a:glow>
                </a:effectLst>
              </a:rPr>
              <a:t>仆人</a:t>
            </a:r>
            <a:r>
              <a:rPr lang="en-US" altLang="zh-CN" sz="4800" dirty="0">
                <a:solidFill>
                  <a:srgbClr val="FFFFFF"/>
                </a:solidFill>
                <a:effectLst>
                  <a:glow rad="254000">
                    <a:srgbClr val="000000">
                      <a:alpha val="83000"/>
                    </a:srgbClr>
                  </a:glow>
                </a:effectLst>
              </a:rPr>
              <a:t>, </a:t>
            </a: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4800" dirty="0">
                <a:solidFill>
                  <a:srgbClr val="FFFFFF"/>
                </a:solidFill>
                <a:effectLst>
                  <a:glow rad="254000">
                    <a:srgbClr val="000000">
                      <a:alpha val="83000"/>
                    </a:srgbClr>
                  </a:glow>
                </a:effectLst>
              </a:rPr>
              <a:t>同时也是 有权柄威严的 </a:t>
            </a:r>
            <a:r>
              <a:rPr lang="zh-CN" altLang="en-US" sz="4800" dirty="0">
                <a:solidFill>
                  <a:srgbClr val="FFFF00"/>
                </a:solidFill>
                <a:effectLst>
                  <a:glow rad="254000">
                    <a:srgbClr val="000000">
                      <a:alpha val="83000"/>
                    </a:srgbClr>
                  </a:glow>
                </a:effectLst>
              </a:rPr>
              <a:t>父亲</a:t>
            </a:r>
            <a:r>
              <a:rPr lang="zh-CN" altLang="en-US" sz="4800" dirty="0">
                <a:solidFill>
                  <a:srgbClr val="FFFFFF"/>
                </a:solidFill>
                <a:effectLst>
                  <a:glow rad="254000">
                    <a:srgbClr val="000000">
                      <a:alpha val="83000"/>
                    </a:srgbClr>
                  </a:glow>
                </a:effectLst>
              </a:rPr>
              <a:t> </a:t>
            </a: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19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19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5" name="Text Box 5"/>
          <p:cNvSpPr txBox="1">
            <a:spLocks noChangeArrowheads="1"/>
          </p:cNvSpPr>
          <p:nvPr/>
        </p:nvSpPr>
        <p:spPr bwMode="auto">
          <a:xfrm>
            <a:off x="2624138" y="3584575"/>
            <a:ext cx="2100262"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419848" name="Rectangle 8"/>
          <p:cNvSpPr>
            <a:spLocks noGrp="1" noChangeArrowheads="1"/>
          </p:cNvSpPr>
          <p:nvPr>
            <p:ph type="ctrTitle"/>
          </p:nvPr>
        </p:nvSpPr>
        <p:spPr>
          <a:xfrm>
            <a:off x="6248400" y="685800"/>
            <a:ext cx="3200400" cy="646331"/>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Microsoft YaHei UI" panose="020B0503020204020204" pitchFamily="34" charset="-122"/>
                <a:ea typeface="Microsoft YaHei UI" panose="020B0503020204020204" pitchFamily="34" charset="-122"/>
                <a:cs typeface="Arial"/>
              </a:rPr>
              <a:t>哥林多地峡</a:t>
            </a:r>
            <a:endParaRPr lang="en-US" sz="3600" b="1" dirty="0">
              <a:solidFill>
                <a:schemeClr val="bg1"/>
              </a:solidFill>
              <a:latin typeface="Microsoft YaHei UI" panose="020B0503020204020204" pitchFamily="34" charset="-122"/>
              <a:ea typeface="Microsoft YaHei UI" panose="020B0503020204020204" pitchFamily="34" charset="-122"/>
              <a:cs typeface="Arial"/>
            </a:endParaRP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7</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公里</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419852" name="Text Box 12"/>
          <p:cNvSpPr txBox="1">
            <a:spLocks noChangeArrowheads="1"/>
          </p:cNvSpPr>
          <p:nvPr/>
        </p:nvSpPr>
        <p:spPr bwMode="auto">
          <a:xfrm>
            <a:off x="-76200" y="5029200"/>
            <a:ext cx="3429000" cy="646331"/>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哥林多上部</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200329"/>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阿芙罗狄蒂</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神庙</a:t>
            </a:r>
            <a:endParaRPr kumimoji="0" 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endParaRPr>
          </a:p>
        </p:txBody>
      </p:sp>
      <p:sp>
        <p:nvSpPr>
          <p:cNvPr id="419858" name="Text Box 18"/>
          <p:cNvSpPr txBox="1">
            <a:spLocks noChangeArrowheads="1"/>
          </p:cNvSpPr>
          <p:nvPr/>
        </p:nvSpPr>
        <p:spPr bwMode="auto">
          <a:xfrm>
            <a:off x="8171763" y="76200"/>
            <a:ext cx="930063" cy="461665"/>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161a</a:t>
            </a:r>
          </a:p>
        </p:txBody>
      </p:sp>
    </p:spTree>
    <p:extLst>
      <p:ext uri="{BB962C8B-B14F-4D97-AF65-F5344CB8AC3E}">
        <p14:creationId xmlns:p14="http://schemas.microsoft.com/office/powerpoint/2010/main" val="1721094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lIns="91378" tIns="45690" rIns="91378" bIns="45690" anchor="ctr"/>
          <a:lstStyle/>
          <a:p>
            <a:pPr algn="l" eaLnBrk="0" hangingPunct="0">
              <a:defRPr/>
            </a:pPr>
            <a:endParaRPr lang="en-US" b="0">
              <a:solidFill>
                <a:srgbClr val="000000"/>
              </a:solidFill>
            </a:endParaRPr>
          </a:p>
        </p:txBody>
      </p:sp>
      <p:sp>
        <p:nvSpPr>
          <p:cNvPr id="258050" name="Rectangle 2"/>
          <p:cNvSpPr>
            <a:spLocks noGrp="1" noChangeArrowheads="1"/>
          </p:cNvSpPr>
          <p:nvPr>
            <p:ph type="ctrTitle" idx="4294967295"/>
          </p:nvPr>
        </p:nvSpPr>
        <p:spPr>
          <a:xfrm>
            <a:off x="250825" y="360363"/>
            <a:ext cx="8605838" cy="1123950"/>
          </a:xfrm>
          <a:solidFill>
            <a:srgbClr val="CCFFCC"/>
          </a:solidFill>
          <a:effectLst>
            <a:outerShdw blurRad="63500" dist="35921" dir="2700000" algn="ctr" rotWithShape="0">
              <a:srgbClr val="000000">
                <a:alpha val="74998"/>
              </a:srgbClr>
            </a:outerShdw>
          </a:effectLst>
        </p:spPr>
        <p:txBody>
          <a:bodyPr/>
          <a:lstStyle/>
          <a:p>
            <a:pPr eaLnBrk="1" hangingPunct="1">
              <a:defRPr/>
            </a:pPr>
            <a:r>
              <a:rPr lang="zh-CN" altLang="en-US" sz="4800" b="1" dirty="0">
                <a:solidFill>
                  <a:schemeClr val="tx1"/>
                </a:solidFill>
              </a:rPr>
              <a:t>尊重领导者</a:t>
            </a:r>
            <a:endParaRPr lang="en-US" sz="5400" b="1" dirty="0">
              <a:solidFill>
                <a:schemeClr val="tx1"/>
              </a:solidFill>
            </a:endParaRPr>
          </a:p>
        </p:txBody>
      </p:sp>
      <p:sp>
        <p:nvSpPr>
          <p:cNvPr id="258051" name="Rectangle 2"/>
          <p:cNvSpPr>
            <a:spLocks noChangeArrowheads="1"/>
          </p:cNvSpPr>
          <p:nvPr/>
        </p:nvSpPr>
        <p:spPr bwMode="auto">
          <a:xfrm>
            <a:off x="228600" y="1371600"/>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u="sng" dirty="0">
                <a:solidFill>
                  <a:srgbClr val="FFFFFF"/>
                </a:solidFill>
                <a:effectLst>
                  <a:outerShdw blurRad="63500" dist="101600" dir="2700000" algn="tl" rotWithShape="0">
                    <a:srgbClr val="000000">
                      <a:alpha val="82000"/>
                    </a:srgbClr>
                  </a:outerShdw>
                </a:effectLst>
              </a:rPr>
              <a:t>帖撒罗尼迦前书 </a:t>
            </a:r>
            <a:r>
              <a:rPr lang="en-US" sz="3600" u="sng" dirty="0">
                <a:solidFill>
                  <a:srgbClr val="FFFFFF"/>
                </a:solidFill>
                <a:effectLst>
                  <a:outerShdw blurRad="63500" dist="101600" dir="2700000" algn="tl" rotWithShape="0">
                    <a:srgbClr val="000000">
                      <a:alpha val="82000"/>
                    </a:srgbClr>
                  </a:outerShdw>
                </a:effectLst>
              </a:rPr>
              <a:t>5:12-13</a:t>
            </a:r>
            <a:br>
              <a:rPr lang="en-US" sz="3600" dirty="0">
                <a:solidFill>
                  <a:srgbClr val="FFFFFF"/>
                </a:solidFill>
                <a:effectLst>
                  <a:outerShdw blurRad="63500" dist="101600" dir="2700000" algn="tl" rotWithShape="0">
                    <a:srgbClr val="000000">
                      <a:alpha val="82000"/>
                    </a:srgbClr>
                  </a:outerShdw>
                </a:effectLst>
              </a:rPr>
            </a:br>
            <a:br>
              <a:rPr lang="en-US" sz="3600"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zh-CN" altLang="en-US" sz="3600" dirty="0">
                <a:solidFill>
                  <a:srgbClr val="FFFFFF"/>
                </a:solidFill>
                <a:effectLst>
                  <a:outerShdw blurRad="63500" dist="101600" dir="2700000" algn="tl" rotWithShape="0">
                    <a:srgbClr val="000000">
                      <a:alpha val="82000"/>
                    </a:srgbClr>
                  </a:outerShdw>
                </a:effectLst>
              </a:rPr>
              <a:t>弟兄们，我们求你们要</a:t>
            </a:r>
            <a:r>
              <a:rPr lang="zh-CN" altLang="en-US" sz="3600" dirty="0">
                <a:solidFill>
                  <a:srgbClr val="FFFF00"/>
                </a:solidFill>
                <a:effectLst>
                  <a:outerShdw blurRad="63500" dist="101600" dir="2700000" algn="tl" rotWithShape="0">
                    <a:srgbClr val="000000">
                      <a:alpha val="82000"/>
                    </a:srgbClr>
                  </a:outerShdw>
                </a:effectLst>
              </a:rPr>
              <a:t>敬重</a:t>
            </a:r>
            <a:r>
              <a:rPr lang="zh-CN" altLang="en-US" sz="3600" dirty="0">
                <a:solidFill>
                  <a:srgbClr val="FFFFFF"/>
                </a:solidFill>
                <a:effectLst>
                  <a:outerShdw blurRad="63500" dist="101600" dir="2700000" algn="tl" rotWithShape="0">
                    <a:srgbClr val="000000">
                      <a:alpha val="82000"/>
                    </a:srgbClr>
                  </a:outerShdw>
                </a:effectLst>
              </a:rPr>
              <a:t>那些在你们中间劳苦的人，就是在主里面治理你们、劝戒你们的人。 又因为他们的工作，你们要用爱心格外尊重他们。</a:t>
            </a:r>
            <a:endParaRPr lang="en-US" altLang="zh-CN" sz="3600" dirty="0">
              <a:solidFill>
                <a:srgbClr val="FFFFFF"/>
              </a:solidFill>
              <a:effectLst>
                <a:outerShdw blurRad="63500" dist="101600" dir="2700000" algn="tl" rotWithShape="0">
                  <a:srgbClr val="000000">
                    <a:alpha val="82000"/>
                  </a:srgbClr>
                </a:outerShdw>
              </a:effectLst>
            </a:endParaRPr>
          </a:p>
          <a:p>
            <a:pPr>
              <a:defRPr/>
            </a:pPr>
            <a:r>
              <a:rPr lang="zh-CN" altLang="en-US" sz="3600" dirty="0">
                <a:solidFill>
                  <a:srgbClr val="FFFFFF"/>
                </a:solidFill>
                <a:effectLst>
                  <a:outerShdw blurRad="63500" dist="101600" dir="2700000" algn="tl" rotWithShape="0">
                    <a:srgbClr val="000000">
                      <a:alpha val="82000"/>
                    </a:srgbClr>
                  </a:outerShdw>
                </a:effectLst>
              </a:rPr>
              <a:t>你们应当彼此和睦。</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810496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Effect transition="in" filter="fade">
                                      <p:cBhvr>
                                        <p:cTn id="7" dur="500"/>
                                        <p:tgtEl>
                                          <p:spTgt spid="258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8051">
                                            <p:txEl>
                                              <p:pRg st="1" end="1"/>
                                            </p:txEl>
                                          </p:spTgt>
                                        </p:tgtEl>
                                        <p:attrNameLst>
                                          <p:attrName>style.visibility</p:attrName>
                                        </p:attrNameLst>
                                      </p:cBhvr>
                                      <p:to>
                                        <p:strVal val="visible"/>
                                      </p:to>
                                    </p:set>
                                    <p:animEffect transition="in" filter="fade">
                                      <p:cBhvr>
                                        <p:cTn id="12" dur="500"/>
                                        <p:tgtEl>
                                          <p:spTgt spid="258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lIns="91378" tIns="45690" rIns="91378" bIns="45690" anchor="ctr"/>
          <a:lstStyle/>
          <a:p>
            <a:pPr algn="l" eaLnBrk="0" hangingPunct="0">
              <a:defRPr/>
            </a:pPr>
            <a:endParaRPr lang="en-US" b="0">
              <a:solidFill>
                <a:srgbClr val="000000"/>
              </a:solidFill>
            </a:endParaRPr>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zh-CN" altLang="en-US" sz="4800" b="1" dirty="0">
                <a:solidFill>
                  <a:srgbClr val="000000"/>
                </a:solidFill>
              </a:rPr>
              <a:t>服从领导</a:t>
            </a:r>
            <a:endParaRPr lang="en-US" sz="5400" b="1" dirty="0">
              <a:solidFill>
                <a:srgbClr val="000000"/>
              </a:solidFill>
            </a:endParaRPr>
          </a:p>
        </p:txBody>
      </p:sp>
      <p:sp>
        <p:nvSpPr>
          <p:cNvPr id="260099" name="Rectangle 2"/>
          <p:cNvSpPr>
            <a:spLocks noChangeArrowheads="1"/>
          </p:cNvSpPr>
          <p:nvPr/>
        </p:nvSpPr>
        <p:spPr bwMode="auto">
          <a:xfrm>
            <a:off x="228600" y="1295401"/>
            <a:ext cx="8686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u="sng" dirty="0">
                <a:solidFill>
                  <a:srgbClr val="FFFFFF"/>
                </a:solidFill>
                <a:effectLst>
                  <a:outerShdw blurRad="63500" dist="101600" dir="2700000" algn="tl" rotWithShape="0">
                    <a:srgbClr val="000000">
                      <a:alpha val="82000"/>
                    </a:srgbClr>
                  </a:outerShdw>
                </a:effectLst>
              </a:rPr>
              <a:t>希伯来</a:t>
            </a:r>
            <a:r>
              <a:rPr lang="en-US" sz="3600" u="sng" dirty="0">
                <a:solidFill>
                  <a:srgbClr val="FFFFFF"/>
                </a:solidFill>
                <a:effectLst>
                  <a:outerShdw blurRad="63500" dist="101600" dir="2700000" algn="tl" rotWithShape="0">
                    <a:srgbClr val="000000">
                      <a:alpha val="82000"/>
                    </a:srgbClr>
                  </a:outerShdw>
                </a:effectLst>
              </a:rPr>
              <a:t> 13:17</a:t>
            </a:r>
            <a:br>
              <a:rPr lang="en-US" sz="3600" u="sng" dirty="0">
                <a:solidFill>
                  <a:srgbClr val="FFFFFF"/>
                </a:solidFill>
                <a:effectLst>
                  <a:outerShdw blurRad="63500" dist="101600" dir="2700000" algn="tl" rotWithShape="0">
                    <a:srgbClr val="000000">
                      <a:alpha val="82000"/>
                    </a:srgbClr>
                  </a:outerShdw>
                </a:effectLst>
              </a:rPr>
            </a:br>
            <a:br>
              <a:rPr lang="en-US" sz="3600" u="sng"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zh-CN" altLang="en-US" sz="3600" dirty="0">
                <a:solidFill>
                  <a:schemeClr val="bg1"/>
                </a:solidFill>
                <a:effectLst>
                  <a:outerShdw blurRad="63500" dist="101600" dir="2700000" algn="tl" rotWithShape="0">
                    <a:srgbClr val="000000">
                      <a:alpha val="82000"/>
                    </a:srgbClr>
                  </a:outerShdw>
                </a:effectLst>
              </a:rPr>
              <a:t>你们要</a:t>
            </a:r>
            <a:r>
              <a:rPr lang="zh-CN" altLang="en-US" sz="3600" dirty="0">
                <a:solidFill>
                  <a:srgbClr val="FFFF00"/>
                </a:solidFill>
                <a:effectLst>
                  <a:outerShdw blurRad="63500" dist="101600" dir="2700000" algn="tl" rotWithShape="0">
                    <a:srgbClr val="000000">
                      <a:alpha val="82000"/>
                    </a:srgbClr>
                  </a:outerShdw>
                </a:effectLst>
              </a:rPr>
              <a:t>听从</a:t>
            </a:r>
            <a:r>
              <a:rPr lang="zh-CN" altLang="en-US" sz="3600" dirty="0">
                <a:solidFill>
                  <a:schemeClr val="bg1"/>
                </a:solidFill>
                <a:effectLst>
                  <a:outerShdw blurRad="63500" dist="101600" dir="2700000" algn="tl" rotWithShape="0">
                    <a:srgbClr val="000000">
                      <a:alpha val="82000"/>
                    </a:srgbClr>
                  </a:outerShdw>
                </a:effectLst>
              </a:rPr>
              <a:t>那些领导你们的人，也要</a:t>
            </a:r>
            <a:r>
              <a:rPr lang="zh-CN" altLang="en-US" sz="3600" dirty="0">
                <a:solidFill>
                  <a:srgbClr val="FFFF00"/>
                </a:solidFill>
                <a:effectLst>
                  <a:outerShdw blurRad="63500" dist="101600" dir="2700000" algn="tl" rotWithShape="0">
                    <a:srgbClr val="000000">
                      <a:alpha val="82000"/>
                    </a:srgbClr>
                  </a:outerShdw>
                </a:effectLst>
              </a:rPr>
              <a:t>顺服</a:t>
            </a:r>
            <a:r>
              <a:rPr lang="zh-CN" altLang="en-US" sz="3600" dirty="0">
                <a:solidFill>
                  <a:schemeClr val="bg1"/>
                </a:solidFill>
                <a:effectLst>
                  <a:outerShdw blurRad="63500" dist="101600" dir="2700000" algn="tl" rotWithShape="0">
                    <a:srgbClr val="000000">
                      <a:alpha val="82000"/>
                    </a:srgbClr>
                  </a:outerShdw>
                </a:effectLst>
              </a:rPr>
              <a:t>他们；因为他们为你们的灵魂警醒，好像要交帐的人一样。你们</a:t>
            </a:r>
            <a:r>
              <a:rPr lang="zh-CN" altLang="en-US" sz="3600" dirty="0">
                <a:solidFill>
                  <a:srgbClr val="FFFF00"/>
                </a:solidFill>
                <a:effectLst>
                  <a:outerShdw blurRad="63500" dist="101600" dir="2700000" algn="tl" rotWithShape="0">
                    <a:srgbClr val="000000">
                      <a:alpha val="82000"/>
                    </a:srgbClr>
                  </a:outerShdw>
                </a:effectLst>
              </a:rPr>
              <a:t>要使</a:t>
            </a:r>
            <a:r>
              <a:rPr lang="zh-CN" altLang="en-US" sz="3600" dirty="0">
                <a:solidFill>
                  <a:schemeClr val="bg1"/>
                </a:solidFill>
                <a:effectLst>
                  <a:outerShdw blurRad="63500" dist="101600" dir="2700000" algn="tl" rotWithShape="0">
                    <a:srgbClr val="000000">
                      <a:alpha val="82000"/>
                    </a:srgbClr>
                  </a:outerShdw>
                </a:effectLst>
              </a:rPr>
              <a:t>他们交帐的时候快快乐乐，不至于叹息；如果他们叹息，对你们就没有好处了。</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2172215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Effect transition="in" filter="fade">
                                      <p:cBhvr>
                                        <p:cTn id="7" dur="500"/>
                                        <p:tgtEl>
                                          <p:spTgt spid="2600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4157570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6888964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a:outerShdw blurRad="63500" dist="35921" dir="2700000" algn="ctr" rotWithShape="0">
              <a:schemeClr val="tx1">
                <a:alpha val="74998"/>
              </a:schemeClr>
            </a:outerShdw>
          </a:effectLst>
        </p:spPr>
        <p:txBody>
          <a:bodyPr/>
          <a:lstStyle/>
          <a:p>
            <a:pPr eaLnBrk="1" hangingPunct="1"/>
            <a:r>
              <a:rPr lang="zh-CN" altLang="en-US" sz="4800" b="1" dirty="0">
                <a:solidFill>
                  <a:schemeClr val="bg1"/>
                </a:solidFill>
                <a:latin typeface="Arial" charset="0"/>
                <a:ea typeface="Osaka" charset="0"/>
                <a:cs typeface="Osaka" charset="0"/>
              </a:rPr>
              <a:t>我们要如何维持教会的</a:t>
            </a:r>
            <a:r>
              <a:rPr lang="zh-CN" altLang="en-US" sz="7200" b="1" dirty="0">
                <a:solidFill>
                  <a:srgbClr val="00B0F0"/>
                </a:solidFill>
                <a:latin typeface="Arial" charset="0"/>
                <a:ea typeface="Osaka" charset="0"/>
                <a:cs typeface="Osaka" charset="0"/>
              </a:rPr>
              <a:t>纯洁</a:t>
            </a:r>
            <a:r>
              <a:rPr lang="en-US" sz="4800" b="1" dirty="0">
                <a:solidFill>
                  <a:schemeClr val="bg1"/>
                </a:solidFill>
                <a:latin typeface="Arial" charset="0"/>
                <a:ea typeface="Osaka" charset="0"/>
                <a:cs typeface="Osaka" charset="0"/>
              </a:rPr>
              <a:t>?</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79265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a:xfrm>
            <a:off x="0" y="-76200"/>
            <a:ext cx="9448800" cy="1371600"/>
          </a:xfrm>
          <a:solidFill>
            <a:schemeClr val="tx2"/>
          </a:solidFill>
        </p:spPr>
        <p:txBody>
          <a:bodyPr/>
          <a:lstStyle/>
          <a:p>
            <a:pPr algn="ctr" eaLnBrk="1" hangingPunct="1"/>
            <a:r>
              <a:rPr lang="zh-CN" altLang="en-US" sz="4800" dirty="0">
                <a:solidFill>
                  <a:schemeClr val="bg1"/>
                </a:solidFill>
                <a:latin typeface="Arial"/>
                <a:cs typeface="Arial"/>
              </a:rPr>
              <a:t>格林多</a:t>
            </a:r>
            <a:r>
              <a:rPr lang="en-US" sz="4800" dirty="0">
                <a:solidFill>
                  <a:schemeClr val="bg1"/>
                </a:solidFill>
                <a:latin typeface="Arial"/>
                <a:cs typeface="Arial"/>
              </a:rPr>
              <a:t>: </a:t>
            </a:r>
            <a:r>
              <a:rPr lang="zh-CN" altLang="en-US" sz="4800" dirty="0">
                <a:solidFill>
                  <a:schemeClr val="bg1"/>
                </a:solidFill>
                <a:latin typeface="Arial"/>
                <a:cs typeface="Arial"/>
              </a:rPr>
              <a:t>道德败坏的十字路口</a:t>
            </a:r>
            <a:endParaRPr lang="en-US" sz="4800" dirty="0">
              <a:solidFill>
                <a:schemeClr val="bg1"/>
              </a:solidFill>
              <a:latin typeface="Arial"/>
              <a:cs typeface="Arial"/>
            </a:endParaRPr>
          </a:p>
        </p:txBody>
      </p:sp>
      <p:sp>
        <p:nvSpPr>
          <p:cNvPr id="120836"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latin typeface="Arial"/>
              <a:cs typeface="Arial"/>
            </a:endParaRPr>
          </a:p>
        </p:txBody>
      </p:sp>
      <p:sp>
        <p:nvSpPr>
          <p:cNvPr id="417797" name="Freeform 5"/>
          <p:cNvSpPr>
            <a:spLocks/>
          </p:cNvSpPr>
          <p:nvPr/>
        </p:nvSpPr>
        <p:spPr bwMode="auto">
          <a:xfrm>
            <a:off x="-381000" y="457200"/>
            <a:ext cx="5105400" cy="5816600"/>
          </a:xfrm>
          <a:custGeom>
            <a:avLst/>
            <a:gdLst>
              <a:gd name="T0" fmla="*/ 3072 w 3072"/>
              <a:gd name="T1" fmla="*/ 2928 h 3952"/>
              <a:gd name="T2" fmla="*/ 2736 w 3072"/>
              <a:gd name="T3" fmla="*/ 3648 h 3952"/>
              <a:gd name="T4" fmla="*/ 2352 w 3072"/>
              <a:gd name="T5" fmla="*/ 3936 h 3952"/>
              <a:gd name="T6" fmla="*/ 2112 w 3072"/>
              <a:gd name="T7" fmla="*/ 3744 h 3952"/>
              <a:gd name="T8" fmla="*/ 1824 w 3072"/>
              <a:gd name="T9" fmla="*/ 3264 h 3952"/>
              <a:gd name="T10" fmla="*/ 1728 w 3072"/>
              <a:gd name="T11" fmla="*/ 3024 h 3952"/>
              <a:gd name="T12" fmla="*/ 446 w 3072"/>
              <a:gd name="T13" fmla="*/ 720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latin typeface="Arial"/>
              <a:cs typeface="Arial"/>
            </a:endParaRPr>
          </a:p>
        </p:txBody>
      </p:sp>
      <p:sp>
        <p:nvSpPr>
          <p:cNvPr id="120838" name="Text Box 6"/>
          <p:cNvSpPr txBox="1">
            <a:spLocks noChangeArrowheads="1"/>
          </p:cNvSpPr>
          <p:nvPr/>
        </p:nvSpPr>
        <p:spPr bwMode="auto">
          <a:xfrm>
            <a:off x="3406861" y="5029203"/>
            <a:ext cx="111268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dirty="0">
                <a:solidFill>
                  <a:srgbClr val="000000"/>
                </a:solidFill>
                <a:latin typeface="Arial"/>
                <a:cs typeface="Arial"/>
              </a:rPr>
              <a:t>格林多</a:t>
            </a:r>
            <a:endParaRPr lang="en-US" dirty="0">
              <a:solidFill>
                <a:srgbClr val="000000"/>
              </a:solidFill>
              <a:latin typeface="Arial"/>
              <a:cs typeface="Arial"/>
            </a:endParaRPr>
          </a:p>
        </p:txBody>
      </p:sp>
      <p:sp>
        <p:nvSpPr>
          <p:cNvPr id="120839" name="Text Box 7"/>
          <p:cNvSpPr txBox="1">
            <a:spLocks noChangeArrowheads="1"/>
          </p:cNvSpPr>
          <p:nvPr/>
        </p:nvSpPr>
        <p:spPr bwMode="auto">
          <a:xfrm>
            <a:off x="8443616"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latin typeface="Arial"/>
                <a:cs typeface="Arial"/>
              </a:rPr>
              <a:t>142</a:t>
            </a:r>
          </a:p>
        </p:txBody>
      </p:sp>
      <p:sp>
        <p:nvSpPr>
          <p:cNvPr id="2" name="文本框 1">
            <a:extLst>
              <a:ext uri="{FF2B5EF4-FFF2-40B4-BE49-F238E27FC236}">
                <a16:creationId xmlns:a16="http://schemas.microsoft.com/office/drawing/2014/main" id="{C4867F72-9C3F-C7C5-F1B2-8002FDEBB604}"/>
              </a:ext>
            </a:extLst>
          </p:cNvPr>
          <p:cNvSpPr txBox="1"/>
          <p:nvPr/>
        </p:nvSpPr>
        <p:spPr>
          <a:xfrm>
            <a:off x="2466020" y="1919244"/>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AD005815-DEF3-89D8-E00E-B19800850186}"/>
              </a:ext>
            </a:extLst>
          </p:cNvPr>
          <p:cNvSpPr txBox="1"/>
          <p:nvPr/>
        </p:nvSpPr>
        <p:spPr>
          <a:xfrm rot="19542504">
            <a:off x="3211873" y="2812308"/>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B15394BF-9CB7-4A39-DA72-6E8BA63D7430}"/>
              </a:ext>
            </a:extLst>
          </p:cNvPr>
          <p:cNvSpPr txBox="1"/>
          <p:nvPr/>
        </p:nvSpPr>
        <p:spPr>
          <a:xfrm>
            <a:off x="4787631" y="2480517"/>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E7CEE01B-8262-AA4F-4240-1AA50379D6F9}"/>
              </a:ext>
            </a:extLst>
          </p:cNvPr>
          <p:cNvSpPr txBox="1"/>
          <p:nvPr/>
        </p:nvSpPr>
        <p:spPr>
          <a:xfrm>
            <a:off x="3922913" y="3577918"/>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558A8A9B-9CE5-603A-A824-F7271AC36BB7}"/>
              </a:ext>
            </a:extLst>
          </p:cNvPr>
          <p:cNvSpPr txBox="1"/>
          <p:nvPr/>
        </p:nvSpPr>
        <p:spPr>
          <a:xfrm>
            <a:off x="5537463" y="4642552"/>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1BFA5BED-CC02-687B-5BF1-5B2C0FC07809}"/>
              </a:ext>
            </a:extLst>
          </p:cNvPr>
          <p:cNvSpPr txBox="1"/>
          <p:nvPr/>
        </p:nvSpPr>
        <p:spPr>
          <a:xfrm>
            <a:off x="6247835" y="4263835"/>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B0D13D3D-F9D8-32C0-C117-09732E6857CC}"/>
              </a:ext>
            </a:extLst>
          </p:cNvPr>
          <p:cNvSpPr txBox="1"/>
          <p:nvPr/>
        </p:nvSpPr>
        <p:spPr>
          <a:xfrm>
            <a:off x="4192959" y="4571612"/>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15D9DDCC-A2E5-7A1F-FBB2-B81B91DB3984}"/>
              </a:ext>
            </a:extLst>
          </p:cNvPr>
          <p:cNvSpPr txBox="1"/>
          <p:nvPr/>
        </p:nvSpPr>
        <p:spPr>
          <a:xfrm>
            <a:off x="7799157" y="1568846"/>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69277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7797"/>
                                        </p:tgtEl>
                                        <p:attrNameLst>
                                          <p:attrName>style.visibility</p:attrName>
                                        </p:attrNameLst>
                                      </p:cBhvr>
                                      <p:to>
                                        <p:strVal val="visible"/>
                                      </p:to>
                                    </p:set>
                                    <p:animEffect transition="in" filter="wipe(left)">
                                      <p:cBhvr>
                                        <p:cTn id="7" dur="5000"/>
                                        <p:tgtEl>
                                          <p:spTgt spid="417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450531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383204758"/>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30248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2274930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5235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4242621917"/>
      </p:ext>
    </p:extLst>
  </p:cSld>
  <p:clrMapOvr>
    <a:masterClrMapping/>
  </p:clrMapOvr>
  <p:transition spd="med">
    <p:randomBar dir="vert"/>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Tree>
    <p:extLst>
      <p:ext uri="{BB962C8B-B14F-4D97-AF65-F5344CB8AC3E}">
        <p14:creationId xmlns:p14="http://schemas.microsoft.com/office/powerpoint/2010/main" val="3809941764"/>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5" y="-51792"/>
            <a:ext cx="8380040" cy="1752600"/>
          </a:xfrm>
        </p:spPr>
        <p:txBody>
          <a:bodyPr/>
          <a:lstStyle/>
          <a:p>
            <a:pPr algn="r" eaLnBrk="1" hangingPunct="1"/>
            <a:r>
              <a:rPr lang="en-US" sz="4800" b="1" dirty="0">
                <a:solidFill>
                  <a:srgbClr val="000000"/>
                </a:solidFill>
                <a:latin typeface="Arial"/>
                <a:cs typeface="Arial"/>
              </a:rPr>
              <a:t>I. </a:t>
            </a:r>
            <a:r>
              <a:rPr lang="zh-CN" altLang="en-US" sz="4800" b="1" dirty="0">
                <a:solidFill>
                  <a:srgbClr val="000000"/>
                </a:solidFill>
                <a:latin typeface="Arial"/>
                <a:cs typeface="Arial"/>
              </a:rPr>
              <a:t>含泪</a:t>
            </a:r>
            <a:r>
              <a:rPr lang="zh-CN" altLang="en-US" sz="4800" b="1" dirty="0">
                <a:solidFill>
                  <a:srgbClr val="7030A0"/>
                </a:solidFill>
                <a:latin typeface="Arial"/>
                <a:cs typeface="Arial"/>
              </a:rPr>
              <a:t>开除</a:t>
            </a:r>
            <a:r>
              <a:rPr lang="zh-CN" altLang="en-US" sz="4800" b="1" dirty="0">
                <a:solidFill>
                  <a:srgbClr val="000000"/>
                </a:solidFill>
                <a:latin typeface="Arial"/>
                <a:cs typeface="Arial"/>
              </a:rPr>
              <a:t>生活在罪中的会友</a:t>
            </a:r>
            <a:r>
              <a:rPr lang="en-US" sz="4800" b="1" dirty="0">
                <a:solidFill>
                  <a:srgbClr val="000000"/>
                </a:solidFill>
                <a:latin typeface="Arial"/>
                <a:cs typeface="Arial"/>
              </a:rPr>
              <a:t>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703" name="Rectangle 7"/>
          <p:cNvSpPr>
            <a:spLocks noChangeArrowheads="1"/>
          </p:cNvSpPr>
          <p:nvPr/>
        </p:nvSpPr>
        <p:spPr bwMode="auto">
          <a:xfrm>
            <a:off x="533401" y="76200"/>
            <a:ext cx="8763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5" y="46482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p>
            <a:pPr algn="l"/>
            <a:r>
              <a:rPr lang="zh-CN" altLang="en-US" sz="4800" i="1" dirty="0">
                <a:solidFill>
                  <a:srgbClr val="482400"/>
                </a:solidFill>
                <a:latin typeface="Arial"/>
                <a:cs typeface="Arial"/>
              </a:rPr>
              <a:t>对圣徒的</a:t>
            </a:r>
          </a:p>
          <a:p>
            <a:pPr algn="l"/>
            <a:r>
              <a:rPr lang="zh-CN" altLang="en-US" sz="4800" i="1" dirty="0">
                <a:solidFill>
                  <a:srgbClr val="482400"/>
                </a:solidFill>
                <a:latin typeface="Arial"/>
                <a:cs typeface="Arial"/>
              </a:rPr>
              <a:t>严厉管教</a:t>
            </a: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lIns="91378" tIns="45690" rIns="91378" bIns="45690" fromWordArt="1">
            <a:prstTxWarp prst="textSlantUp">
              <a:avLst>
                <a:gd name="adj" fmla="val 32056"/>
              </a:avLst>
            </a:prstTxWarp>
          </a:bodyPr>
          <a:lstStyle/>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关心，</a:t>
            </a:r>
          </a:p>
          <a:p>
            <a:pPr eaLnBrk="0" hangingPunct="0"/>
            <a:r>
              <a:rPr lang="zh-CN" alt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所以管教</a:t>
            </a:r>
            <a:r>
              <a:rPr lang="en-US" sz="3600" b="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church discipline benefi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ctrTitle"/>
          </p:nvPr>
        </p:nvSpPr>
        <p:spPr>
          <a:xfrm>
            <a:off x="0" y="-27383"/>
            <a:ext cx="9296400" cy="1295400"/>
          </a:xfrm>
        </p:spPr>
        <p:txBody>
          <a:bodyPr/>
          <a:lstStyle/>
          <a:p>
            <a:pPr eaLnBrk="1" hangingPunct="1">
              <a:defRPr/>
            </a:pPr>
            <a:r>
              <a:rPr lang="en-US" sz="4000" b="1" dirty="0">
                <a:solidFill>
                  <a:schemeClr val="bg1"/>
                </a:solidFill>
                <a:effectLst>
                  <a:glow rad="342900">
                    <a:schemeClr val="tx1">
                      <a:alpha val="90000"/>
                    </a:schemeClr>
                  </a:glow>
                </a:effectLst>
                <a:latin typeface="Arial" charset="0"/>
                <a:ea typeface="Osaka" charset="0"/>
                <a:cs typeface="Osaka" charset="0"/>
              </a:rPr>
              <a:t>II. </a:t>
            </a:r>
            <a:r>
              <a:rPr lang="zh-CN" altLang="en-US" sz="4000" b="1" dirty="0">
                <a:solidFill>
                  <a:schemeClr val="bg1"/>
                </a:solidFill>
                <a:effectLst>
                  <a:glow rad="342900">
                    <a:schemeClr val="tx1">
                      <a:alpha val="90000"/>
                    </a:schemeClr>
                  </a:glow>
                </a:effectLst>
                <a:latin typeface="Arial" charset="0"/>
                <a:ea typeface="Osaka" charset="0"/>
                <a:cs typeface="Osaka" charset="0"/>
              </a:rPr>
              <a:t>纪律的管教会使犯错的人和教会 </a:t>
            </a:r>
            <a:r>
              <a:rPr lang="zh-CN" altLang="en-US" sz="4000" b="1" dirty="0">
                <a:solidFill>
                  <a:srgbClr val="FFFF00"/>
                </a:solidFill>
                <a:effectLst>
                  <a:glow rad="342900">
                    <a:schemeClr val="tx1">
                      <a:alpha val="90000"/>
                    </a:schemeClr>
                  </a:glow>
                </a:effectLst>
                <a:latin typeface="Arial" charset="0"/>
                <a:ea typeface="Osaka" charset="0"/>
                <a:cs typeface="Osaka" charset="0"/>
              </a:rPr>
              <a:t>受益</a:t>
            </a:r>
            <a:r>
              <a:rPr lang="en-US" sz="4000" b="1" dirty="0">
                <a:solidFill>
                  <a:schemeClr val="bg1"/>
                </a:solidFill>
                <a:effectLst>
                  <a:glow rad="342900">
                    <a:schemeClr val="tx1">
                      <a:alpha val="90000"/>
                    </a:schemeClr>
                  </a:glow>
                </a:effectLst>
                <a:latin typeface="Arial" charset="0"/>
                <a:ea typeface="Osaka" charset="0"/>
                <a:cs typeface="Osaka" charset="0"/>
              </a:rPr>
              <a:t> (5:3-8)</a:t>
            </a:r>
          </a:p>
        </p:txBody>
      </p:sp>
    </p:spTree>
    <p:extLst>
      <p:ext uri="{BB962C8B-B14F-4D97-AF65-F5344CB8AC3E}">
        <p14:creationId xmlns:p14="http://schemas.microsoft.com/office/powerpoint/2010/main" val="378114723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zh-CN" altLang="en-US" sz="3600" b="1" dirty="0">
                <a:solidFill>
                  <a:schemeClr val="tx1"/>
                </a:solidFill>
                <a:latin typeface="Arial" charset="0"/>
                <a:ea typeface="Osaka" charset="0"/>
                <a:cs typeface="Osaka" charset="0"/>
              </a:rPr>
              <a:t>纪律的管教就是将犯错的信徒交给</a:t>
            </a:r>
            <a:r>
              <a:rPr lang="zh-CN" altLang="en-US" sz="3600" b="1" dirty="0">
                <a:solidFill>
                  <a:srgbClr val="7030A0"/>
                </a:solidFill>
                <a:latin typeface="Arial" charset="0"/>
                <a:ea typeface="Osaka" charset="0"/>
                <a:cs typeface="Osaka" charset="0"/>
              </a:rPr>
              <a:t>撒旦的权势</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7" name="AutoShape 7"/>
          <p:cNvSpPr>
            <a:spLocks noChangeArrowheads="1"/>
          </p:cNvSpPr>
          <p:nvPr/>
        </p:nvSpPr>
        <p:spPr bwMode="auto">
          <a:xfrm rot="2541200">
            <a:off x="2895601"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lIns="91378" tIns="45690" rIns="91378" bIns="45690"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1"/>
            <a:ext cx="3733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a:t>
            </a:r>
            <a:r>
              <a:rPr lang="zh-CN" altLang="en-US" sz="4800" dirty="0">
                <a:solidFill>
                  <a:srgbClr val="000000"/>
                </a:solidFill>
                <a:ea typeface="Osaka" charset="0"/>
                <a:cs typeface="Osaka" charset="0"/>
              </a:rPr>
              <a:t>交给</a:t>
            </a:r>
            <a:endParaRPr lang="en-US" altLang="zh-CN" sz="4800" dirty="0">
              <a:solidFill>
                <a:srgbClr val="000000"/>
              </a:solidFill>
              <a:ea typeface="Osaka" charset="0"/>
              <a:cs typeface="Osaka" charset="0"/>
            </a:endParaRPr>
          </a:p>
          <a:p>
            <a:r>
              <a:rPr lang="zh-CN" altLang="en-US" sz="4800" dirty="0">
                <a:solidFill>
                  <a:srgbClr val="000000"/>
                </a:solidFill>
                <a:ea typeface="Osaka" charset="0"/>
                <a:cs typeface="Osaka" charset="0"/>
              </a:rPr>
              <a:t>撒旦</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39" y="457200"/>
            <a:ext cx="4770041" cy="522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a:t>
            </a:r>
            <a:r>
              <a:rPr lang="zh-CN" altLang="en-US" sz="5400" b="1" dirty="0">
                <a:solidFill>
                  <a:schemeClr val="tx1"/>
                </a:solidFill>
                <a:latin typeface="Arial" charset="0"/>
                <a:ea typeface="Osaka" charset="0"/>
                <a:cs typeface="Osaka" charset="0"/>
              </a:rPr>
              <a:t>惩戒维护</a:t>
            </a:r>
            <a:br>
              <a:rPr lang="zh-CN" altLang="en-US" sz="5400" b="1" dirty="0">
                <a:solidFill>
                  <a:schemeClr val="tx1"/>
                </a:solidFill>
                <a:latin typeface="Arial" charset="0"/>
                <a:ea typeface="Osaka" charset="0"/>
                <a:cs typeface="Osaka" charset="0"/>
              </a:rPr>
            </a:br>
            <a:r>
              <a:rPr lang="zh-CN" altLang="en-US" sz="5400" b="1" dirty="0">
                <a:solidFill>
                  <a:schemeClr val="tx1"/>
                </a:solidFill>
                <a:latin typeface="Arial" charset="0"/>
                <a:ea typeface="Osaka" charset="0"/>
                <a:cs typeface="Osaka" charset="0"/>
              </a:rPr>
              <a:t>教会的 </a:t>
            </a:r>
            <a:br>
              <a:rPr lang="zh-CN" altLang="en-US" sz="5400" b="1" dirty="0">
                <a:solidFill>
                  <a:schemeClr val="tx1"/>
                </a:solidFill>
                <a:latin typeface="Arial" charset="0"/>
                <a:ea typeface="Osaka" charset="0"/>
                <a:cs typeface="Osaka" charset="0"/>
              </a:rPr>
            </a:br>
            <a:r>
              <a:rPr lang="zh-CN" altLang="en-US" sz="8800" b="1" dirty="0">
                <a:solidFill>
                  <a:schemeClr val="accent2"/>
                </a:solidFill>
                <a:latin typeface="Arial" charset="0"/>
                <a:ea typeface="Osaka" charset="0"/>
                <a:cs typeface="Osaka" charset="0"/>
              </a:rPr>
              <a:t>圣洁</a:t>
            </a: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zh-CN" altLang="en-US" sz="7200" dirty="0">
                <a:solidFill>
                  <a:schemeClr val="bg1"/>
                </a:solidFill>
                <a:latin typeface="Arial" charset="0"/>
                <a:ea typeface="Osaka" charset="0"/>
                <a:cs typeface="Osaka" charset="0"/>
              </a:rPr>
              <a:t>酵母</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68" name="Rectangle 4"/>
          <p:cNvSpPr>
            <a:spLocks noGrp="1" noChangeArrowheads="1"/>
          </p:cNvSpPr>
          <p:nvPr>
            <p:ph type="title"/>
          </p:nvPr>
        </p:nvSpPr>
        <p:spPr>
          <a:xfrm>
            <a:off x="1371600" y="1"/>
            <a:ext cx="6324600" cy="2204864"/>
          </a:xfrm>
          <a:solidFill>
            <a:srgbClr val="0000FF"/>
          </a:solidFill>
        </p:spPr>
        <p:txBody>
          <a:bodyPr/>
          <a:lstStyle/>
          <a:p>
            <a:pPr eaLnBrk="1" hangingPunct="1"/>
            <a:r>
              <a:rPr lang="zh-CN" altLang="en-US" b="1" dirty="0">
                <a:latin typeface="Tahoma" charset="0"/>
              </a:rPr>
              <a:t>逾越节在过去</a:t>
            </a:r>
            <a:br>
              <a:rPr lang="en-US" altLang="zh-CN" b="1" dirty="0">
                <a:latin typeface="Tahoma" charset="0"/>
              </a:rPr>
            </a:br>
            <a:r>
              <a:rPr lang="zh-CN" altLang="en-US" b="1" dirty="0">
                <a:latin typeface="Tahoma" charset="0"/>
              </a:rPr>
              <a:t>重要的含义</a:t>
            </a:r>
            <a:br>
              <a:rPr lang="en-US" b="1" dirty="0">
                <a:latin typeface="Tahoma" charset="0"/>
              </a:rPr>
            </a:br>
            <a:r>
              <a:rPr lang="en-US" b="1" dirty="0">
                <a:latin typeface="Tahoma" charset="0"/>
              </a:rPr>
              <a:t>(</a:t>
            </a:r>
            <a:r>
              <a:rPr lang="zh-CN" altLang="en-US" b="1" dirty="0">
                <a:latin typeface="Tahoma" charset="0"/>
              </a:rPr>
              <a:t>出埃及记</a:t>
            </a:r>
            <a:r>
              <a:rPr lang="en-US" b="1" dirty="0">
                <a:latin typeface="Tahoma" charset="0"/>
              </a:rPr>
              <a:t>12)</a:t>
            </a:r>
          </a:p>
        </p:txBody>
      </p:sp>
    </p:spTree>
    <p:extLst>
      <p:ext uri="{BB962C8B-B14F-4D97-AF65-F5344CB8AC3E}">
        <p14:creationId xmlns:p14="http://schemas.microsoft.com/office/powerpoint/2010/main" val="33425430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7" descr="lamb">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8" descr="lam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60400"/>
            <a:ext cx="45656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9" name="Picture 9" descr="Lam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895600"/>
            <a:ext cx="59182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title"/>
          </p:nvPr>
        </p:nvSpPr>
        <p:spPr>
          <a:solidFill>
            <a:srgbClr val="0000FF"/>
          </a:solidFill>
        </p:spPr>
        <p:txBody>
          <a:bodyPr/>
          <a:lstStyle/>
          <a:p>
            <a:pPr eaLnBrk="1" hangingPunct="1"/>
            <a:r>
              <a:rPr lang="zh-CN" altLang="en-US" sz="6600" dirty="0">
                <a:solidFill>
                  <a:schemeClr val="tx1"/>
                </a:solidFill>
                <a:latin typeface="Tahoma" charset="0"/>
              </a:rPr>
              <a:t>逾越节的羔羊</a:t>
            </a:r>
            <a:endParaRPr lang="en-US" sz="6600" dirty="0">
              <a:solidFill>
                <a:schemeClr val="tx1"/>
              </a:solidFill>
              <a:latin typeface="Tahoma" charset="0"/>
            </a:endParaRPr>
          </a:p>
        </p:txBody>
      </p:sp>
    </p:spTree>
    <p:extLst>
      <p:ext uri="{BB962C8B-B14F-4D97-AF65-F5344CB8AC3E}">
        <p14:creationId xmlns:p14="http://schemas.microsoft.com/office/powerpoint/2010/main" val="2430366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489"/>
                                        </p:tgtEl>
                                        <p:attrNameLst>
                                          <p:attrName>style.visibility</p:attrName>
                                        </p:attrNameLst>
                                      </p:cBhvr>
                                      <p:to>
                                        <p:strVal val="visible"/>
                                      </p:to>
                                    </p:set>
                                    <p:animEffect transition="in" filter="wipe(left)">
                                      <p:cBhvr>
                                        <p:cTn id="7" dur="500"/>
                                        <p:tgtEl>
                                          <p:spTgt spid="53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Puri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3"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5400" dirty="0">
                <a:solidFill>
                  <a:schemeClr val="tx1"/>
                </a:solidFill>
                <a:latin typeface="Tahoma" charset="0"/>
              </a:rPr>
              <a:t>"</a:t>
            </a:r>
            <a:r>
              <a:rPr lang="zh-CN" altLang="en-US" sz="5400" dirty="0">
                <a:solidFill>
                  <a:schemeClr val="tx1"/>
                </a:solidFill>
                <a:latin typeface="Tahoma" charset="0"/>
              </a:rPr>
              <a:t>除去所有的酵</a:t>
            </a:r>
            <a:r>
              <a:rPr lang="en-US" sz="5400" dirty="0">
                <a:solidFill>
                  <a:schemeClr val="tx1"/>
                </a:solidFill>
                <a:latin typeface="Tahoma" charset="0"/>
              </a:rPr>
              <a:t>!</a:t>
            </a:r>
            <a:r>
              <a:rPr lang="en-US" altLang="ja-JP" sz="5400" dirty="0">
                <a:solidFill>
                  <a:schemeClr val="tx1"/>
                </a:solidFill>
                <a:latin typeface="Tahoma" charset="0"/>
              </a:rPr>
              <a:t>"</a:t>
            </a:r>
            <a:endParaRPr lang="en-US" sz="5400" dirty="0">
              <a:solidFill>
                <a:schemeClr val="tx1"/>
              </a:solidFill>
              <a:latin typeface="Tahoma" charset="0"/>
            </a:endParaRPr>
          </a:p>
        </p:txBody>
      </p:sp>
    </p:spTree>
    <p:extLst>
      <p:ext uri="{BB962C8B-B14F-4D97-AF65-F5344CB8AC3E}">
        <p14:creationId xmlns:p14="http://schemas.microsoft.com/office/powerpoint/2010/main" val="2685001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err="1">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0676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6856" y="485800"/>
            <a:ext cx="9155360" cy="1143000"/>
          </a:xfrm>
        </p:spPr>
        <p:txBody>
          <a:bodyPr/>
          <a:lstStyle/>
          <a:p>
            <a:pPr eaLnBrk="1" hangingPunct="1"/>
            <a:r>
              <a:rPr lang="zh-CN" altLang="en-US" sz="4800" b="1" dirty="0">
                <a:latin typeface="Tahoma" charset="0"/>
              </a:rPr>
              <a:t>除酵节</a:t>
            </a:r>
            <a:endParaRPr lang="en-US" sz="4800" b="1" dirty="0">
              <a:latin typeface="Tahoma" charset="0"/>
            </a:endParaRPr>
          </a:p>
        </p:txBody>
      </p:sp>
      <p:pic>
        <p:nvPicPr>
          <p:cNvPr id="187395"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4318272"/>
            <a:ext cx="35814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575073"/>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651272"/>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2" y="1575072"/>
            <a:ext cx="21510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 Box 7"/>
          <p:cNvSpPr txBox="1">
            <a:spLocks noChangeArrowheads="1"/>
          </p:cNvSpPr>
          <p:nvPr/>
        </p:nvSpPr>
        <p:spPr bwMode="auto">
          <a:xfrm>
            <a:off x="8229600" y="180281"/>
            <a:ext cx="91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2000" dirty="0">
                <a:solidFill>
                  <a:srgbClr val="FFFFFF"/>
                </a:solidFill>
                <a:latin typeface="Tahoma" charset="0"/>
              </a:rPr>
              <a:t>128, 137</a:t>
            </a:r>
          </a:p>
        </p:txBody>
      </p:sp>
      <p:pic>
        <p:nvPicPr>
          <p:cNvPr id="187400" name="Picture 8" descr="matzah-thumb"/>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7813" y="4318272"/>
            <a:ext cx="310991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3571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4" descr="281334679_3af16583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09" y="518988"/>
            <a:ext cx="5550399" cy="60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ctrTitle"/>
          </p:nvPr>
        </p:nvSpPr>
        <p:spPr>
          <a:xfrm>
            <a:off x="35496" y="914400"/>
            <a:ext cx="3581400" cy="5105400"/>
          </a:xfrm>
        </p:spPr>
        <p:txBody>
          <a:bodyPr/>
          <a:lstStyle/>
          <a:p>
            <a:pPr eaLnBrk="1" hangingPunct="1"/>
            <a:r>
              <a:rPr lang="en-US" sz="4000" b="1" dirty="0">
                <a:solidFill>
                  <a:schemeClr val="bg1"/>
                </a:solidFill>
                <a:latin typeface="Arial" charset="0"/>
                <a:ea typeface="Osaka" charset="0"/>
                <a:cs typeface="Osaka" charset="0"/>
              </a:rPr>
              <a:t>III. </a:t>
            </a:r>
            <a:r>
              <a:rPr lang="zh-CN" altLang="en-US" sz="4000" b="1" dirty="0">
                <a:solidFill>
                  <a:schemeClr val="bg1"/>
                </a:solidFill>
                <a:latin typeface="Arial" charset="0"/>
                <a:ea typeface="Osaka" charset="0"/>
                <a:cs typeface="Osaka" charset="0"/>
              </a:rPr>
              <a:t>是否与不道德的人 </a:t>
            </a:r>
            <a:r>
              <a:rPr lang="zh-CN" altLang="en-US" sz="4000" b="1" dirty="0">
                <a:solidFill>
                  <a:srgbClr val="FFFF00"/>
                </a:solidFill>
                <a:latin typeface="Arial" charset="0"/>
                <a:ea typeface="Osaka" charset="0"/>
                <a:cs typeface="Osaka" charset="0"/>
              </a:rPr>
              <a:t>相交 </a:t>
            </a:r>
            <a:r>
              <a:rPr lang="zh-CN" altLang="en-US" sz="4000" b="1" dirty="0">
                <a:solidFill>
                  <a:schemeClr val="bg1"/>
                </a:solidFill>
                <a:latin typeface="Arial" charset="0"/>
                <a:ea typeface="Osaka" charset="0"/>
                <a:cs typeface="Osaka" charset="0"/>
              </a:rPr>
              <a:t>取决于他们是否是基督徒 </a:t>
            </a:r>
            <a:br>
              <a:rPr lang="en-US" sz="4000" b="1" dirty="0">
                <a:solidFill>
                  <a:schemeClr val="bg1"/>
                </a:solidFill>
                <a:latin typeface="Arial" charset="0"/>
                <a:ea typeface="Osaka" charset="0"/>
                <a:cs typeface="Osaka" charset="0"/>
              </a:rPr>
            </a:br>
            <a:r>
              <a:rPr lang="en-US" sz="4000" b="1" dirty="0">
                <a:solidFill>
                  <a:schemeClr val="bg1"/>
                </a:solidFill>
                <a:latin typeface="Arial" charset="0"/>
                <a:ea typeface="Osaka" charset="0"/>
                <a:cs typeface="Osaka" charset="0"/>
              </a:rPr>
              <a:t>(5:9-13).</a:t>
            </a:r>
            <a:endParaRPr lang="en-US" sz="4000" b="1" dirty="0">
              <a:solidFill>
                <a:schemeClr val="tx1"/>
              </a:solidFill>
              <a:latin typeface="Arial" charset="0"/>
              <a:ea typeface="Osaka" charset="0"/>
              <a:cs typeface="Osaka" charset="0"/>
            </a:endParaRPr>
          </a:p>
        </p:txBody>
      </p:sp>
      <p:grpSp>
        <p:nvGrpSpPr>
          <p:cNvPr id="2" name="Group 1"/>
          <p:cNvGrpSpPr/>
          <p:nvPr/>
        </p:nvGrpSpPr>
        <p:grpSpPr>
          <a:xfrm>
            <a:off x="3707905" y="5877272"/>
            <a:ext cx="5400600" cy="504056"/>
            <a:chOff x="3851920" y="5517232"/>
            <a:chExt cx="5400600" cy="504056"/>
          </a:xfrm>
        </p:grpSpPr>
        <p:sp>
          <p:nvSpPr>
            <p:cNvPr id="8" name="Rounded Rectangle 7"/>
            <p:cNvSpPr/>
            <p:nvPr/>
          </p:nvSpPr>
          <p:spPr bwMode="auto">
            <a:xfrm>
              <a:off x="3851920" y="5517232"/>
              <a:ext cx="5400600" cy="504056"/>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913790"/>
              <a:endParaRPr lang="en-US" sz="3400" b="0">
                <a:solidFill>
                  <a:srgbClr val="000000"/>
                </a:solidFill>
                <a:latin typeface="Times New Roman" charset="0"/>
                <a:sym typeface="Times New Roman" charset="0"/>
              </a:endParaRPr>
            </a:p>
          </p:txBody>
        </p:sp>
        <p:sp>
          <p:nvSpPr>
            <p:cNvPr id="9" name="Rectangle 3"/>
            <p:cNvSpPr>
              <a:spLocks/>
            </p:cNvSpPr>
            <p:nvPr/>
          </p:nvSpPr>
          <p:spPr bwMode="auto">
            <a:xfrm>
              <a:off x="4792358" y="5579948"/>
              <a:ext cx="3573370" cy="369332"/>
            </a:xfrm>
            <a:prstGeom prst="rect">
              <a:avLst/>
            </a:prstGeom>
            <a:noFill/>
            <a:ln>
              <a:noFill/>
            </a:ln>
          </p:spPr>
          <p:txBody>
            <a:bodyPr wrap="none" lIns="0" tIns="0" rIns="57741" bIns="0">
              <a:spAutoFit/>
            </a:bodyPr>
            <a:lstStyle/>
            <a:p>
              <a:pPr marL="55512"/>
              <a:r>
                <a:rPr lang="en-US" altLang="zh-CN" b="1" dirty="0">
                  <a:solidFill>
                    <a:schemeClr val="tx1"/>
                  </a:solidFill>
                  <a:latin typeface="Arial Bold" charset="0"/>
                  <a:ea typeface="宋体" charset="0"/>
                  <a:cs typeface="宋体" charset="0"/>
                  <a:sym typeface="Arial Bold" charset="0"/>
                </a:rPr>
                <a:t>“</a:t>
              </a:r>
              <a:r>
                <a:rPr lang="zh-CN" altLang="en-US" b="1" dirty="0">
                  <a:solidFill>
                    <a:schemeClr val="tx1"/>
                  </a:solidFill>
                  <a:latin typeface="Arial Bold" charset="0"/>
                  <a:ea typeface="宋体" charset="0"/>
                  <a:cs typeface="宋体" charset="0"/>
                  <a:sym typeface="Arial Bold" charset="0"/>
                </a:rPr>
                <a:t>不要看我</a:t>
              </a:r>
              <a:r>
                <a:rPr lang="en-US" altLang="zh-CN" b="1" dirty="0">
                  <a:solidFill>
                    <a:schemeClr val="tx1"/>
                  </a:solidFill>
                  <a:latin typeface="Arial Bold" charset="0"/>
                  <a:ea typeface="宋体" charset="0"/>
                  <a:cs typeface="宋体" charset="0"/>
                  <a:sym typeface="Arial Bold" charset="0"/>
                </a:rPr>
                <a:t>!  </a:t>
              </a:r>
              <a:r>
                <a:rPr lang="zh-CN" altLang="en-US" b="1" dirty="0">
                  <a:solidFill>
                    <a:schemeClr val="tx1"/>
                  </a:solidFill>
                  <a:latin typeface="Arial Bold" charset="0"/>
                  <a:ea typeface="宋体" charset="0"/>
                  <a:cs typeface="宋体" charset="0"/>
                  <a:sym typeface="Arial Bold" charset="0"/>
                </a:rPr>
                <a:t>瞩目看耶稣</a:t>
              </a:r>
              <a:r>
                <a:rPr lang="en-US" altLang="zh-CN" b="1" dirty="0">
                  <a:solidFill>
                    <a:schemeClr val="tx1"/>
                  </a:solidFill>
                  <a:latin typeface="Arial Bold" charset="0"/>
                  <a:ea typeface="宋体" charset="0"/>
                  <a:cs typeface="宋体" charset="0"/>
                  <a:sym typeface="Arial Bold" charset="0"/>
                </a:rPr>
                <a:t>!"</a:t>
              </a:r>
              <a:endParaRPr lang="zh-CN" altLang="en-US" b="1" dirty="0">
                <a:solidFill>
                  <a:schemeClr val="tx1"/>
                </a:solidFill>
                <a:latin typeface="Arial Bold" charset="0"/>
                <a:ea typeface="宋体" charset="0"/>
                <a:cs typeface="宋体" charset="0"/>
                <a:sym typeface="Arial Bold" charset="0"/>
              </a:endParaRPr>
            </a:p>
          </p:txBody>
        </p:sp>
      </p:grpSp>
    </p:spTree>
    <p:extLst>
      <p:ext uri="{BB962C8B-B14F-4D97-AF65-F5344CB8AC3E}">
        <p14:creationId xmlns:p14="http://schemas.microsoft.com/office/powerpoint/2010/main" val="824868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Rectangle 2"/>
          <p:cNvSpPr>
            <a:spLocks noGrp="1" noChangeArrowheads="1"/>
          </p:cNvSpPr>
          <p:nvPr>
            <p:ph type="ctrTitle"/>
          </p:nvPr>
        </p:nvSpPr>
        <p:spPr>
          <a:xfrm>
            <a:off x="467544" y="188913"/>
            <a:ext cx="8719120" cy="1143000"/>
          </a:xfrm>
        </p:spPr>
        <p:txBody>
          <a:bodyPr/>
          <a:lstStyle/>
          <a:p>
            <a:pPr marL="761493" indent="-761493" algn="l" eaLnBrk="1" hangingPunct="1"/>
            <a:r>
              <a:rPr lang="en-US" b="1" dirty="0">
                <a:solidFill>
                  <a:srgbClr val="FFFFFF"/>
                </a:solidFill>
                <a:latin typeface="Arial" charset="0"/>
                <a:ea typeface="Osaka" charset="0"/>
                <a:cs typeface="Osaka" charset="0"/>
              </a:rPr>
              <a:t>A.	</a:t>
            </a:r>
            <a:r>
              <a:rPr lang="zh-CN" altLang="en-US" b="1" dirty="0">
                <a:solidFill>
                  <a:srgbClr val="FFFFFF"/>
                </a:solidFill>
                <a:latin typeface="Arial" charset="0"/>
                <a:ea typeface="Osaka" charset="0"/>
                <a:cs typeface="Osaka" charset="0"/>
              </a:rPr>
              <a:t>我们 </a:t>
            </a:r>
            <a:r>
              <a:rPr lang="zh-CN" altLang="en-US" b="1" dirty="0">
                <a:solidFill>
                  <a:srgbClr val="FFFF00"/>
                </a:solidFill>
                <a:latin typeface="Arial" charset="0"/>
                <a:ea typeface="Osaka" charset="0"/>
                <a:cs typeface="Osaka" charset="0"/>
              </a:rPr>
              <a:t>可以 </a:t>
            </a:r>
            <a:r>
              <a:rPr lang="zh-CN" altLang="en-US" b="1" dirty="0">
                <a:solidFill>
                  <a:srgbClr val="FFFFFF"/>
                </a:solidFill>
                <a:latin typeface="Arial" charset="0"/>
                <a:ea typeface="Osaka" charset="0"/>
                <a:cs typeface="Osaka" charset="0"/>
              </a:rPr>
              <a:t>和生活在罪中</a:t>
            </a:r>
            <a:r>
              <a:rPr lang="zh-CN" altLang="en-US" b="1" dirty="0">
                <a:solidFill>
                  <a:srgbClr val="FFFF00"/>
                </a:solidFill>
                <a:latin typeface="Arial" charset="0"/>
                <a:ea typeface="Osaka" charset="0"/>
                <a:cs typeface="Osaka" charset="0"/>
              </a:rPr>
              <a:t>不信的人</a:t>
            </a:r>
            <a:r>
              <a:rPr lang="zh-CN" altLang="en-US" b="1" dirty="0">
                <a:solidFill>
                  <a:srgbClr val="FFFFFF"/>
                </a:solidFill>
                <a:latin typeface="Arial" charset="0"/>
                <a:ea typeface="Osaka" charset="0"/>
                <a:cs typeface="Osaka" charset="0"/>
              </a:rPr>
              <a:t>相交 </a:t>
            </a:r>
            <a:r>
              <a:rPr lang="en-US" b="1" dirty="0">
                <a:solidFill>
                  <a:srgbClr val="FFFFFF"/>
                </a:solidFill>
                <a:latin typeface="Arial" charset="0"/>
                <a:ea typeface="Osaka" charset="0"/>
                <a:cs typeface="Osaka" charset="0"/>
              </a:rPr>
              <a:t>(5:9-10).</a:t>
            </a:r>
            <a:endParaRPr lang="en-US" dirty="0">
              <a:solidFill>
                <a:srgbClr val="FFFFFF"/>
              </a:solidFill>
              <a:latin typeface="Arial" charset="0"/>
              <a:ea typeface="Osaka" charset="0"/>
              <a:cs typeface="Osaka" charset="0"/>
            </a:endParaRPr>
          </a:p>
        </p:txBody>
      </p:sp>
      <p:sp>
        <p:nvSpPr>
          <p:cNvPr id="595972" name="Rectangle 4"/>
          <p:cNvSpPr>
            <a:spLocks noChangeArrowheads="1"/>
          </p:cNvSpPr>
          <p:nvPr/>
        </p:nvSpPr>
        <p:spPr bwMode="auto">
          <a:xfrm>
            <a:off x="533400" y="5382344"/>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761493" indent="-761493" algn="l">
              <a:defRPr/>
            </a:pPr>
            <a:r>
              <a:rPr lang="en-US" sz="4400" dirty="0">
                <a:solidFill>
                  <a:srgbClr val="FFFFFF"/>
                </a:solidFill>
                <a:effectLst>
                  <a:glow rad="165100">
                    <a:srgbClr val="000000"/>
                  </a:glow>
                </a:effectLst>
                <a:ea typeface="Osaka" charset="0"/>
                <a:cs typeface="Osaka" charset="0"/>
              </a:rPr>
              <a:t>B.	</a:t>
            </a:r>
            <a:r>
              <a:rPr lang="zh-CN" altLang="en-US" sz="4400" dirty="0">
                <a:solidFill>
                  <a:srgbClr val="FFFFFF"/>
                </a:solidFill>
                <a:effectLst>
                  <a:glow rad="165100">
                    <a:srgbClr val="000000"/>
                  </a:glow>
                </a:effectLst>
                <a:ea typeface="Osaka" charset="0"/>
                <a:cs typeface="Osaka" charset="0"/>
              </a:rPr>
              <a:t>我们</a:t>
            </a:r>
            <a:r>
              <a:rPr lang="zh-CN" altLang="en-US" sz="4400" dirty="0">
                <a:solidFill>
                  <a:srgbClr val="FFFF00"/>
                </a:solidFill>
                <a:effectLst>
                  <a:glow rad="165100">
                    <a:srgbClr val="000000"/>
                  </a:glow>
                </a:effectLst>
                <a:ea typeface="Osaka" charset="0"/>
                <a:cs typeface="Osaka" charset="0"/>
              </a:rPr>
              <a:t> 不可以 </a:t>
            </a:r>
            <a:r>
              <a:rPr lang="zh-CN" altLang="en-US" sz="4400" dirty="0">
                <a:solidFill>
                  <a:srgbClr val="FFFFFF"/>
                </a:solidFill>
                <a:effectLst>
                  <a:glow rad="165100">
                    <a:srgbClr val="000000"/>
                  </a:glow>
                </a:effectLst>
                <a:ea typeface="Osaka" charset="0"/>
                <a:cs typeface="Osaka" charset="0"/>
              </a:rPr>
              <a:t>与不道德的</a:t>
            </a:r>
            <a:r>
              <a:rPr lang="zh-CN" altLang="en-US" sz="4400" dirty="0">
                <a:solidFill>
                  <a:srgbClr val="FFFF00"/>
                </a:solidFill>
                <a:effectLst>
                  <a:glow rad="165100">
                    <a:srgbClr val="000000"/>
                  </a:glow>
                </a:effectLst>
                <a:ea typeface="Osaka" charset="0"/>
                <a:cs typeface="Osaka" charset="0"/>
              </a:rPr>
              <a:t>基督徒</a:t>
            </a:r>
            <a:r>
              <a:rPr lang="zh-CN" altLang="en-US" sz="4400" dirty="0">
                <a:solidFill>
                  <a:srgbClr val="FFFFFF"/>
                </a:solidFill>
                <a:effectLst>
                  <a:glow rad="165100">
                    <a:srgbClr val="000000"/>
                  </a:glow>
                </a:effectLst>
                <a:ea typeface="Osaka" charset="0"/>
                <a:cs typeface="Osaka" charset="0"/>
              </a:rPr>
              <a:t>相交 </a:t>
            </a:r>
            <a:r>
              <a:rPr lang="en-US" sz="4400" dirty="0">
                <a:solidFill>
                  <a:srgbClr val="FFFFFF"/>
                </a:solidFill>
                <a:effectLst>
                  <a:glow rad="165100">
                    <a:srgbClr val="000000"/>
                  </a:glow>
                </a:effectLst>
                <a:ea typeface="Osaka" charset="0"/>
                <a:cs typeface="Osaka" charset="0"/>
              </a:rPr>
              <a:t>(5:11).</a:t>
            </a:r>
          </a:p>
        </p:txBody>
      </p:sp>
      <p:sp>
        <p:nvSpPr>
          <p:cNvPr id="595975" name="WordArt 7"/>
          <p:cNvSpPr>
            <a:spLocks noChangeArrowheads="1" noChangeShapeType="1" noTextEdit="1"/>
          </p:cNvSpPr>
          <p:nvPr/>
        </p:nvSpPr>
        <p:spPr bwMode="auto">
          <a:xfrm rot="-859843">
            <a:off x="2071641" y="2121286"/>
            <a:ext cx="6120980" cy="2090738"/>
          </a:xfrm>
          <a:prstGeom prst="rect">
            <a:avLst/>
          </a:prstGeom>
        </p:spPr>
        <p:txBody>
          <a:bodyPr wrap="none" lIns="91378" tIns="45690" rIns="91378" bIns="45690" fromWordArt="1">
            <a:prstTxWarp prst="textPlain">
              <a:avLst>
                <a:gd name="adj" fmla="val 50000"/>
              </a:avLst>
            </a:prstTxWarp>
          </a:bodyPr>
          <a:lstStyle/>
          <a:p>
            <a:pPr eaLnBrk="0" hangingPunct="0"/>
            <a:r>
              <a:rPr lang="da-DK" sz="3600" b="0" kern="10" dirty="0" err="1">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但是</a:t>
            </a:r>
            <a:r>
              <a:rPr lang="da-DK" sz="3600" b="0"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a:t>
            </a:r>
            <a:endParaRPr lang="en-US" sz="3600" b="0" kern="10" dirty="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spTree>
    <p:extLst>
      <p:ext uri="{BB962C8B-B14F-4D97-AF65-F5344CB8AC3E}">
        <p14:creationId xmlns:p14="http://schemas.microsoft.com/office/powerpoint/2010/main" val="258288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95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5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P spid="59597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1" name="Rectangle 2"/>
          <p:cNvSpPr>
            <a:spLocks noGrp="1" noChangeArrowheads="1"/>
          </p:cNvSpPr>
          <p:nvPr>
            <p:ph type="ctrTitle"/>
          </p:nvPr>
        </p:nvSpPr>
        <p:spPr>
          <a:xfrm>
            <a:off x="0" y="-76200"/>
            <a:ext cx="9144000" cy="1371600"/>
          </a:xfrm>
        </p:spPr>
        <p:txBody>
          <a:bodyPr/>
          <a:lstStyle/>
          <a:p>
            <a:pPr eaLnBrk="1" hangingPunct="1"/>
            <a:r>
              <a:rPr lang="zh-CN" altLang="en-US" b="1" dirty="0">
                <a:solidFill>
                  <a:schemeClr val="bg1"/>
                </a:solidFill>
                <a:latin typeface="Arial" charset="0"/>
                <a:ea typeface="Osaka" charset="0"/>
                <a:cs typeface="Osaka" charset="0"/>
              </a:rPr>
              <a:t>哪一些罪行足以得到教会的惩戒</a:t>
            </a:r>
            <a:r>
              <a:rPr lang="en-US" altLang="ja-JP" b="1" dirty="0">
                <a:solidFill>
                  <a:schemeClr val="bg1"/>
                </a:solidFill>
                <a:latin typeface="Arial" charset="0"/>
                <a:ea typeface="Osaka" charset="0"/>
                <a:cs typeface="Osaka" charset="0"/>
              </a:rPr>
              <a:t>?</a:t>
            </a:r>
            <a:endParaRPr lang="en-US" dirty="0">
              <a:solidFill>
                <a:schemeClr val="tx1"/>
              </a:solidFill>
              <a:latin typeface="Arial" charset="0"/>
              <a:ea typeface="Osaka" charset="0"/>
              <a:cs typeface="Osaka" charset="0"/>
            </a:endParaRPr>
          </a:p>
        </p:txBody>
      </p:sp>
      <p:sp>
        <p:nvSpPr>
          <p:cNvPr id="328710" name="Rectangle 6"/>
          <p:cNvSpPr>
            <a:spLocks noChangeArrowheads="1"/>
          </p:cNvSpPr>
          <p:nvPr/>
        </p:nvSpPr>
        <p:spPr bwMode="auto">
          <a:xfrm>
            <a:off x="-457200" y="2133601"/>
            <a:ext cx="6400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dirty="0">
                <a:solidFill>
                  <a:srgbClr val="FFFFFF"/>
                </a:solidFill>
                <a:ea typeface="Osaka" charset="0"/>
                <a:cs typeface="Osaka" charset="0"/>
              </a:rPr>
              <a:t>淫乱</a:t>
            </a:r>
          </a:p>
          <a:p>
            <a:pPr>
              <a:spcBef>
                <a:spcPct val="20000"/>
              </a:spcBef>
            </a:pPr>
            <a:r>
              <a:rPr lang="zh-CN" altLang="en-US" sz="3600" dirty="0">
                <a:solidFill>
                  <a:srgbClr val="FFFFFF"/>
                </a:solidFill>
                <a:ea typeface="Osaka" charset="0"/>
                <a:cs typeface="Osaka" charset="0"/>
              </a:rPr>
              <a:t>贪婪</a:t>
            </a:r>
          </a:p>
          <a:p>
            <a:pPr>
              <a:spcBef>
                <a:spcPct val="20000"/>
              </a:spcBef>
            </a:pPr>
            <a:r>
              <a:rPr lang="zh-CN" altLang="en-US" sz="3600" dirty="0">
                <a:solidFill>
                  <a:srgbClr val="FFFFFF"/>
                </a:solidFill>
                <a:ea typeface="Osaka" charset="0"/>
                <a:cs typeface="Osaka" charset="0"/>
              </a:rPr>
              <a:t>拜偶像</a:t>
            </a:r>
          </a:p>
          <a:p>
            <a:pPr>
              <a:spcBef>
                <a:spcPct val="20000"/>
              </a:spcBef>
            </a:pPr>
            <a:r>
              <a:rPr lang="zh-CN" altLang="en-US" sz="3600" dirty="0">
                <a:solidFill>
                  <a:srgbClr val="FFFFFF"/>
                </a:solidFill>
                <a:ea typeface="Osaka" charset="0"/>
                <a:cs typeface="Osaka" charset="0"/>
              </a:rPr>
              <a:t>诽谤</a:t>
            </a:r>
          </a:p>
          <a:p>
            <a:pPr>
              <a:spcBef>
                <a:spcPct val="20000"/>
              </a:spcBef>
            </a:pPr>
            <a:r>
              <a:rPr lang="zh-CN" altLang="en-US" sz="3600" dirty="0">
                <a:solidFill>
                  <a:srgbClr val="FFFFFF"/>
                </a:solidFill>
                <a:ea typeface="Osaka" charset="0"/>
                <a:cs typeface="Osaka" charset="0"/>
              </a:rPr>
              <a:t>醉酒</a:t>
            </a:r>
          </a:p>
          <a:p>
            <a:pPr>
              <a:spcBef>
                <a:spcPct val="20000"/>
              </a:spcBef>
            </a:pPr>
            <a:r>
              <a:rPr lang="zh-CN" altLang="en-US" sz="3600" dirty="0">
                <a:solidFill>
                  <a:srgbClr val="FFFFFF"/>
                </a:solidFill>
                <a:ea typeface="Osaka" charset="0"/>
                <a:cs typeface="Osaka" charset="0"/>
              </a:rPr>
              <a:t>勒索</a:t>
            </a:r>
          </a:p>
          <a:p>
            <a:pPr>
              <a:spcBef>
                <a:spcPct val="20000"/>
              </a:spcBef>
            </a:pPr>
            <a:r>
              <a:rPr lang="en-US" sz="3600" dirty="0">
                <a:solidFill>
                  <a:srgbClr val="FFFFFF"/>
                </a:solidFill>
                <a:ea typeface="Osaka" charset="0"/>
                <a:cs typeface="Osaka" charset="0"/>
              </a:rPr>
              <a:t>s</a:t>
            </a:r>
          </a:p>
        </p:txBody>
      </p:sp>
      <p:sp>
        <p:nvSpPr>
          <p:cNvPr id="328711" name="Oval 7"/>
          <p:cNvSpPr>
            <a:spLocks noChangeArrowheads="1"/>
          </p:cNvSpPr>
          <p:nvPr/>
        </p:nvSpPr>
        <p:spPr bwMode="auto">
          <a:xfrm>
            <a:off x="152400" y="1371600"/>
            <a:ext cx="5105400" cy="50292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p:spPr>
        <p:txBody>
          <a:bodyPr wrap="none" lIns="91378" tIns="45690" rIns="91378" bIns="45690" anchor="ctr"/>
          <a:lstStyle/>
          <a:p>
            <a:pPr algn="l" eaLnBrk="0" hangingPunct="0">
              <a:defRPr/>
            </a:pPr>
            <a:endParaRPr lang="en-US" b="0">
              <a:solidFill>
                <a:srgbClr val="000000"/>
              </a:solidFill>
            </a:endParaRPr>
          </a:p>
        </p:txBody>
      </p:sp>
      <p:sp>
        <p:nvSpPr>
          <p:cNvPr id="328712" name="Rectangle 8"/>
          <p:cNvSpPr>
            <a:spLocks noChangeArrowheads="1"/>
          </p:cNvSpPr>
          <p:nvPr/>
        </p:nvSpPr>
        <p:spPr bwMode="auto">
          <a:xfrm>
            <a:off x="4114800" y="4724400"/>
            <a:ext cx="5410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u="sng" dirty="0">
                <a:solidFill>
                  <a:srgbClr val="FFFFFF"/>
                </a:solidFill>
                <a:ea typeface="Osaka" charset="0"/>
                <a:cs typeface="Osaka" charset="0"/>
              </a:rPr>
              <a:t>其他的经文</a:t>
            </a:r>
            <a:r>
              <a:rPr lang="en-US" sz="3600" u="sng" dirty="0">
                <a:solidFill>
                  <a:srgbClr val="FFFFFF"/>
                </a:solidFill>
                <a:ea typeface="Osaka" charset="0"/>
                <a:cs typeface="Osaka" charset="0"/>
              </a:rPr>
              <a:t>:</a:t>
            </a:r>
            <a:endParaRPr lang="en-US" sz="3600" dirty="0">
              <a:solidFill>
                <a:srgbClr val="FFFFFF"/>
              </a:solidFill>
              <a:ea typeface="Osaka" charset="0"/>
              <a:cs typeface="Osaka" charset="0"/>
            </a:endParaRPr>
          </a:p>
          <a:p>
            <a:pPr>
              <a:spcBef>
                <a:spcPct val="20000"/>
              </a:spcBef>
            </a:pPr>
            <a:r>
              <a:rPr lang="zh-CN" altLang="en-US" sz="3600" dirty="0">
                <a:solidFill>
                  <a:srgbClr val="FFFFFF"/>
                </a:solidFill>
                <a:ea typeface="Osaka" charset="0"/>
                <a:cs typeface="Osaka" charset="0"/>
              </a:rPr>
              <a:t>分裂</a:t>
            </a:r>
            <a:r>
              <a:rPr lang="en-US" sz="3600" dirty="0">
                <a:solidFill>
                  <a:srgbClr val="FFFFFF"/>
                </a:solidFill>
                <a:ea typeface="Osaka" charset="0"/>
                <a:cs typeface="Osaka" charset="0"/>
              </a:rPr>
              <a:t> (</a:t>
            </a:r>
            <a:r>
              <a:rPr lang="zh-CN" altLang="en-US" sz="3600" dirty="0">
                <a:solidFill>
                  <a:srgbClr val="FFFFFF"/>
                </a:solidFill>
                <a:ea typeface="Osaka" charset="0"/>
                <a:cs typeface="Osaka" charset="0"/>
              </a:rPr>
              <a:t>多</a:t>
            </a:r>
            <a:r>
              <a:rPr lang="en-US" sz="3600" dirty="0">
                <a:solidFill>
                  <a:srgbClr val="FFFFFF"/>
                </a:solidFill>
                <a:ea typeface="Osaka" charset="0"/>
                <a:cs typeface="Osaka" charset="0"/>
              </a:rPr>
              <a:t> 3:10)</a:t>
            </a:r>
          </a:p>
          <a:p>
            <a:pPr>
              <a:spcBef>
                <a:spcPct val="20000"/>
              </a:spcBef>
            </a:pPr>
            <a:r>
              <a:rPr lang="zh-CN" altLang="en-US" sz="3600" dirty="0">
                <a:solidFill>
                  <a:srgbClr val="FFFFFF"/>
                </a:solidFill>
                <a:ea typeface="Osaka" charset="0"/>
                <a:cs typeface="Osaka" charset="0"/>
              </a:rPr>
              <a:t>懒惰  </a:t>
            </a:r>
            <a:r>
              <a:rPr lang="en-US" sz="3600" dirty="0">
                <a:solidFill>
                  <a:srgbClr val="FFFFFF"/>
                </a:solidFill>
                <a:ea typeface="Osaka" charset="0"/>
                <a:cs typeface="Osaka" charset="0"/>
              </a:rPr>
              <a:t>(</a:t>
            </a:r>
            <a:r>
              <a:rPr lang="zh-CN" altLang="en-US" sz="3600" dirty="0">
                <a:solidFill>
                  <a:srgbClr val="FFFFFF"/>
                </a:solidFill>
                <a:ea typeface="Osaka" charset="0"/>
                <a:cs typeface="Osaka" charset="0"/>
              </a:rPr>
              <a:t>贴后</a:t>
            </a:r>
            <a:r>
              <a:rPr lang="en-US" sz="3600" dirty="0">
                <a:solidFill>
                  <a:srgbClr val="FFFFFF"/>
                </a:solidFill>
                <a:ea typeface="Osaka" charset="0"/>
                <a:cs typeface="Osaka" charset="0"/>
              </a:rPr>
              <a:t> 3:6)</a:t>
            </a:r>
          </a:p>
        </p:txBody>
      </p:sp>
      <p:sp>
        <p:nvSpPr>
          <p:cNvPr id="328713" name="Rectangle 9"/>
          <p:cNvSpPr>
            <a:spLocks noChangeArrowheads="1"/>
          </p:cNvSpPr>
          <p:nvPr/>
        </p:nvSpPr>
        <p:spPr bwMode="auto">
          <a:xfrm>
            <a:off x="4267200" y="1600200"/>
            <a:ext cx="3124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600" u="sng" dirty="0">
                <a:solidFill>
                  <a:srgbClr val="FFFFFF"/>
                </a:solidFill>
                <a:ea typeface="Osaka" charset="0"/>
                <a:cs typeface="Osaka" charset="0"/>
              </a:rPr>
              <a:t>林前</a:t>
            </a:r>
            <a:r>
              <a:rPr lang="en-US" sz="3600" u="sng" dirty="0">
                <a:solidFill>
                  <a:srgbClr val="FFFFFF"/>
                </a:solidFill>
                <a:ea typeface="Osaka" charset="0"/>
                <a:cs typeface="Osaka" charset="0"/>
              </a:rPr>
              <a:t>5:11</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1675080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8710">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28710">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28712">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28712">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287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P spid="328712" grpId="0" build="p" autoUpdateAnimBg="0"/>
      <p:bldP spid="328713" grpId="0" build="p"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457200" y="476250"/>
            <a:ext cx="8686800" cy="1143000"/>
          </a:xfrm>
        </p:spPr>
        <p:txBody>
          <a:bodyPr/>
          <a:lstStyle/>
          <a:p>
            <a:pPr marL="761493" indent="-761493" algn="l" eaLnBrk="1" hangingPunct="1"/>
            <a:r>
              <a:rPr lang="en-US" b="1" dirty="0">
                <a:solidFill>
                  <a:srgbClr val="FFFFFF"/>
                </a:solidFill>
                <a:latin typeface="Arial" charset="0"/>
                <a:ea typeface="Osaka" charset="0"/>
                <a:cs typeface="Osaka" charset="0"/>
              </a:rPr>
              <a:t>C.	</a:t>
            </a:r>
            <a:r>
              <a:rPr lang="zh-CN" altLang="en-US" b="1" dirty="0">
                <a:solidFill>
                  <a:srgbClr val="FFFFFF"/>
                </a:solidFill>
                <a:latin typeface="Arial" charset="0"/>
                <a:ea typeface="Osaka" charset="0"/>
                <a:cs typeface="Osaka" charset="0"/>
              </a:rPr>
              <a:t>教会必须除去不道德的信徒 </a:t>
            </a:r>
            <a:r>
              <a:rPr lang="en-US" b="1" dirty="0">
                <a:solidFill>
                  <a:srgbClr val="FFFFFF"/>
                </a:solidFill>
                <a:latin typeface="Arial" charset="0"/>
                <a:ea typeface="Osaka" charset="0"/>
                <a:cs typeface="Osaka" charset="0"/>
              </a:rPr>
              <a:t>(5:12-13)</a:t>
            </a:r>
            <a:endParaRPr lang="en-US" dirty="0">
              <a:solidFill>
                <a:srgbClr val="FFFFFF"/>
              </a:solidFill>
              <a:latin typeface="Arial" charset="0"/>
              <a:ea typeface="Osaka" charset="0"/>
              <a:cs typeface="Osaka" charset="0"/>
            </a:endParaRPr>
          </a:p>
        </p:txBody>
      </p:sp>
      <p:pic>
        <p:nvPicPr>
          <p:cNvPr id="294915" name="Picture 1" descr="Purity-Glassof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4" y="2060576"/>
            <a:ext cx="590232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77771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6856" y="-31328"/>
            <a:ext cx="7759700" cy="1143000"/>
          </a:xfrm>
          <a:solidFill>
            <a:schemeClr val="tx1"/>
          </a:solidFill>
          <a:effectLst>
            <a:outerShdw blurRad="63500" dist="35921" dir="2700000" algn="ctr" rotWithShape="0">
              <a:schemeClr val="tx2">
                <a:alpha val="74998"/>
              </a:schemeClr>
            </a:outerShdw>
          </a:effectLst>
        </p:spPr>
        <p:txBody>
          <a:bodyPr/>
          <a:lstStyle/>
          <a:p>
            <a:r>
              <a:rPr lang="zh-CN" altLang="en-US" dirty="0">
                <a:solidFill>
                  <a:srgbClr val="FFFFFF"/>
                </a:solidFill>
              </a:rPr>
              <a:t>如何对待受管教中的信徒</a:t>
            </a:r>
            <a:endParaRPr lang="en-US" sz="4800" dirty="0">
              <a:solidFill>
                <a:srgbClr val="FFFFFF"/>
              </a:solidFill>
            </a:endParaRPr>
          </a:p>
        </p:txBody>
      </p:sp>
      <p:sp>
        <p:nvSpPr>
          <p:cNvPr id="497668" name="Text Box 4"/>
          <p:cNvSpPr txBox="1">
            <a:spLocks noChangeArrowheads="1"/>
          </p:cNvSpPr>
          <p:nvPr/>
        </p:nvSpPr>
        <p:spPr bwMode="auto">
          <a:xfrm>
            <a:off x="88900" y="1665301"/>
            <a:ext cx="74549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别把他／她当成一个信徒对待。</a:t>
            </a:r>
          </a:p>
          <a:p>
            <a:pPr algn="l" eaLnBrk="0" hangingPunct="0">
              <a:buFontTx/>
              <a:buChar char="•"/>
            </a:pPr>
            <a:r>
              <a:rPr lang="zh-CN" altLang="en-US" sz="2800" dirty="0">
                <a:solidFill>
                  <a:srgbClr val="000000"/>
                </a:solidFill>
              </a:rPr>
              <a:t>传福音给这个人。</a:t>
            </a:r>
          </a:p>
          <a:p>
            <a:pPr algn="l" eaLnBrk="0" hangingPunct="0">
              <a:buFontTx/>
              <a:buChar char="•"/>
            </a:pPr>
            <a:r>
              <a:rPr lang="zh-CN" altLang="en-US" sz="2800" dirty="0">
                <a:solidFill>
                  <a:srgbClr val="000000"/>
                </a:solidFill>
              </a:rPr>
              <a:t>别让他领受圣餐。</a:t>
            </a:r>
          </a:p>
          <a:p>
            <a:pPr algn="l" eaLnBrk="0" hangingPunct="0">
              <a:buFontTx/>
              <a:buChar char="•"/>
            </a:pPr>
            <a:r>
              <a:rPr lang="zh-CN" altLang="en-US" sz="2800" dirty="0">
                <a:solidFill>
                  <a:srgbClr val="000000"/>
                </a:solidFill>
              </a:rPr>
              <a:t>删除他／她的会友籍。</a:t>
            </a:r>
          </a:p>
          <a:p>
            <a:pPr algn="l" eaLnBrk="0" hangingPunct="0">
              <a:buFontTx/>
              <a:buChar char="•"/>
            </a:pPr>
            <a:r>
              <a:rPr lang="zh-CN" altLang="en-US" sz="2800" dirty="0">
                <a:solidFill>
                  <a:srgbClr val="000000"/>
                </a:solidFill>
              </a:rPr>
              <a:t>除去他／他在教会的职务。</a:t>
            </a:r>
          </a:p>
        </p:txBody>
      </p:sp>
      <p:sp>
        <p:nvSpPr>
          <p:cNvPr id="497669" name="Text Box 5"/>
          <p:cNvSpPr txBox="1">
            <a:spLocks noChangeArrowheads="1"/>
          </p:cNvSpPr>
          <p:nvPr/>
        </p:nvSpPr>
        <p:spPr bwMode="auto">
          <a:xfrm>
            <a:off x="88900" y="4494213"/>
            <a:ext cx="7759700" cy="182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zh-CN" altLang="en-US" sz="2800" dirty="0">
                <a:solidFill>
                  <a:srgbClr val="000000"/>
                </a:solidFill>
              </a:rPr>
              <a:t>把犯淫乱奸淫的 “交给撒旦”</a:t>
            </a:r>
            <a:br>
              <a:rPr lang="zh-CN" altLang="en-US" sz="2800" dirty="0">
                <a:solidFill>
                  <a:srgbClr val="000000"/>
                </a:solidFill>
              </a:rPr>
            </a:b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5).</a:t>
            </a:r>
          </a:p>
          <a:p>
            <a:pPr algn="l" eaLnBrk="0" hangingPunct="0">
              <a:buFontTx/>
              <a:buChar char="•"/>
            </a:pPr>
            <a:r>
              <a:rPr lang="zh-CN" altLang="en-US" sz="2800" dirty="0">
                <a:solidFill>
                  <a:srgbClr val="000000"/>
                </a:solidFill>
              </a:rPr>
              <a:t>不可与他／她一起吃饭 </a:t>
            </a:r>
            <a:r>
              <a:rPr lang="en-US" altLang="zh-CN" sz="2800" dirty="0">
                <a:solidFill>
                  <a:srgbClr val="000000"/>
                </a:solidFill>
              </a:rPr>
              <a:t>(</a:t>
            </a:r>
            <a:r>
              <a:rPr lang="zh-CN" altLang="en-US" sz="2800" dirty="0">
                <a:solidFill>
                  <a:srgbClr val="000000"/>
                </a:solidFill>
              </a:rPr>
              <a:t>林前五</a:t>
            </a:r>
            <a:r>
              <a:rPr lang="en-US" altLang="zh-CN" sz="2800" dirty="0">
                <a:solidFill>
                  <a:srgbClr val="000000"/>
                </a:solidFill>
              </a:rPr>
              <a:t>11).</a:t>
            </a:r>
          </a:p>
          <a:p>
            <a:pPr algn="l" eaLnBrk="0" hangingPunct="0">
              <a:buFontTx/>
              <a:buChar char="•"/>
            </a:pPr>
            <a:r>
              <a:rPr lang="zh-CN" altLang="en-US" sz="2800" dirty="0">
                <a:solidFill>
                  <a:srgbClr val="000000"/>
                </a:solidFill>
              </a:rPr>
              <a:t>不准他／她到教会参加崇拜</a:t>
            </a:r>
            <a:r>
              <a:rPr lang="en-US" altLang="zh-CN" sz="2800" dirty="0">
                <a:solidFill>
                  <a:srgbClr val="000000"/>
                </a:solidFill>
              </a:rPr>
              <a:t>?</a:t>
            </a:r>
          </a:p>
        </p:txBody>
      </p:sp>
      <p:grpSp>
        <p:nvGrpSpPr>
          <p:cNvPr id="2" name="Group 6"/>
          <p:cNvGrpSpPr>
            <a:grpSpLocks/>
          </p:cNvGrpSpPr>
          <p:nvPr/>
        </p:nvGrpSpPr>
        <p:grpSpPr bwMode="auto">
          <a:xfrm>
            <a:off x="7189788" y="1331913"/>
            <a:ext cx="1382712" cy="2682875"/>
            <a:chOff x="4529" y="839"/>
            <a:chExt cx="871" cy="1690"/>
          </a:xfrm>
        </p:grpSpPr>
        <p:sp>
          <p:nvSpPr>
            <p:cNvPr id="201738" name="AutoShape 7"/>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9" name="Text Box 8"/>
            <p:cNvSpPr txBox="1">
              <a:spLocks noChangeArrowheads="1"/>
            </p:cNvSpPr>
            <p:nvPr/>
          </p:nvSpPr>
          <p:spPr bwMode="auto">
            <a:xfrm rot="16200000">
              <a:off x="4371" y="1500"/>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非信徒</a:t>
              </a:r>
            </a:p>
          </p:txBody>
        </p:sp>
      </p:grpSp>
      <p:grpSp>
        <p:nvGrpSpPr>
          <p:cNvPr id="3" name="Group 9"/>
          <p:cNvGrpSpPr>
            <a:grpSpLocks/>
          </p:cNvGrpSpPr>
          <p:nvPr/>
        </p:nvGrpSpPr>
        <p:grpSpPr bwMode="auto">
          <a:xfrm>
            <a:off x="7189788" y="3694114"/>
            <a:ext cx="1393825" cy="2682875"/>
            <a:chOff x="4529" y="832"/>
            <a:chExt cx="878" cy="1690"/>
          </a:xfrm>
        </p:grpSpPr>
        <p:sp>
          <p:nvSpPr>
            <p:cNvPr id="201736" name="AutoShape 10"/>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7" name="Text Box 11"/>
            <p:cNvSpPr txBox="1">
              <a:spLocks noChangeArrowheads="1"/>
            </p:cNvSpPr>
            <p:nvPr/>
          </p:nvSpPr>
          <p:spPr bwMode="auto">
            <a:xfrm rot="16200000">
              <a:off x="4378" y="1493"/>
              <a:ext cx="169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zh-CN" altLang="en-US" sz="3200" dirty="0">
                  <a:solidFill>
                    <a:srgbClr val="000000"/>
                  </a:solidFill>
                </a:rPr>
                <a:t>更糟的</a:t>
              </a:r>
            </a:p>
          </p:txBody>
        </p:sp>
      </p:grpSp>
      <p:pic>
        <p:nvPicPr>
          <p:cNvPr id="11" name="Picture 11" descr="excommunicationpuzzle.jpg">
            <a:extLst>
              <a:ext uri="{FF2B5EF4-FFF2-40B4-BE49-F238E27FC236}">
                <a16:creationId xmlns:a16="http://schemas.microsoft.com/office/drawing/2014/main" id="{8B952726-CD57-1243-A88F-EF430969B96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43800" y="-33312"/>
            <a:ext cx="1564729" cy="1444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8603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animEffect transition="in" filter="wipe(left)">
                                      <p:cBhvr>
                                        <p:cTn id="7" dur="500"/>
                                        <p:tgtEl>
                                          <p:spTgt spid="4976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7668">
                                            <p:txEl>
                                              <p:pRg st="1" end="1"/>
                                            </p:txEl>
                                          </p:spTgt>
                                        </p:tgtEl>
                                        <p:attrNameLst>
                                          <p:attrName>style.visibility</p:attrName>
                                        </p:attrNameLst>
                                      </p:cBhvr>
                                      <p:to>
                                        <p:strVal val="visible"/>
                                      </p:to>
                                    </p:set>
                                    <p:animEffect transition="in" filter="wipe(left)">
                                      <p:cBhvr>
                                        <p:cTn id="12" dur="500"/>
                                        <p:tgtEl>
                                          <p:spTgt spid="4976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7668">
                                            <p:txEl>
                                              <p:pRg st="2" end="2"/>
                                            </p:txEl>
                                          </p:spTgt>
                                        </p:tgtEl>
                                        <p:attrNameLst>
                                          <p:attrName>style.visibility</p:attrName>
                                        </p:attrNameLst>
                                      </p:cBhvr>
                                      <p:to>
                                        <p:strVal val="visible"/>
                                      </p:to>
                                    </p:set>
                                    <p:animEffect transition="in" filter="wipe(left)">
                                      <p:cBhvr>
                                        <p:cTn id="17" dur="500"/>
                                        <p:tgtEl>
                                          <p:spTgt spid="4976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7668">
                                            <p:txEl>
                                              <p:pRg st="3" end="3"/>
                                            </p:txEl>
                                          </p:spTgt>
                                        </p:tgtEl>
                                        <p:attrNameLst>
                                          <p:attrName>style.visibility</p:attrName>
                                        </p:attrNameLst>
                                      </p:cBhvr>
                                      <p:to>
                                        <p:strVal val="visible"/>
                                      </p:to>
                                    </p:set>
                                    <p:animEffect transition="in" filter="wipe(left)">
                                      <p:cBhvr>
                                        <p:cTn id="22" dur="500"/>
                                        <p:tgtEl>
                                          <p:spTgt spid="4976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7668">
                                            <p:txEl>
                                              <p:pRg st="4" end="4"/>
                                            </p:txEl>
                                          </p:spTgt>
                                        </p:tgtEl>
                                        <p:attrNameLst>
                                          <p:attrName>style.visibility</p:attrName>
                                        </p:attrNameLst>
                                      </p:cBhvr>
                                      <p:to>
                                        <p:strVal val="visible"/>
                                      </p:to>
                                    </p:set>
                                    <p:animEffect transition="in" filter="wipe(left)">
                                      <p:cBhvr>
                                        <p:cTn id="27" dur="500"/>
                                        <p:tgtEl>
                                          <p:spTgt spid="49766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7669">
                                            <p:txEl>
                                              <p:pRg st="0" end="0"/>
                                            </p:txEl>
                                          </p:spTgt>
                                        </p:tgtEl>
                                        <p:attrNameLst>
                                          <p:attrName>style.visibility</p:attrName>
                                        </p:attrNameLst>
                                      </p:cBhvr>
                                      <p:to>
                                        <p:strVal val="visible"/>
                                      </p:to>
                                    </p:set>
                                    <p:animEffect transition="in" filter="wipe(left)">
                                      <p:cBhvr>
                                        <p:cTn id="42" dur="500"/>
                                        <p:tgtEl>
                                          <p:spTgt spid="49766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7669">
                                            <p:txEl>
                                              <p:pRg st="1" end="1"/>
                                            </p:txEl>
                                          </p:spTgt>
                                        </p:tgtEl>
                                        <p:attrNameLst>
                                          <p:attrName>style.visibility</p:attrName>
                                        </p:attrNameLst>
                                      </p:cBhvr>
                                      <p:to>
                                        <p:strVal val="visible"/>
                                      </p:to>
                                    </p:set>
                                    <p:animEffect transition="in" filter="wipe(left)">
                                      <p:cBhvr>
                                        <p:cTn id="47" dur="500"/>
                                        <p:tgtEl>
                                          <p:spTgt spid="49766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7669">
                                            <p:txEl>
                                              <p:pRg st="2" end="2"/>
                                            </p:txEl>
                                          </p:spTgt>
                                        </p:tgtEl>
                                        <p:attrNameLst>
                                          <p:attrName>style.visibility</p:attrName>
                                        </p:attrNameLst>
                                      </p:cBhvr>
                                      <p:to>
                                        <p:strVal val="visible"/>
                                      </p:to>
                                    </p:set>
                                    <p:animEffect transition="in" filter="wipe(left)">
                                      <p:cBhvr>
                                        <p:cTn id="52" dur="500"/>
                                        <p:tgtEl>
                                          <p:spTgt spid="4976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build="p" autoUpdateAnimBg="0"/>
      <p:bldP spid="497669"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1" y="76200"/>
            <a:ext cx="8077200" cy="1524000"/>
          </a:xfrm>
        </p:spPr>
        <p:txBody>
          <a:bodyPr/>
          <a:lstStyle/>
          <a:p>
            <a:pPr eaLnBrk="1" hangingPunct="1"/>
            <a:r>
              <a:rPr lang="zh-CN" altLang="en-US" sz="4800" b="1" dirty="0">
                <a:solidFill>
                  <a:schemeClr val="bg1"/>
                </a:solidFill>
                <a:latin typeface="Arial" charset="0"/>
                <a:ea typeface="Osaka" charset="0"/>
                <a:cs typeface="Osaka" charset="0"/>
              </a:rPr>
              <a:t>林前</a:t>
            </a:r>
            <a:r>
              <a:rPr lang="en-US" altLang="zh-CN" sz="4800" b="1" dirty="0">
                <a:solidFill>
                  <a:schemeClr val="bg1"/>
                </a:solidFill>
                <a:latin typeface="Arial" charset="0"/>
                <a:ea typeface="Osaka" charset="0"/>
                <a:cs typeface="Osaka" charset="0"/>
              </a:rPr>
              <a:t>5</a:t>
            </a:r>
            <a:r>
              <a:rPr lang="zh-CN" altLang="en-US" sz="4800" b="1" dirty="0">
                <a:solidFill>
                  <a:schemeClr val="bg1"/>
                </a:solidFill>
                <a:latin typeface="Arial" charset="0"/>
                <a:ea typeface="Osaka" charset="0"/>
                <a:cs typeface="Osaka" charset="0"/>
              </a:rPr>
              <a:t>：经文的重点</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1" y="3733800"/>
            <a:ext cx="807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1219213"/>
            <a:ext cx="2954338"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8800" dirty="0">
                <a:solidFill>
                  <a:srgbClr val="00B0F0"/>
                </a:solidFill>
                <a:ea typeface="Osaka" charset="0"/>
                <a:cs typeface="Osaka" charset="0"/>
              </a:rPr>
              <a:t>驱逐 </a:t>
            </a:r>
            <a:r>
              <a:rPr lang="zh-CN" altLang="en-US" sz="6000" dirty="0">
                <a:solidFill>
                  <a:srgbClr val="FFFFFF"/>
                </a:solidFill>
                <a:ea typeface="Osaka" charset="0"/>
                <a:cs typeface="Osaka" charset="0"/>
              </a:rPr>
              <a:t>不知悔改的信徒 以捍卫教会的纯正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1438" y="0"/>
            <a:ext cx="9251951" cy="6858000"/>
          </a:xfrm>
          <a:prstGeom prst="rect">
            <a:avLst/>
          </a:prstGeom>
          <a:solidFill>
            <a:schemeClr val="tx2"/>
          </a:solidFill>
          <a:ln w="9525">
            <a:solidFill>
              <a:srgbClr val="000000"/>
            </a:solidFill>
            <a:miter lim="800000"/>
            <a:headEnd/>
            <a:tailEnd/>
          </a:ln>
        </p:spPr>
        <p:txBody>
          <a:bodyPr wrap="none" lIns="91378" tIns="45690" rIns="91378" bIns="45690" anchor="ctr"/>
          <a:lstStyle/>
          <a:p>
            <a:pPr fontAlgn="auto">
              <a:spcBef>
                <a:spcPts val="0"/>
              </a:spcBef>
              <a:spcAft>
                <a:spcPts val="0"/>
              </a:spcAft>
              <a:defRPr/>
            </a:pPr>
            <a:endParaRPr lang="en-US" sz="1800" kern="0">
              <a:solidFill>
                <a:sysClr val="windowText" lastClr="000000"/>
              </a:solidFill>
            </a:endParaRPr>
          </a:p>
        </p:txBody>
      </p:sp>
      <p:pic>
        <p:nvPicPr>
          <p:cNvPr id="25497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38" y="3394088"/>
            <a:ext cx="9226551"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p:nvPr>
        </p:nvSpPr>
        <p:spPr>
          <a:xfrm>
            <a:off x="0" y="-26975"/>
            <a:ext cx="9144000" cy="1600201"/>
          </a:xfrm>
        </p:spPr>
        <p:txBody>
          <a:bodyPr/>
          <a:lstStyle/>
          <a:p>
            <a:pPr eaLnBrk="1" hangingPunct="1"/>
            <a:r>
              <a:rPr lang="zh-CN" altLang="en-US" sz="5400" b="1" i="1" dirty="0">
                <a:solidFill>
                  <a:schemeClr val="bg1"/>
                </a:solidFill>
                <a:latin typeface="Arial" charset="0"/>
                <a:cs typeface="Arial" charset="0"/>
              </a:rPr>
              <a:t>要如何保持教会的纯洁</a:t>
            </a:r>
            <a:r>
              <a:rPr lang="en-US" sz="5400" b="1" i="1" dirty="0">
                <a:solidFill>
                  <a:schemeClr val="bg1"/>
                </a:solidFill>
                <a:latin typeface="Arial" charset="0"/>
                <a:cs typeface="Arial" charset="0"/>
              </a:rPr>
              <a:t>?</a:t>
            </a:r>
            <a:endParaRPr lang="en-US" b="1" i="1" dirty="0">
              <a:solidFill>
                <a:schemeClr val="bg1"/>
              </a:solidFill>
              <a:latin typeface="Arial" charset="0"/>
              <a:cs typeface="Arial" charset="0"/>
            </a:endParaRPr>
          </a:p>
        </p:txBody>
      </p:sp>
      <p:sp>
        <p:nvSpPr>
          <p:cNvPr id="506885" name="Rectangle 5"/>
          <p:cNvSpPr>
            <a:spLocks noChangeArrowheads="1"/>
          </p:cNvSpPr>
          <p:nvPr/>
        </p:nvSpPr>
        <p:spPr bwMode="auto">
          <a:xfrm>
            <a:off x="96838" y="19050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a. </a:t>
            </a:r>
            <a:r>
              <a:rPr lang="zh-CN" altLang="en-US" sz="4000" dirty="0">
                <a:solidFill>
                  <a:srgbClr val="000066"/>
                </a:solidFill>
                <a:cs typeface="Arial" charset="0"/>
              </a:rPr>
              <a:t>从 </a:t>
            </a:r>
            <a:r>
              <a:rPr lang="zh-CN" altLang="en-US" sz="4000" dirty="0">
                <a:solidFill>
                  <a:srgbClr val="FF0000"/>
                </a:solidFill>
                <a:cs typeface="Arial" charset="0"/>
              </a:rPr>
              <a:t>你自己的生活</a:t>
            </a:r>
            <a:r>
              <a:rPr lang="zh-CN" altLang="en-US" sz="4000" dirty="0">
                <a:solidFill>
                  <a:srgbClr val="000066"/>
                </a:solidFill>
                <a:cs typeface="Arial" charset="0"/>
              </a:rPr>
              <a:t> 开始。</a:t>
            </a:r>
          </a:p>
        </p:txBody>
      </p:sp>
      <p:sp>
        <p:nvSpPr>
          <p:cNvPr id="506886" name="Rectangle 6"/>
          <p:cNvSpPr>
            <a:spLocks noChangeArrowheads="1"/>
          </p:cNvSpPr>
          <p:nvPr/>
        </p:nvSpPr>
        <p:spPr bwMode="auto">
          <a:xfrm>
            <a:off x="96838" y="24765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b. </a:t>
            </a:r>
            <a:r>
              <a:rPr lang="zh-CN" altLang="en-US" sz="4000" dirty="0">
                <a:solidFill>
                  <a:srgbClr val="000066"/>
                </a:solidFill>
                <a:cs typeface="Arial" charset="0"/>
              </a:rPr>
              <a:t>协助支持 </a:t>
            </a:r>
            <a:r>
              <a:rPr lang="zh-CN" altLang="en-US" sz="4000" dirty="0">
                <a:solidFill>
                  <a:srgbClr val="FF0000"/>
                </a:solidFill>
                <a:cs typeface="Arial" charset="0"/>
              </a:rPr>
              <a:t>教会的领袖。</a:t>
            </a:r>
            <a:endParaRPr lang="en-US" sz="4000" dirty="0">
              <a:solidFill>
                <a:srgbClr val="FF0000"/>
              </a:solidFill>
              <a:cs typeface="Arial" charset="0"/>
            </a:endParaRPr>
          </a:p>
        </p:txBody>
      </p:sp>
      <p:sp>
        <p:nvSpPr>
          <p:cNvPr id="506887" name="Rectangle 7"/>
          <p:cNvSpPr>
            <a:spLocks noChangeArrowheads="1"/>
          </p:cNvSpPr>
          <p:nvPr/>
        </p:nvSpPr>
        <p:spPr bwMode="auto">
          <a:xfrm>
            <a:off x="96838" y="3048000"/>
            <a:ext cx="8939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000" dirty="0">
                <a:solidFill>
                  <a:srgbClr val="000066"/>
                </a:solidFill>
                <a:cs typeface="Arial" charset="0"/>
              </a:rPr>
              <a:t>c. </a:t>
            </a:r>
            <a:r>
              <a:rPr lang="zh-CN" altLang="en-US" sz="4000" dirty="0">
                <a:solidFill>
                  <a:srgbClr val="000066"/>
                </a:solidFill>
                <a:cs typeface="Arial" charset="0"/>
              </a:rPr>
              <a:t>多多关心</a:t>
            </a:r>
            <a:r>
              <a:rPr lang="zh-CN" altLang="en-US" sz="4000" dirty="0">
                <a:solidFill>
                  <a:srgbClr val="FF0000"/>
                </a:solidFill>
                <a:cs typeface="Arial" charset="0"/>
              </a:rPr>
              <a:t> 他人 </a:t>
            </a:r>
            <a:r>
              <a:rPr lang="zh-CN" altLang="en-US" sz="4000" dirty="0">
                <a:solidFill>
                  <a:srgbClr val="000066"/>
                </a:solidFill>
                <a:cs typeface="Arial" charset="0"/>
              </a:rPr>
              <a:t>的需要。</a:t>
            </a:r>
          </a:p>
        </p:txBody>
      </p:sp>
    </p:spTree>
    <p:extLst>
      <p:ext uri="{BB962C8B-B14F-4D97-AF65-F5344CB8AC3E}">
        <p14:creationId xmlns:p14="http://schemas.microsoft.com/office/powerpoint/2010/main" val="216478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6885">
                                            <p:txEl>
                                              <p:pRg st="0" end="0"/>
                                            </p:txEl>
                                          </p:spTgt>
                                        </p:tgtEl>
                                        <p:attrNameLst>
                                          <p:attrName>style.visibility</p:attrName>
                                        </p:attrNameLst>
                                      </p:cBhvr>
                                      <p:to>
                                        <p:strVal val="visible"/>
                                      </p:to>
                                    </p:set>
                                    <p:anim calcmode="lin" valueType="num">
                                      <p:cBhvr additive="base">
                                        <p:cTn id="7" dur="500" fill="hold"/>
                                        <p:tgtEl>
                                          <p:spTgt spid="506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6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6886">
                                            <p:txEl>
                                              <p:pRg st="0" end="0"/>
                                            </p:txEl>
                                          </p:spTgt>
                                        </p:tgtEl>
                                        <p:attrNameLst>
                                          <p:attrName>style.visibility</p:attrName>
                                        </p:attrNameLst>
                                      </p:cBhvr>
                                      <p:to>
                                        <p:strVal val="visible"/>
                                      </p:to>
                                    </p:set>
                                    <p:anim calcmode="lin" valueType="num">
                                      <p:cBhvr additive="base">
                                        <p:cTn id="13" dur="500" fill="hold"/>
                                        <p:tgtEl>
                                          <p:spTgt spid="50688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68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6887">
                                            <p:txEl>
                                              <p:pRg st="0" end="0"/>
                                            </p:txEl>
                                          </p:spTgt>
                                        </p:tgtEl>
                                        <p:attrNameLst>
                                          <p:attrName>style.visibility</p:attrName>
                                        </p:attrNameLst>
                                      </p:cBhvr>
                                      <p:to>
                                        <p:strVal val="visible"/>
                                      </p:to>
                                    </p:set>
                                    <p:anim calcmode="lin" valueType="num">
                                      <p:cBhvr additive="base">
                                        <p:cTn id="19" dur="500" fill="hold"/>
                                        <p:tgtEl>
                                          <p:spTgt spid="50688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68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5" grpId="0" build="p" autoUpdateAnimBg="0"/>
      <p:bldP spid="506886" grpId="0" build="p" autoUpdateAnimBg="0"/>
      <p:bldP spid="506887"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11168029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zh-CN" altLang="en-US" sz="4800" b="1" dirty="0">
                <a:solidFill>
                  <a:schemeClr val="bg1"/>
                </a:solidFill>
              </a:rPr>
              <a:t>信徒之间的纷争是 </a:t>
            </a:r>
            <a:r>
              <a:rPr lang="zh-CN" altLang="en-US" sz="8800" b="1" dirty="0">
                <a:solidFill>
                  <a:srgbClr val="FFFF00"/>
                </a:solidFill>
              </a:rPr>
              <a:t>家</a:t>
            </a:r>
            <a:r>
              <a:rPr lang="zh-CN" altLang="en-US" sz="4800" b="1" dirty="0">
                <a:solidFill>
                  <a:schemeClr val="bg1"/>
                </a:solidFill>
              </a:rPr>
              <a:t> 务事</a:t>
            </a:r>
            <a:r>
              <a:rPr lang="en-US" altLang="zh-CN" sz="4800" b="1" dirty="0">
                <a:solidFill>
                  <a:schemeClr val="bg1"/>
                </a:solidFill>
              </a:rPr>
              <a:t>––</a:t>
            </a:r>
            <a:r>
              <a:rPr lang="zh-CN" altLang="en-US" sz="4800" b="1" dirty="0">
                <a:solidFill>
                  <a:schemeClr val="bg1"/>
                </a:solidFill>
              </a:rPr>
              <a:t>不是给非信徒来解决的</a:t>
            </a:r>
            <a:r>
              <a:rPr lang="en-US" sz="4800" b="1" dirty="0">
                <a:solidFill>
                  <a:schemeClr val="bg1"/>
                </a:solidFill>
              </a:rPr>
              <a:t>(6:1)</a:t>
            </a:r>
            <a:endParaRPr lang="en-US" sz="5400" dirty="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胜任的能力</a:t>
            </a:r>
          </a:p>
          <a:p>
            <a:pPr>
              <a:spcBef>
                <a:spcPct val="20000"/>
              </a:spcBef>
            </a:pPr>
            <a:endParaRPr lang="en-US" sz="4000" dirty="0">
              <a:solidFill>
                <a:srgbClr val="FFFFFF"/>
              </a:solidFill>
              <a:cs typeface="+mn-cs"/>
            </a:endParaRP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pPr>
            <a:r>
              <a:rPr lang="zh-CN" altLang="en-US" sz="4000" dirty="0">
                <a:solidFill>
                  <a:srgbClr val="FFFFFF"/>
                </a:solidFill>
                <a:cs typeface="+mn-cs"/>
              </a:rPr>
              <a:t>见证</a:t>
            </a:r>
            <a:endParaRPr lang="en-US" sz="4000" dirty="0">
              <a:solidFill>
                <a:srgbClr val="FFFFFF"/>
              </a:solidFill>
              <a:cs typeface="+mn-cs"/>
            </a:endParaRPr>
          </a:p>
        </p:txBody>
      </p:sp>
      <p:sp>
        <p:nvSpPr>
          <p:cNvPr id="347143" name="WordArt 7"/>
          <p:cNvSpPr>
            <a:spLocks noChangeArrowheads="1" noChangeShapeType="1" noTextEdit="1"/>
          </p:cNvSpPr>
          <p:nvPr/>
        </p:nvSpPr>
        <p:spPr bwMode="auto">
          <a:xfrm>
            <a:off x="3352801" y="3581401"/>
            <a:ext cx="2508250" cy="165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为什么</a:t>
            </a:r>
            <a:r>
              <a:rPr lang="en-US" sz="3600" b="0" kern="10" dirty="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37955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49187" name="Rectangle 3"/>
          <p:cNvSpPr>
            <a:spLocks noGrp="1" noChangeArrowheads="1"/>
          </p:cNvSpPr>
          <p:nvPr>
            <p:ph type="ctrTitle"/>
          </p:nvPr>
        </p:nvSpPr>
        <p:spPr>
          <a:xfrm>
            <a:off x="0" y="3352800"/>
            <a:ext cx="75438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 </a:t>
            </a:r>
            <a:r>
              <a:rPr lang="zh-CN" altLang="en-US" b="1" dirty="0">
                <a:solidFill>
                  <a:schemeClr val="bg1"/>
                </a:solidFill>
              </a:rPr>
              <a:t>我们比非信徒 </a:t>
            </a:r>
            <a:r>
              <a:rPr lang="zh-CN" altLang="en-US" b="1" dirty="0">
                <a:solidFill>
                  <a:srgbClr val="FFFF00"/>
                </a:solidFill>
              </a:rPr>
              <a:t>更能够胜任</a:t>
            </a:r>
            <a:r>
              <a:rPr lang="zh-CN" altLang="en-US" b="1" dirty="0">
                <a:solidFill>
                  <a:schemeClr val="bg1"/>
                </a:solidFill>
              </a:rPr>
              <a:t> 来解决教会的纷争 </a:t>
            </a:r>
            <a:br>
              <a:rPr lang="en-US" b="1" dirty="0">
                <a:solidFill>
                  <a:schemeClr val="bg1"/>
                </a:solidFill>
              </a:rPr>
            </a:br>
            <a:r>
              <a:rPr lang="en-US" b="1" dirty="0">
                <a:solidFill>
                  <a:schemeClr val="bg1"/>
                </a:solidFill>
              </a:rPr>
              <a:t>(6:2-6, 9-11)</a:t>
            </a:r>
            <a:endParaRPr lang="en-US" sz="4000" dirty="0">
              <a:solidFill>
                <a:schemeClr val="bg1"/>
              </a:solidFill>
            </a:endParaRPr>
          </a:p>
        </p:txBody>
      </p:sp>
    </p:spTree>
    <p:extLst>
      <p:ext uri="{BB962C8B-B14F-4D97-AF65-F5344CB8AC3E}">
        <p14:creationId xmlns:p14="http://schemas.microsoft.com/office/powerpoint/2010/main" val="415790377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zh-CN" altLang="en-US" sz="5400" b="1" dirty="0"/>
              <a:t>岂不知圣徒要审判世界么</a:t>
            </a:r>
            <a:r>
              <a:rPr lang="en-US" sz="5400" b="1" dirty="0"/>
              <a:t>?</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zh-CN" altLang="en-US" sz="7200" b="1" dirty="0">
                <a:effectLst>
                  <a:outerShdw blurRad="38100" dist="38100" dir="2700000" algn="tl">
                    <a:srgbClr val="DDDDDD"/>
                  </a:outerShdw>
                </a:effectLst>
              </a:rPr>
              <a:t>基督做王</a:t>
            </a:r>
            <a:endParaRPr lang="en-US" sz="4800" b="1" dirty="0">
              <a:effectLst>
                <a:outerShdw blurRad="38100" dist="38100" dir="2700000" algn="tl">
                  <a:srgbClr val="DDDDDD"/>
                </a:outerShdw>
              </a:effectLst>
            </a:endParaRPr>
          </a:p>
        </p:txBody>
      </p:sp>
      <p:sp>
        <p:nvSpPr>
          <p:cNvPr id="357380" name="Rectangle 4"/>
          <p:cNvSpPr>
            <a:spLocks noChangeArrowheads="1"/>
          </p:cNvSpPr>
          <p:nvPr/>
        </p:nvSpPr>
        <p:spPr bwMode="auto">
          <a:xfrm>
            <a:off x="0" y="1524001"/>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461655" indent="-461655">
              <a:spcBef>
                <a:spcPct val="20000"/>
              </a:spcBef>
            </a:pPr>
            <a:r>
              <a:rPr lang="zh-CN" altLang="en-US" sz="4400" i="1" dirty="0">
                <a:solidFill>
                  <a:srgbClr val="000000"/>
                </a:solidFill>
                <a:effectLst>
                  <a:outerShdw blurRad="38100" dist="38100" dir="2700000" algn="tl">
                    <a:srgbClr val="DDDDDD"/>
                  </a:outerShdw>
                </a:effectLst>
                <a:cs typeface="+mn-cs"/>
              </a:rPr>
              <a:t>怎样</a:t>
            </a:r>
            <a:r>
              <a:rPr lang="en-US" sz="4400" i="1" dirty="0">
                <a:solidFill>
                  <a:srgbClr val="000000"/>
                </a:solidFill>
                <a:effectLst>
                  <a:outerShdw blurRad="38100" dist="38100" dir="2700000" algn="tl">
                    <a:srgbClr val="DDDDDD"/>
                  </a:outerShdw>
                </a:effectLst>
                <a:cs typeface="+mn-cs"/>
              </a:rPr>
              <a:t>?  </a:t>
            </a:r>
            <a:r>
              <a:rPr lang="zh-CN" altLang="en-US" sz="4400" i="1" dirty="0">
                <a:solidFill>
                  <a:srgbClr val="000000"/>
                </a:solidFill>
                <a:effectLst>
                  <a:outerShdw blurRad="38100" dist="38100" dir="2700000" algn="tl">
                    <a:srgbClr val="DDDDDD"/>
                  </a:outerShdw>
                </a:effectLst>
                <a:cs typeface="+mn-cs"/>
              </a:rPr>
              <a:t>何时</a:t>
            </a:r>
            <a:r>
              <a:rPr lang="en-US" sz="4400" i="1" dirty="0">
                <a:solidFill>
                  <a:srgbClr val="000000"/>
                </a:solidFill>
                <a:effectLst>
                  <a:outerShdw blurRad="38100" dist="38100" dir="2700000" algn="tl">
                    <a:srgbClr val="DDDDDD"/>
                  </a:outerShdw>
                </a:effectLst>
                <a:cs typeface="+mn-cs"/>
              </a:rPr>
              <a:t>?</a:t>
            </a:r>
          </a:p>
        </p:txBody>
      </p:sp>
    </p:spTree>
    <p:extLst>
      <p:ext uri="{BB962C8B-B14F-4D97-AF65-F5344CB8AC3E}">
        <p14:creationId xmlns:p14="http://schemas.microsoft.com/office/powerpoint/2010/main" val="27113306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13"/>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zh-CN" altLang="en-US" b="1" dirty="0">
                <a:solidFill>
                  <a:schemeClr val="bg1"/>
                </a:solidFill>
                <a:effectLst>
                  <a:outerShdw blurRad="38100" dist="38100" dir="2700000" algn="tl">
                    <a:srgbClr val="000000"/>
                  </a:outerShdw>
                </a:effectLst>
              </a:rPr>
              <a:t>未来的光景</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a:t>
            </a:r>
            <a:r>
              <a:rPr lang="zh-CN" altLang="en-US" b="1" dirty="0">
                <a:solidFill>
                  <a:schemeClr val="bg1"/>
                </a:solidFill>
                <a:effectLst>
                  <a:outerShdw blurRad="38100" dist="38100" dir="2700000" algn="tl">
                    <a:srgbClr val="000000"/>
                  </a:outerShdw>
                </a:effectLst>
              </a:rPr>
              <a:t>启</a:t>
            </a:r>
            <a:r>
              <a:rPr lang="en-US" b="1" dirty="0">
                <a:solidFill>
                  <a:schemeClr val="bg1"/>
                </a:solidFill>
                <a:effectLst>
                  <a:outerShdw blurRad="38100" dist="38100" dir="2700000" algn="tl">
                    <a:srgbClr val="000000"/>
                  </a:outerShdw>
                </a:effectLst>
              </a:rPr>
              <a:t>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FFFFFF"/>
                  </a:solidFill>
                </a:rPr>
                <a:t>新天新地</a:t>
              </a:r>
              <a:br>
                <a:rPr lang="en-US" sz="4400" dirty="0">
                  <a:solidFill>
                    <a:srgbClr val="FFFFFF"/>
                  </a:solidFill>
                </a:rPr>
              </a:br>
              <a:r>
                <a:rPr lang="en-US" sz="3600" dirty="0">
                  <a:solidFill>
                    <a:srgbClr val="FFFFFF"/>
                  </a:solidFill>
                </a:rPr>
                <a:t>(</a:t>
              </a:r>
              <a:r>
                <a:rPr lang="zh-CN" altLang="en-US" sz="3600" dirty="0">
                  <a:solidFill>
                    <a:srgbClr val="FFFFFF"/>
                  </a:solidFill>
                </a:rPr>
                <a:t>启</a:t>
              </a:r>
              <a:r>
                <a:rPr lang="en-US" sz="3600" dirty="0">
                  <a:solidFill>
                    <a:srgbClr val="FFFFFF"/>
                  </a:solidFill>
                </a:rPr>
                <a:t>21–22)</a:t>
              </a:r>
              <a:endParaRPr lang="en-US" sz="4400" dirty="0">
                <a:solidFill>
                  <a:srgbClr val="FFFFFF"/>
                </a:solidFill>
              </a:endParaRPr>
            </a:p>
          </p:txBody>
        </p:sp>
      </p:grpSp>
      <p:grpSp>
        <p:nvGrpSpPr>
          <p:cNvPr id="359430" name="Group 6"/>
          <p:cNvGrpSpPr>
            <a:grpSpLocks/>
          </p:cNvGrpSpPr>
          <p:nvPr/>
        </p:nvGrpSpPr>
        <p:grpSpPr bwMode="auto">
          <a:xfrm>
            <a:off x="-152392"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FFFFFF"/>
                  </a:solidFill>
                </a:rPr>
                <a:t>再来</a:t>
              </a:r>
              <a:br>
                <a:rPr lang="en-US" sz="4400" dirty="0">
                  <a:solidFill>
                    <a:srgbClr val="FFFFFF"/>
                  </a:solidFill>
                </a:rPr>
              </a:br>
              <a:r>
                <a:rPr lang="en-US" sz="3600" dirty="0">
                  <a:solidFill>
                    <a:srgbClr val="FFFFFF"/>
                  </a:solidFill>
                </a:rPr>
                <a:t>(</a:t>
              </a:r>
              <a:r>
                <a:rPr lang="zh-CN" altLang="en-US" sz="3600" dirty="0">
                  <a:solidFill>
                    <a:srgbClr val="FFFFFF"/>
                  </a:solidFill>
                </a:rPr>
                <a:t>启</a:t>
              </a:r>
              <a:r>
                <a:rPr lang="en-US" sz="3600" dirty="0">
                  <a:solidFill>
                    <a:srgbClr val="FFFFFF"/>
                  </a:solidFill>
                </a:rPr>
                <a:t>19)</a:t>
              </a:r>
              <a:endParaRPr lang="en-US" sz="4400" dirty="0">
                <a:solidFill>
                  <a:srgbClr val="FFFFFF"/>
                </a:solidFill>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r>
                <a:rPr lang="zh-CN" altLang="en-US" sz="4400" dirty="0">
                  <a:solidFill>
                    <a:srgbClr val="000000"/>
                  </a:solidFill>
                </a:rPr>
                <a:t>千年</a:t>
              </a:r>
              <a:br>
                <a:rPr lang="en-US" sz="4400" dirty="0">
                  <a:solidFill>
                    <a:srgbClr val="000000"/>
                  </a:solidFill>
                </a:rPr>
              </a:br>
              <a:r>
                <a:rPr lang="en-US" sz="3600" dirty="0">
                  <a:solidFill>
                    <a:srgbClr val="000000"/>
                  </a:solidFill>
                </a:rPr>
                <a:t>(</a:t>
              </a:r>
              <a:r>
                <a:rPr lang="zh-CN" altLang="en-US" sz="3600" dirty="0">
                  <a:solidFill>
                    <a:srgbClr val="000000"/>
                  </a:solidFill>
                </a:rPr>
                <a:t>启</a:t>
              </a:r>
              <a:r>
                <a:rPr lang="en-US" sz="3600" dirty="0">
                  <a:solidFill>
                    <a:srgbClr val="000000"/>
                  </a:solidFill>
                </a:rPr>
                <a:t>20)</a:t>
              </a:r>
              <a:endParaRPr lang="en-US" sz="4400" dirty="0">
                <a:solidFill>
                  <a:srgbClr val="000000"/>
                </a:solidFill>
              </a:endParaRPr>
            </a:p>
          </p:txBody>
        </p:sp>
      </p:grpSp>
    </p:spTree>
    <p:extLst>
      <p:ext uri="{BB962C8B-B14F-4D97-AF65-F5344CB8AC3E}">
        <p14:creationId xmlns:p14="http://schemas.microsoft.com/office/powerpoint/2010/main" val="2812480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1"/>
            <a:ext cx="7772400" cy="1219200"/>
          </a:xfrm>
        </p:spPr>
        <p:txBody>
          <a:bodyPr/>
          <a:lstStyle/>
          <a:p>
            <a:r>
              <a:rPr lang="zh-CN" altLang="en-US" dirty="0">
                <a:latin typeface="PerryGothic Regular" charset="0"/>
              </a:rPr>
              <a:t>启示录 </a:t>
            </a:r>
            <a:r>
              <a:rPr lang="en-US" dirty="0">
                <a:latin typeface="PerryGothic Regular" charset="0"/>
              </a:rPr>
              <a:t>20:4 </a:t>
            </a:r>
            <a:r>
              <a:rPr lang="en-US" sz="1800" dirty="0">
                <a:latin typeface="PerryGothic Regular" charset="0"/>
              </a:rPr>
              <a:t>(</a:t>
            </a:r>
            <a:r>
              <a:rPr lang="en-US" altLang="zh-CN" sz="1800" dirty="0">
                <a:latin typeface="PerryGothic Regular" charset="0"/>
              </a:rPr>
              <a:t>CNV</a:t>
            </a:r>
            <a:r>
              <a:rPr lang="en-US" sz="1800" dirty="0">
                <a:latin typeface="PerryGothic Regular" charset="0"/>
              </a:rPr>
              <a:t>)</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13" tIns="46007" rIns="92013" bIns="46007" anchor="ctr"/>
          <a:lstStyle/>
          <a:p>
            <a:pPr algn="l">
              <a:lnSpc>
                <a:spcPct val="90000"/>
              </a:lnSpc>
              <a:spcBef>
                <a:spcPct val="20000"/>
              </a:spcBef>
              <a:buClr>
                <a:srgbClr val="000000"/>
              </a:buClr>
              <a:buSzPct val="80000"/>
              <a:buFont typeface="Wingdings" charset="0"/>
              <a:buNone/>
            </a:pPr>
            <a:r>
              <a:rPr lang="zh-CN" altLang="en-US" sz="3200" dirty="0">
                <a:ea typeface="宋体" charset="0"/>
                <a:cs typeface="宋体" charset="0"/>
              </a:rPr>
              <a:t>我又看见</a:t>
            </a:r>
            <a:r>
              <a:rPr lang="zh-CN" altLang="en-US" sz="3200" u="sng" dirty="0">
                <a:ea typeface="宋体" charset="0"/>
                <a:cs typeface="宋体" charset="0"/>
              </a:rPr>
              <a:t>一些宝座</a:t>
            </a:r>
            <a:r>
              <a:rPr lang="zh-CN" altLang="en-US" sz="3200" dirty="0">
                <a:ea typeface="宋体" charset="0"/>
                <a:cs typeface="宋体" charset="0"/>
              </a:rPr>
              <a:t>，有人坐在上面，他们得了</a:t>
            </a:r>
            <a:r>
              <a:rPr lang="zh-CN" altLang="en-US" sz="3200" u="sng" dirty="0">
                <a:ea typeface="宋体" charset="0"/>
                <a:cs typeface="宋体" charset="0"/>
              </a:rPr>
              <a:t>审判的权柄</a:t>
            </a:r>
            <a:r>
              <a:rPr lang="zh-CN" altLang="en-US" sz="3200" dirty="0">
                <a:ea typeface="宋体" charset="0"/>
                <a:cs typeface="宋体" charset="0"/>
              </a:rPr>
              <a:t>。我也看见那些因为替耶稣作见证，并且因为　神的道而被斩首的人的灵魂。他们没有拜过兽或兽像，也没有在额上或手上受过兽的记号。他们都复活了，</a:t>
            </a:r>
            <a:r>
              <a:rPr lang="zh-CN" altLang="en-US" sz="3200" u="sng" dirty="0">
                <a:ea typeface="宋体" charset="0"/>
                <a:cs typeface="宋体" charset="0"/>
              </a:rPr>
              <a:t>与基督一同作王</a:t>
            </a:r>
            <a:r>
              <a:rPr lang="zh-CN" altLang="en-US" sz="3200" dirty="0">
                <a:ea typeface="宋体" charset="0"/>
                <a:cs typeface="宋体" charset="0"/>
              </a:rPr>
              <a:t>一千年。</a:t>
            </a:r>
            <a:endParaRPr lang="en-US" sz="3000" dirty="0">
              <a:solidFill>
                <a:srgbClr val="000000"/>
              </a:solidFill>
              <a:cs typeface="+mn-cs"/>
            </a:endParaRPr>
          </a:p>
        </p:txBody>
      </p:sp>
    </p:spTree>
    <p:extLst>
      <p:ext uri="{BB962C8B-B14F-4D97-AF65-F5344CB8AC3E}">
        <p14:creationId xmlns:p14="http://schemas.microsoft.com/office/powerpoint/2010/main" val="3193687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67619"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II. </a:t>
            </a:r>
            <a:r>
              <a:rPr lang="zh-CN" altLang="en-US" b="1" dirty="0">
                <a:solidFill>
                  <a:schemeClr val="bg1"/>
                </a:solidFill>
              </a:rPr>
              <a:t>自己吃亏总强过教会失了</a:t>
            </a:r>
            <a:r>
              <a:rPr lang="zh-CN" altLang="en-US" b="1" dirty="0">
                <a:solidFill>
                  <a:srgbClr val="FFFF00"/>
                </a:solidFill>
              </a:rPr>
              <a:t>见证</a:t>
            </a:r>
            <a:r>
              <a:rPr lang="zh-CN" altLang="en-US" b="1" dirty="0">
                <a:solidFill>
                  <a:schemeClr val="bg1"/>
                </a:solidFill>
              </a:rPr>
              <a:t> </a:t>
            </a:r>
            <a:r>
              <a:rPr lang="en-US" b="1" dirty="0">
                <a:solidFill>
                  <a:schemeClr val="bg1"/>
                </a:solidFill>
              </a:rPr>
              <a:t>(6:7-8)</a:t>
            </a:r>
            <a:endParaRPr lang="en-US" sz="4000" dirty="0">
              <a:solidFill>
                <a:schemeClr val="bg1"/>
              </a:solidFill>
            </a:endParaRPr>
          </a:p>
        </p:txBody>
      </p:sp>
    </p:spTree>
    <p:extLst>
      <p:ext uri="{BB962C8B-B14F-4D97-AF65-F5344CB8AC3E}">
        <p14:creationId xmlns:p14="http://schemas.microsoft.com/office/powerpoint/2010/main" val="249438128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9667" name="Rectangle 3"/>
          <p:cNvSpPr>
            <a:spLocks noGrp="1" noChangeArrowheads="1"/>
          </p:cNvSpPr>
          <p:nvPr>
            <p:ph type="title"/>
          </p:nvPr>
        </p:nvSpPr>
        <p:spPr>
          <a:xfrm>
            <a:off x="-99391" y="274638"/>
            <a:ext cx="6327576" cy="2074242"/>
          </a:xfrm>
          <a:noFill/>
          <a:effectLst>
            <a:outerShdw blurRad="63500" dist="35921" dir="2700000" algn="ctr" rotWithShape="0">
              <a:srgbClr val="000000">
                <a:alpha val="74998"/>
              </a:srgbClr>
            </a:outerShdw>
          </a:effectLst>
        </p:spPr>
        <p:txBody>
          <a:bodyPr/>
          <a:lstStyle/>
          <a:p>
            <a:r>
              <a:rPr lang="en-US" altLang="ja-JP" sz="5400" b="1" i="1" dirty="0">
                <a:solidFill>
                  <a:schemeClr val="bg1"/>
                </a:solidFill>
              </a:rPr>
              <a:t>"</a:t>
            </a:r>
            <a:r>
              <a:rPr lang="zh-CN" altLang="en-US" sz="5400" b="1" i="1" dirty="0">
                <a:solidFill>
                  <a:schemeClr val="bg1"/>
                </a:solidFill>
              </a:rPr>
              <a:t>你们是世界的</a:t>
            </a:r>
            <a:br>
              <a:rPr lang="en-US" altLang="zh-CN" sz="5400" b="1" i="1" dirty="0">
                <a:solidFill>
                  <a:schemeClr val="bg1"/>
                </a:solidFill>
              </a:rPr>
            </a:br>
            <a:r>
              <a:rPr lang="zh-CN" altLang="en-US" sz="5400" b="1" i="1" dirty="0">
                <a:solidFill>
                  <a:schemeClr val="bg1"/>
                </a:solidFill>
              </a:rPr>
              <a:t>光</a:t>
            </a:r>
            <a:r>
              <a:rPr lang="en-US" sz="5400" b="1" i="1" dirty="0">
                <a:solidFill>
                  <a:schemeClr val="bg1"/>
                </a:solidFill>
              </a:rPr>
              <a:t>…</a:t>
            </a:r>
            <a:r>
              <a:rPr lang="en-US" altLang="ja-JP" sz="5400" b="1" i="1" dirty="0">
                <a:solidFill>
                  <a:schemeClr val="bg1"/>
                </a:solidFill>
              </a:rPr>
              <a:t>"</a:t>
            </a:r>
            <a:endParaRPr lang="en-US" sz="5400" b="1" dirty="0">
              <a:solidFill>
                <a:schemeClr val="bg1"/>
              </a:solidFill>
            </a:endParaRPr>
          </a:p>
        </p:txBody>
      </p:sp>
    </p:spTree>
    <p:extLst>
      <p:ext uri="{BB962C8B-B14F-4D97-AF65-F5344CB8AC3E}">
        <p14:creationId xmlns:p14="http://schemas.microsoft.com/office/powerpoint/2010/main" val="26250271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127000" y="304800"/>
            <a:ext cx="7645400" cy="1143000"/>
          </a:xfrm>
          <a:effectLst>
            <a:outerShdw blurRad="50800" dist="25399" dir="2700000" algn="ctr" rotWithShape="0">
              <a:srgbClr val="000000">
                <a:alpha val="74998"/>
              </a:srgbClr>
            </a:outerShdw>
          </a:effectLst>
        </p:spPr>
        <p:txBody>
          <a:bodyPr/>
          <a:lstStyle/>
          <a:p>
            <a:pPr algn="l"/>
            <a:r>
              <a:rPr lang="zh-CN" altLang="en-US" sz="4800" b="1" dirty="0">
                <a:solidFill>
                  <a:schemeClr val="accent1"/>
                </a:solidFill>
                <a:latin typeface="Arial" charset="0"/>
              </a:rPr>
              <a:t>何以吃亏而得胜</a:t>
            </a:r>
            <a:endParaRPr lang="en-US" sz="4800" b="1" dirty="0">
              <a:solidFill>
                <a:schemeClr val="accent1"/>
              </a:solidFill>
              <a:latin typeface="Arial" charset="0"/>
            </a:endParaRPr>
          </a:p>
        </p:txBody>
      </p:sp>
      <p:sp>
        <p:nvSpPr>
          <p:cNvPr id="423939" name="Rectangle 3"/>
          <p:cNvSpPr>
            <a:spLocks noChangeArrowheads="1"/>
          </p:cNvSpPr>
          <p:nvPr/>
        </p:nvSpPr>
        <p:spPr bwMode="auto">
          <a:xfrm>
            <a:off x="0" y="1905000"/>
            <a:ext cx="7924800" cy="4953000"/>
          </a:xfrm>
          <a:prstGeom prst="rect">
            <a:avLst/>
          </a:prstGeom>
          <a:noFill/>
          <a:ln>
            <a:noFill/>
          </a:ln>
          <a:effectLst>
            <a:outerShdw blurRad="50800" dist="25399"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marL="609197" indent="-609197" algn="l">
              <a:spcBef>
                <a:spcPct val="20000"/>
              </a:spcBef>
            </a:pPr>
            <a:r>
              <a:rPr lang="en-US" sz="3600" dirty="0">
                <a:solidFill>
                  <a:srgbClr val="FFFFFF"/>
                </a:solidFill>
              </a:rPr>
              <a:t>A.	</a:t>
            </a:r>
            <a:r>
              <a:rPr lang="zh-CN" altLang="en-US" sz="3600" u="sng" dirty="0">
                <a:solidFill>
                  <a:srgbClr val="FFFFFF"/>
                </a:solidFill>
              </a:rPr>
              <a:t>一人</a:t>
            </a:r>
            <a:r>
              <a:rPr lang="zh-CN" altLang="en-US" sz="3600" dirty="0">
                <a:solidFill>
                  <a:srgbClr val="FFFFFF"/>
                </a:solidFill>
              </a:rPr>
              <a:t>甘愿自身利益受损而不去法官那里告状，</a:t>
            </a:r>
            <a:r>
              <a:rPr lang="zh-CN" altLang="en-US" sz="3600" u="sng" dirty="0">
                <a:solidFill>
                  <a:srgbClr val="FFFFFF"/>
                </a:solidFill>
              </a:rPr>
              <a:t>教会</a:t>
            </a:r>
            <a:r>
              <a:rPr lang="zh-CN" altLang="en-US" sz="3600" dirty="0">
                <a:solidFill>
                  <a:srgbClr val="FFFFFF"/>
                </a:solidFill>
              </a:rPr>
              <a:t>便不至在外人眼中被辱 </a:t>
            </a:r>
            <a:r>
              <a:rPr lang="en-US" sz="3600" dirty="0">
                <a:solidFill>
                  <a:srgbClr val="FFFFFF"/>
                </a:solidFill>
              </a:rPr>
              <a:t>(6:7)</a:t>
            </a:r>
          </a:p>
          <a:p>
            <a:pPr marL="609197" indent="-609197" algn="l">
              <a:spcBef>
                <a:spcPct val="20000"/>
              </a:spcBef>
            </a:pPr>
            <a:endParaRPr lang="en-US" sz="3600" dirty="0">
              <a:solidFill>
                <a:srgbClr val="FFFFFF"/>
              </a:solidFill>
            </a:endParaRPr>
          </a:p>
          <a:p>
            <a:pPr marL="609197" indent="-609197" algn="l">
              <a:spcBef>
                <a:spcPct val="20000"/>
              </a:spcBef>
            </a:pPr>
            <a:r>
              <a:rPr lang="en-US" sz="3600" dirty="0">
                <a:solidFill>
                  <a:srgbClr val="FFFFFF"/>
                </a:solidFill>
              </a:rPr>
              <a:t>B.	</a:t>
            </a:r>
            <a:r>
              <a:rPr lang="zh-CN" altLang="en-US" sz="3600" dirty="0">
                <a:solidFill>
                  <a:srgbClr val="FFFFFF"/>
                </a:solidFill>
              </a:rPr>
              <a:t>在</a:t>
            </a:r>
            <a:r>
              <a:rPr lang="zh-CN" altLang="en-US" sz="3600" u="sng" dirty="0">
                <a:solidFill>
                  <a:srgbClr val="FFFFFF"/>
                </a:solidFill>
              </a:rPr>
              <a:t>钱财</a:t>
            </a:r>
            <a:r>
              <a:rPr lang="zh-CN" altLang="en-US" sz="3600" dirty="0">
                <a:solidFill>
                  <a:srgbClr val="FFFFFF"/>
                </a:solidFill>
              </a:rPr>
              <a:t>上甘心受损失，在</a:t>
            </a:r>
            <a:r>
              <a:rPr lang="zh-CN" altLang="en-US" sz="3600" u="sng" dirty="0">
                <a:solidFill>
                  <a:srgbClr val="FFFFFF"/>
                </a:solidFill>
              </a:rPr>
              <a:t>事工</a:t>
            </a:r>
            <a:r>
              <a:rPr lang="zh-CN" altLang="en-US" sz="3600" dirty="0">
                <a:solidFill>
                  <a:srgbClr val="FFFFFF"/>
                </a:solidFill>
              </a:rPr>
              <a:t>上便不至失去向外人做见证的机会  </a:t>
            </a:r>
            <a:r>
              <a:rPr lang="en-US" sz="3600" dirty="0">
                <a:solidFill>
                  <a:srgbClr val="FFFFFF"/>
                </a:solidFill>
              </a:rPr>
              <a:t>(6:8)</a:t>
            </a:r>
          </a:p>
        </p:txBody>
      </p:sp>
    </p:spTree>
    <p:extLst>
      <p:ext uri="{BB962C8B-B14F-4D97-AF65-F5344CB8AC3E}">
        <p14:creationId xmlns:p14="http://schemas.microsoft.com/office/powerpoint/2010/main" val="155166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wipe(left)">
                                      <p:cBhvr>
                                        <p:cTn id="7" dur="500"/>
                                        <p:tgtEl>
                                          <p:spTgt spid="423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3939">
                                            <p:txEl>
                                              <p:pRg st="2" end="2"/>
                                            </p:txEl>
                                          </p:spTgt>
                                        </p:tgtEl>
                                        <p:attrNameLst>
                                          <p:attrName>style.visibility</p:attrName>
                                        </p:attrNameLst>
                                      </p:cBhvr>
                                      <p:to>
                                        <p:strVal val="visible"/>
                                      </p:to>
                                    </p:set>
                                    <p:animEffect transition="in" filter="wipe(left)">
                                      <p:cBhvr>
                                        <p:cTn id="12" dur="500"/>
                                        <p:tgtEl>
                                          <p:spTgt spid="423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
            <a:ext cx="9144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zh-CN" altLang="en-US" b="1" dirty="0">
                <a:solidFill>
                  <a:srgbClr val="FFFF00"/>
                </a:solidFill>
              </a:rPr>
              <a:t>信徒</a:t>
            </a:r>
            <a:r>
              <a:rPr lang="zh-CN" altLang="en-US" b="1" dirty="0">
                <a:solidFill>
                  <a:schemeClr val="bg1"/>
                </a:solidFill>
              </a:rPr>
              <a:t>的争执应有教会审判</a:t>
            </a:r>
            <a:br>
              <a:rPr lang="zh-CN" altLang="en-US" b="1" dirty="0">
                <a:solidFill>
                  <a:schemeClr val="bg1"/>
                </a:solidFill>
              </a:rPr>
            </a:br>
            <a:r>
              <a:rPr lang="zh-CN" altLang="en-US" b="1" dirty="0">
                <a:solidFill>
                  <a:schemeClr val="bg1"/>
                </a:solidFill>
              </a:rPr>
              <a:t> </a:t>
            </a:r>
            <a:r>
              <a:rPr lang="en-US" altLang="zh-CN" b="1" dirty="0">
                <a:solidFill>
                  <a:schemeClr val="bg1"/>
                </a:solidFill>
              </a:rPr>
              <a:t>(</a:t>
            </a:r>
            <a:r>
              <a:rPr lang="zh-CN" altLang="en-US" b="1" dirty="0">
                <a:solidFill>
                  <a:schemeClr val="bg1"/>
                </a:solidFill>
              </a:rPr>
              <a:t>林前</a:t>
            </a:r>
            <a:r>
              <a:rPr lang="en-US" altLang="zh-CN" b="1" dirty="0">
                <a:solidFill>
                  <a:schemeClr val="bg1"/>
                </a:solidFill>
              </a:rPr>
              <a:t>6</a:t>
            </a:r>
            <a:r>
              <a:rPr lang="zh-CN" altLang="en-US" b="1" dirty="0">
                <a:solidFill>
                  <a:schemeClr val="bg1"/>
                </a:solidFill>
              </a:rPr>
              <a:t>的中心思想</a:t>
            </a:r>
            <a:r>
              <a:rPr lang="en-US" altLang="zh-CN" b="1" dirty="0">
                <a:solidFill>
                  <a:schemeClr val="bg1"/>
                </a:solidFill>
              </a:rPr>
              <a:t>)</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numCol="1" anchorCtr="0" compatLnSpc="1">
            <a:prstTxWarp prst="textNoShape">
              <a:avLst/>
            </a:prstTxWarp>
            <a:normAutofit/>
          </a:bodyPr>
          <a:lstStyle/>
          <a:p>
            <a:r>
              <a:rPr lang="zh-CN" altLang="en-US" sz="6000" dirty="0">
                <a:ln>
                  <a:noFill/>
                </a:ln>
                <a:solidFill>
                  <a:schemeClr val="tx1"/>
                </a:solidFill>
                <a:effectLst/>
                <a:latin typeface="Lucida Sans" charset="0"/>
              </a:rPr>
              <a:t>教会制约</a:t>
            </a:r>
            <a:endParaRPr lang="en-US" sz="6000" dirty="0">
              <a:ln>
                <a:noFill/>
              </a:ln>
              <a:solidFill>
                <a:schemeClr val="tx1"/>
              </a:solidFill>
              <a:effectLst/>
              <a:latin typeface="Lucida Sans" charset="0"/>
            </a:endParaRPr>
          </a:p>
        </p:txBody>
      </p:sp>
      <p:sp>
        <p:nvSpPr>
          <p:cNvPr id="387075" name="Text Box 3"/>
          <p:cNvSpPr txBox="1">
            <a:spLocks noChangeArrowheads="1"/>
          </p:cNvSpPr>
          <p:nvPr/>
        </p:nvSpPr>
        <p:spPr bwMode="auto">
          <a:xfrm>
            <a:off x="-540568" y="3406329"/>
            <a:ext cx="9499848" cy="2308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78" tIns="45690" rIns="91378" bIns="45690">
            <a:spAutoFit/>
          </a:bodyPr>
          <a:lstStyle/>
          <a:p>
            <a:pPr lvl="2" algn="just" eaLnBrk="0" hangingPunct="0"/>
            <a:r>
              <a:rPr lang="zh-CN" altLang="en-US" sz="3600" b="0" dirty="0">
                <a:solidFill>
                  <a:prstClr val="white"/>
                </a:solidFill>
                <a:cs typeface="+mn-cs"/>
              </a:rPr>
              <a:t>作为一体的一部分，我们庄严宣誓：</a:t>
            </a:r>
          </a:p>
          <a:p>
            <a:pPr lvl="2" algn="just" eaLnBrk="0" hangingPunct="0"/>
            <a:endParaRPr lang="zh-CN" altLang="en-US" sz="3600" b="0" dirty="0">
              <a:solidFill>
                <a:prstClr val="white"/>
              </a:solidFill>
              <a:cs typeface="+mn-cs"/>
            </a:endParaRPr>
          </a:p>
          <a:p>
            <a:pPr lvl="2" algn="just" eaLnBrk="0" hangingPunct="0"/>
            <a:r>
              <a:rPr lang="en-US" altLang="zh-CN" sz="3600" b="0" dirty="0">
                <a:solidFill>
                  <a:prstClr val="white"/>
                </a:solidFill>
                <a:cs typeface="+mn-cs"/>
              </a:rPr>
              <a:t>(xiv) </a:t>
            </a:r>
            <a:r>
              <a:rPr lang="zh-CN" altLang="en-US" sz="3600" b="0" dirty="0">
                <a:solidFill>
                  <a:prstClr val="white"/>
                </a:solidFill>
                <a:cs typeface="+mn-cs"/>
              </a:rPr>
              <a:t>所有争执应当在教会中，而不是在世俗法庭中得到裁决</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1"/>
            <a:ext cx="2249488"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成圣</a:t>
            </a:r>
            <a:endParaRPr kumimoji="0" lang="en-US" sz="720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55"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3032237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6920051"/>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zh-CN" altLang="en-US" sz="3200" b="1" dirty="0"/>
              <a:t>你们不知道你们的身体就是那位住在你们里面的圣灵的殿吗？ 这圣灵是你们从 神那里领受的。你们不是属于自己的， </a:t>
            </a:r>
            <a:r>
              <a:rPr lang="en-US" altLang="zh-CN" sz="3200" b="1" dirty="0"/>
              <a:t>20 </a:t>
            </a:r>
            <a:r>
              <a:rPr lang="zh-CN" altLang="en-US" sz="3200" b="1" dirty="0"/>
              <a:t>因为你们是用重价买来的。所以你们务要用自己的身体荣耀 神。</a:t>
            </a:r>
            <a:br>
              <a:rPr lang="zh-CN" altLang="en-US" sz="3200" b="1" dirty="0"/>
            </a:br>
            <a:br>
              <a:rPr lang="en-SG" sz="3200" b="1" dirty="0"/>
            </a:br>
            <a:br>
              <a:rPr lang="en-SG" sz="3200" b="1" dirty="0"/>
            </a:br>
            <a:r>
              <a:rPr lang="en-SG" sz="3200" b="1" dirty="0"/>
              <a:t>(</a:t>
            </a:r>
            <a:r>
              <a:rPr lang="ko-KR" altLang="en-US" sz="3200" b="1" dirty="0" err="1"/>
              <a:t>哥林多前书</a:t>
            </a:r>
            <a:r>
              <a:rPr lang="en-US" altLang="ko-KR" sz="3200" b="1" dirty="0"/>
              <a:t> </a:t>
            </a:r>
            <a:r>
              <a:rPr lang="en-SG" sz="3200" b="1" dirty="0"/>
              <a:t>6:19-20 </a:t>
            </a:r>
            <a:r>
              <a:rPr lang="en-SG" sz="2800" b="1" dirty="0"/>
              <a:t>CNV).</a:t>
            </a:r>
            <a:r>
              <a:rPr lang="en-SG" sz="3200" b="1" dirty="0"/>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41123035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362349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13866488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6818" name="Rectangle 2"/>
          <p:cNvSpPr>
            <a:spLocks noGrp="1" noChangeArrowheads="1"/>
          </p:cNvSpPr>
          <p:nvPr>
            <p:ph type="title"/>
          </p:nvPr>
        </p:nvSpPr>
        <p:spPr>
          <a:xfrm>
            <a:off x="685800" y="3581402"/>
            <a:ext cx="7772400" cy="1503363"/>
          </a:xfrm>
        </p:spPr>
        <p:txBody>
          <a:bodyPr/>
          <a:lstStyle/>
          <a:p>
            <a:pPr eaLnBrk="1" hangingPunct="1">
              <a:defRPr/>
            </a:pPr>
            <a:r>
              <a:rPr lang="zh-CN" altLang="en-US" sz="5400" b="1" dirty="0">
                <a:solidFill>
                  <a:schemeClr val="bg1"/>
                </a:solidFill>
                <a:latin typeface="Arial"/>
                <a:cs typeface="Arial"/>
              </a:rPr>
              <a:t>关于满足的直白话语</a:t>
            </a:r>
            <a:endParaRPr lang="en-US" sz="5400" dirty="0">
              <a:solidFill>
                <a:schemeClr val="bg1"/>
              </a:solidFill>
              <a:latin typeface="Arial"/>
              <a:cs typeface="Arial"/>
            </a:endParaRPr>
          </a:p>
        </p:txBody>
      </p:sp>
      <p:sp>
        <p:nvSpPr>
          <p:cNvPr id="5" name="Rectangle 4"/>
          <p:cNvSpPr txBox="1">
            <a:spLocks noChangeArrowheads="1"/>
          </p:cNvSpPr>
          <p:nvPr/>
        </p:nvSpPr>
        <p:spPr bwMode="auto">
          <a:xfrm>
            <a:off x="2051733" y="5373216"/>
            <a:ext cx="5076825" cy="719733"/>
          </a:xfrm>
          <a:prstGeom prst="rect">
            <a:avLst/>
          </a:prstGeom>
          <a:noFill/>
          <a:ln>
            <a:noFill/>
          </a:ln>
        </p:spPr>
        <p:txBody>
          <a:bodyPr lIns="91378" tIns="45690" rIns="91378" bIns="4569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zh-CN" altLang="en-US" sz="3600" i="1" kern="0" dirty="0">
                <a:solidFill>
                  <a:srgbClr val="FFFFFF"/>
                </a:solidFill>
                <a:effectLst>
                  <a:glow rad="254000">
                    <a:srgbClr val="000000">
                      <a:alpha val="75000"/>
                    </a:srgbClr>
                  </a:glow>
                </a:effectLst>
                <a:latin typeface="Arial"/>
                <a:ea typeface="Osaka" charset="0"/>
                <a:cs typeface="Osaka" charset="0"/>
              </a:rPr>
              <a:t>哥林多前书 </a:t>
            </a:r>
            <a:r>
              <a:rPr lang="en-US" altLang="zh-CN" sz="3600" i="1" kern="0" dirty="0">
                <a:solidFill>
                  <a:srgbClr val="FFFFFF"/>
                </a:solidFill>
                <a:effectLst>
                  <a:glow rad="254000">
                    <a:srgbClr val="000000">
                      <a:alpha val="75000"/>
                    </a:srgbClr>
                  </a:glow>
                </a:effectLst>
                <a:latin typeface="Arial"/>
                <a:ea typeface="Osaka" charset="0"/>
                <a:cs typeface="Osaka" charset="0"/>
              </a:rPr>
              <a:t>7:1-24</a:t>
            </a:r>
          </a:p>
        </p:txBody>
      </p:sp>
      <p:pic>
        <p:nvPicPr>
          <p:cNvPr id="7" name="Picture 6"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176" y="1"/>
            <a:ext cx="511333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
            <a:ext cx="4535488"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8"/>
          <p:cNvSpPr>
            <a:spLocks noChangeArrowheads="1"/>
          </p:cNvSpPr>
          <p:nvPr/>
        </p:nvSpPr>
        <p:spPr bwMode="auto">
          <a:xfrm>
            <a:off x="4284663" y="890588"/>
            <a:ext cx="863600" cy="1871662"/>
          </a:xfrm>
          <a:prstGeom prst="rightArrow">
            <a:avLst>
              <a:gd name="adj1" fmla="val 50000"/>
              <a:gd name="adj2" fmla="val 50000"/>
            </a:avLst>
          </a:prstGeom>
          <a:solidFill>
            <a:srgbClr val="FF0000"/>
          </a:solidFill>
          <a:ln w="57150">
            <a:solidFill>
              <a:schemeClr val="tx1"/>
            </a:solidFill>
            <a:round/>
            <a:headEnd/>
            <a:tailEnd/>
          </a:ln>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414890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14691"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143000"/>
            <a:ext cx="3352800"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65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idx="4294967295"/>
          </p:nvPr>
        </p:nvSpPr>
        <p:spPr>
          <a:xfrm>
            <a:off x="2757264" y="-315416"/>
            <a:ext cx="6279232" cy="2501280"/>
          </a:xfrm>
        </p:spPr>
        <p:txBody>
          <a:bodyPr/>
          <a:lstStyle/>
          <a:p>
            <a:pPr eaLnBrk="1" hangingPunct="1">
              <a:defRPr/>
            </a:pPr>
            <a:r>
              <a:rPr lang="en-US" altLang="ja-JP" sz="4000" b="1" dirty="0">
                <a:effectLst>
                  <a:glow rad="304800">
                    <a:srgbClr val="FFFFFF">
                      <a:alpha val="94000"/>
                    </a:srgbClr>
                  </a:glow>
                </a:effectLst>
                <a:latin typeface="Creampuff" charset="0"/>
                <a:ea typeface="ＭＳ Ｐゴシック" charset="0"/>
                <a:cs typeface="ＭＳ Ｐゴシック" charset="0"/>
              </a:rPr>
              <a:t>"</a:t>
            </a:r>
            <a:r>
              <a:rPr lang="zh-CN" altLang="en-US" sz="4000" b="1" dirty="0">
                <a:effectLst>
                  <a:glow rad="304800">
                    <a:srgbClr val="FFFFFF">
                      <a:alpha val="94000"/>
                    </a:srgbClr>
                  </a:glow>
                </a:effectLst>
                <a:latin typeface="Creampuff" charset="0"/>
                <a:ea typeface="ＭＳ Ｐゴシック" charset="0"/>
                <a:cs typeface="ＭＳ Ｐゴシック" charset="0"/>
              </a:rPr>
              <a:t>不结婚便无法了解何为</a:t>
            </a:r>
            <a:br>
              <a:rPr lang="zh-CN" altLang="en-US" sz="4000" b="1" dirty="0">
                <a:effectLst>
                  <a:glow rad="304800">
                    <a:srgbClr val="FFFFFF">
                      <a:alpha val="94000"/>
                    </a:srgbClr>
                  </a:glow>
                </a:effectLst>
                <a:latin typeface="Creampuff" charset="0"/>
                <a:ea typeface="ＭＳ Ｐゴシック" charset="0"/>
                <a:cs typeface="ＭＳ Ｐゴシック" charset="0"/>
              </a:rPr>
            </a:br>
            <a:r>
              <a:rPr lang="zh-CN" altLang="en-US" sz="4000" b="1" dirty="0">
                <a:effectLst>
                  <a:glow rad="304800">
                    <a:srgbClr val="FFFFFF">
                      <a:alpha val="94000"/>
                    </a:srgbClr>
                  </a:glow>
                </a:effectLst>
                <a:latin typeface="Creampuff" charset="0"/>
                <a:ea typeface="ＭＳ Ｐゴシック" charset="0"/>
                <a:cs typeface="ＭＳ Ｐゴシック" charset="0"/>
              </a:rPr>
              <a:t>真的幸福</a:t>
            </a:r>
            <a:r>
              <a:rPr lang="en-US" altLang="ja-JP" sz="4000" b="1" dirty="0">
                <a:effectLst>
                  <a:glow rad="304800">
                    <a:srgbClr val="FFFFFF">
                      <a:alpha val="94000"/>
                    </a:srgbClr>
                  </a:glow>
                </a:effectLst>
                <a:latin typeface="Creampuff" charset="0"/>
                <a:ea typeface="ＭＳ Ｐゴシック" charset="0"/>
                <a:cs typeface="ＭＳ Ｐゴシック" charset="0"/>
              </a:rPr>
              <a:t>…"</a:t>
            </a:r>
            <a:endParaRPr lang="en-US" sz="3200" b="1" dirty="0">
              <a:effectLst>
                <a:glow rad="304800">
                  <a:srgbClr val="FFFFFF">
                    <a:alpha val="94000"/>
                  </a:srgbClr>
                </a:glow>
              </a:effectLst>
              <a:latin typeface="Creampuff" charset="0"/>
              <a:ea typeface="ＭＳ Ｐゴシック" charset="0"/>
              <a:cs typeface="ＭＳ Ｐゴシック" charset="0"/>
            </a:endParaRPr>
          </a:p>
        </p:txBody>
      </p:sp>
      <p:sp>
        <p:nvSpPr>
          <p:cNvPr id="2972675" name="Rectangle 3"/>
          <p:cNvSpPr>
            <a:spLocks noChangeArrowheads="1"/>
          </p:cNvSpPr>
          <p:nvPr/>
        </p:nvSpPr>
        <p:spPr bwMode="auto">
          <a:xfrm>
            <a:off x="395536" y="3573016"/>
            <a:ext cx="2520280"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en-US" altLang="ja-JP" sz="3600" dirty="0">
                <a:solidFill>
                  <a:srgbClr val="000000"/>
                </a:solidFill>
                <a:effectLst>
                  <a:glow rad="304800">
                    <a:srgbClr val="FFFFFF">
                      <a:alpha val="94000"/>
                    </a:srgbClr>
                  </a:glow>
                </a:effectLst>
                <a:latin typeface="Creampuff" charset="0"/>
              </a:rPr>
              <a:t>"… </a:t>
            </a:r>
            <a:r>
              <a:rPr lang="zh-CN" altLang="en-US" sz="3600" dirty="0">
                <a:solidFill>
                  <a:srgbClr val="000000"/>
                </a:solidFill>
                <a:effectLst>
                  <a:glow rad="304800">
                    <a:srgbClr val="FFFFFF">
                      <a:alpha val="94000"/>
                    </a:srgbClr>
                  </a:glow>
                </a:effectLst>
                <a:latin typeface="Creampuff" charset="0"/>
              </a:rPr>
              <a:t>只是那一刻为时已晚</a:t>
            </a:r>
            <a:r>
              <a:rPr lang="en-US" altLang="ja-JP" sz="3600" dirty="0">
                <a:solidFill>
                  <a:srgbClr val="000000"/>
                </a:solidFill>
                <a:effectLst>
                  <a:glow rad="304800">
                    <a:srgbClr val="FFFFFF">
                      <a:alpha val="94000"/>
                    </a:srgbClr>
                  </a:glow>
                </a:effectLst>
                <a:latin typeface="Creampuff" charset="0"/>
              </a:rPr>
              <a:t>!"</a:t>
            </a:r>
            <a:endParaRPr lang="en-US" sz="2800" dirty="0">
              <a:solidFill>
                <a:srgbClr val="000000"/>
              </a:solidFill>
              <a:effectLst>
                <a:glow rad="304800">
                  <a:srgbClr val="FFFFFF">
                    <a:alpha val="94000"/>
                  </a:srgbClr>
                </a:glow>
              </a:effectLst>
              <a:latin typeface="Creampuff" charset="0"/>
            </a:endParaRPr>
          </a:p>
        </p:txBody>
      </p:sp>
      <p:sp>
        <p:nvSpPr>
          <p:cNvPr id="116741"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algn="l" eaLnBrk="0" hangingPunct="0"/>
            <a:endParaRPr lang="en-US" b="0">
              <a:solidFill>
                <a:srgbClr val="000000"/>
              </a:solidFill>
            </a:endParaRPr>
          </a:p>
        </p:txBody>
      </p:sp>
    </p:spTree>
    <p:extLst>
      <p:ext uri="{BB962C8B-B14F-4D97-AF65-F5344CB8AC3E}">
        <p14:creationId xmlns:p14="http://schemas.microsoft.com/office/powerpoint/2010/main" val="2917696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zh-CN" altLang="en-US" sz="6600" b="1" dirty="0">
                <a:cs typeface="+mj-cs"/>
              </a:rPr>
              <a:t>你有满足么</a:t>
            </a:r>
            <a:r>
              <a:rPr lang="en-US" sz="6600" b="1" dirty="0">
                <a:cs typeface="+mj-cs"/>
              </a:rPr>
              <a: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75"/>
            <a:ext cx="5292726" cy="69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456893" tIns="45690" rIns="456893" bIns="45690"/>
          <a:lstStyle/>
          <a:p>
            <a:pPr lvl="1" algn="l">
              <a:spcBef>
                <a:spcPct val="20000"/>
              </a:spcBef>
              <a:defRPr/>
            </a:pPr>
            <a:r>
              <a:rPr lang="en-US" sz="3600" dirty="0">
                <a:solidFill>
                  <a:srgbClr val="FFFFFF"/>
                </a:solidFill>
                <a:cs typeface="Arial" charset="0"/>
              </a:rPr>
              <a:t>• </a:t>
            </a:r>
            <a:r>
              <a:rPr lang="zh-CN" altLang="en-US" sz="3600" dirty="0">
                <a:solidFill>
                  <a:srgbClr val="FFFFFF"/>
                </a:solidFill>
                <a:cs typeface="Arial" charset="0"/>
              </a:rPr>
              <a:t>现有婚姻状况</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身体 </a:t>
            </a:r>
            <a:r>
              <a:rPr lang="en-US" altLang="zh-CN" sz="3600" dirty="0">
                <a:solidFill>
                  <a:srgbClr val="FFFFFF"/>
                </a:solidFill>
                <a:cs typeface="Arial" charset="0"/>
              </a:rPr>
              <a:t>(</a:t>
            </a:r>
            <a:r>
              <a:rPr lang="zh-CN" altLang="en-US" sz="3600" dirty="0">
                <a:solidFill>
                  <a:srgbClr val="FFFFFF"/>
                </a:solidFill>
                <a:cs typeface="Arial" charset="0"/>
              </a:rPr>
              <a:t>外貌</a:t>
            </a:r>
            <a:r>
              <a:rPr lang="en-US" altLang="zh-CN" sz="3600" dirty="0">
                <a:solidFill>
                  <a:srgbClr val="FFFFFF"/>
                </a:solidFill>
                <a:cs typeface="Arial" charset="0"/>
              </a:rPr>
              <a:t>)?</a:t>
            </a:r>
          </a:p>
          <a:p>
            <a:pPr lvl="1" algn="l">
              <a:spcBef>
                <a:spcPct val="20000"/>
              </a:spcBef>
              <a:defRPr/>
            </a:pPr>
            <a:r>
              <a:rPr lang="en-US" altLang="zh-CN" sz="3600" dirty="0">
                <a:solidFill>
                  <a:srgbClr val="FFFFFF"/>
                </a:solidFill>
                <a:cs typeface="Arial" charset="0"/>
              </a:rPr>
              <a:t>• </a:t>
            </a:r>
            <a:r>
              <a:rPr lang="zh-CN" altLang="en-US" sz="3600" dirty="0">
                <a:solidFill>
                  <a:srgbClr val="FFFFFF"/>
                </a:solidFill>
                <a:cs typeface="Arial" charset="0"/>
              </a:rPr>
              <a:t>工作 </a:t>
            </a:r>
            <a:r>
              <a:rPr lang="en-US" altLang="zh-CN" sz="3600" dirty="0">
                <a:solidFill>
                  <a:srgbClr val="FFFFFF"/>
                </a:solidFill>
                <a:cs typeface="Arial" charset="0"/>
              </a:rPr>
              <a:t>(</a:t>
            </a:r>
            <a:r>
              <a:rPr lang="zh-CN" altLang="en-US" sz="3600" dirty="0">
                <a:solidFill>
                  <a:srgbClr val="FFFFFF"/>
                </a:solidFill>
                <a:cs typeface="Arial" charset="0"/>
              </a:rPr>
              <a:t>社会地位</a:t>
            </a:r>
            <a:r>
              <a:rPr lang="en-US" altLang="zh-CN" sz="3600" dirty="0">
                <a:solidFill>
                  <a:srgbClr val="FFFFFF"/>
                </a:solidFill>
                <a:cs typeface="Arial" charset="0"/>
              </a:rPr>
              <a:t>)?</a:t>
            </a: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zh-CN" altLang="en-US" sz="4800" b="1" dirty="0">
                <a:solidFill>
                  <a:schemeClr val="bg1"/>
                </a:solidFill>
                <a:cs typeface="+mj-cs"/>
              </a:rPr>
              <a:t>为何你应当</a:t>
            </a:r>
            <a:r>
              <a:rPr lang="zh-CN" altLang="en-US" sz="4800" b="1" dirty="0">
                <a:solidFill>
                  <a:srgbClr val="FFFF00"/>
                </a:solidFill>
                <a:cs typeface="+mj-cs"/>
              </a:rPr>
              <a:t>满足</a:t>
            </a:r>
            <a:r>
              <a:rPr lang="zh-CN" altLang="en-US" sz="4800" b="1" dirty="0">
                <a:solidFill>
                  <a:schemeClr val="bg1"/>
                </a:solidFill>
                <a:cs typeface="+mj-cs"/>
              </a:rPr>
              <a:t>于：</a:t>
            </a:r>
            <a:endParaRPr lang="en-US" sz="4800" b="1" dirty="0">
              <a:solidFill>
                <a:schemeClr val="bg1"/>
              </a:solidFill>
              <a:cs typeface="+mj-cs"/>
            </a:endParaRP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3520283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8802" name="Rectangle 2"/>
          <p:cNvSpPr>
            <a:spLocks noGrp="1" noChangeArrowheads="1"/>
          </p:cNvSpPr>
          <p:nvPr>
            <p:ph type="title"/>
          </p:nvPr>
        </p:nvSpPr>
        <p:spPr>
          <a:xfrm>
            <a:off x="76201" y="-228600"/>
            <a:ext cx="8991600" cy="1447800"/>
          </a:xfrm>
        </p:spPr>
        <p:txBody>
          <a:bodyPr/>
          <a:lstStyle/>
          <a:p>
            <a:pPr eaLnBrk="1" hangingPunct="1">
              <a:defRPr/>
            </a:pPr>
            <a:r>
              <a:rPr kumimoji="0" lang="zh-CN" altLang="en-US" dirty="0"/>
              <a:t>格林多前</a:t>
            </a:r>
            <a:r>
              <a:rPr kumimoji="0" lang="en-US" dirty="0"/>
              <a:t>7 </a:t>
            </a:r>
            <a:r>
              <a:rPr kumimoji="0" lang="zh-CN" altLang="en-US" dirty="0"/>
              <a:t>概述</a:t>
            </a:r>
            <a:endParaRPr kumimoji="0" lang="en-US" dirty="0"/>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结婚</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SzPct val="90000"/>
              <a:defRPr/>
            </a:pPr>
            <a:r>
              <a:rPr lang="zh-CN" altLang="en-US" sz="4000" dirty="0">
                <a:solidFill>
                  <a:srgbClr val="21239A"/>
                </a:solidFill>
                <a:latin typeface="Helvetica" charset="0"/>
              </a:rPr>
              <a:t>赌神</a:t>
            </a:r>
            <a:endParaRPr lang="en-US" sz="4000" dirty="0">
              <a:solidFill>
                <a:srgbClr val="21239A"/>
              </a:solidFill>
              <a:latin typeface="Helvetica" charset="0"/>
            </a:endParaRPr>
          </a:p>
          <a:p>
            <a:pPr marL="342675" indent="-342675">
              <a:spcBef>
                <a:spcPct val="20000"/>
              </a:spcBef>
              <a:buSzPct val="90000"/>
              <a:defRPr/>
            </a:pPr>
            <a:r>
              <a:rPr lang="en-US" sz="4000" dirty="0">
                <a:solidFill>
                  <a:srgbClr val="21239A"/>
                </a:solidFill>
                <a:latin typeface="Helvetica" charset="0"/>
              </a:rPr>
              <a:t>7:25-40</a:t>
            </a:r>
          </a:p>
        </p:txBody>
      </p:sp>
      <p:sp>
        <p:nvSpPr>
          <p:cNvPr id="1868810" name="Rectangle 10"/>
          <p:cNvSpPr>
            <a:spLocks noChangeArrowheads="1"/>
          </p:cNvSpPr>
          <p:nvPr/>
        </p:nvSpPr>
        <p:spPr bwMode="auto">
          <a:xfrm rot="21566660">
            <a:off x="2979739" y="1357313"/>
            <a:ext cx="3529012"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zh-CN" altLang="en-US" sz="4400" dirty="0">
                <a:solidFill>
                  <a:srgbClr val="FFFFFF"/>
                </a:solidFill>
                <a:effectLst>
                  <a:outerShdw blurRad="38100" dist="76200" dir="2700000" algn="tl" rotWithShape="0">
                    <a:srgbClr val="000000">
                      <a:alpha val="92000"/>
                    </a:srgbClr>
                  </a:outerShdw>
                </a:effectLst>
                <a:latin typeface="Helvetica" charset="0"/>
              </a:rPr>
              <a:t>保持</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6880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8199" name="Rectangle 7"/>
          <p:cNvSpPr>
            <a:spLocks noGrp="1" noChangeArrowheads="1"/>
          </p:cNvSpPr>
          <p:nvPr>
            <p:ph type="title" idx="4294967295"/>
          </p:nvPr>
        </p:nvSpPr>
        <p:spPr>
          <a:xfrm>
            <a:off x="0" y="-26975"/>
            <a:ext cx="4746625" cy="3886201"/>
          </a:xfrm>
          <a:solidFill>
            <a:srgbClr val="FFFFFF"/>
          </a:solidFill>
        </p:spPr>
        <p:txBody>
          <a:bodyPr anchor="t"/>
          <a:lstStyle/>
          <a:p>
            <a:pPr eaLnBrk="1" hangingPunct="1"/>
            <a:r>
              <a:rPr lang="zh-CN" altLang="en-US" sz="3600" b="1" dirty="0">
                <a:latin typeface="Arial"/>
                <a:ea typeface="ＭＳ Ｐゴシック" charset="0"/>
                <a:cs typeface="Arial"/>
              </a:rPr>
              <a:t>在你的阅读及网上讨论时，什么教会纪律的真理对你有深刻的影响？</a:t>
            </a:r>
            <a:endParaRPr lang="en-US" sz="3600" b="1" dirty="0">
              <a:latin typeface="Arial"/>
              <a:ea typeface="ＭＳ Ｐゴシック" charset="0"/>
              <a:cs typeface="Arial"/>
            </a:endParaRPr>
          </a:p>
        </p:txBody>
      </p:sp>
      <p:pic>
        <p:nvPicPr>
          <p:cNvPr id="17305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9891" y="-24241"/>
            <a:ext cx="3449910" cy="35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
          <p:cNvGrpSpPr>
            <a:grpSpLocks/>
          </p:cNvGrpSpPr>
          <p:nvPr/>
        </p:nvGrpSpPr>
        <p:grpSpPr bwMode="auto">
          <a:xfrm>
            <a:off x="890979" y="2446346"/>
            <a:ext cx="8158162" cy="8483649"/>
            <a:chOff x="0" y="3900487"/>
            <a:chExt cx="4495800" cy="5967870"/>
          </a:xfrm>
        </p:grpSpPr>
        <p:sp>
          <p:nvSpPr>
            <p:cNvPr id="14" name="TextBox 7"/>
            <p:cNvSpPr txBox="1">
              <a:spLocks noChangeArrowheads="1"/>
            </p:cNvSpPr>
            <p:nvPr/>
          </p:nvSpPr>
          <p:spPr bwMode="auto">
            <a:xfrm>
              <a:off x="0" y="4255054"/>
              <a:ext cx="2362200" cy="56133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1</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对基督徒合一的劝勉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2</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人的反应</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3</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基督徒的属人性的理由</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4</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观查保罗的事奉</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5</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谴责教会不道德的行为</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6</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行在身体上的罪</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7</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给</a:t>
              </a:r>
              <a:r>
                <a:rPr lang="en-US" b="0" kern="0" dirty="0" err="1">
                  <a:latin typeface="Arial" charset="0"/>
                </a:rPr>
                <a:t>婚姻</a:t>
              </a:r>
              <a:r>
                <a:rPr lang="zh-CN" altLang="en-US" b="0" kern="0" dirty="0">
                  <a:latin typeface="ＭＳ Ｐゴシック" charset="0"/>
                </a:rPr>
                <a:t>配偶的</a:t>
              </a:r>
              <a:r>
                <a:rPr lang="en-US" b="0" kern="0" dirty="0" err="1">
                  <a:latin typeface="Arial" charset="0"/>
                </a:rPr>
                <a:t>教导</a:t>
              </a:r>
              <a:endParaRPr lang="en-US" altLang="ja-JP" b="0" kern="0" dirty="0">
                <a:latin typeface="Arial" charset="0"/>
              </a:endParaRPr>
            </a:p>
            <a:p>
              <a:pPr algn="l" defTabSz="1299301" eaLnBrk="1" fontAlgn="auto" hangingPunct="1">
                <a:spcBef>
                  <a:spcPts val="0"/>
                </a:spcBef>
                <a:spcAft>
                  <a:spcPts val="0"/>
                </a:spcAft>
              </a:pPr>
              <a:r>
                <a:rPr lang="en-US" altLang="zh-CN" b="0" kern="0" dirty="0">
                  <a:latin typeface="ＭＳ Ｐゴシック" charset="0"/>
                </a:rPr>
                <a:t>8</a:t>
              </a:r>
              <a:r>
                <a:rPr lang="zh-CN" altLang="en-US" b="0" kern="0" dirty="0">
                  <a:latin typeface="ＭＳ Ｐゴシック" charset="0"/>
                </a:rPr>
                <a:t>。</a:t>
              </a:r>
              <a:r>
                <a:rPr lang="en-US" altLang="zh-CN" b="0" kern="0" dirty="0">
                  <a:latin typeface="ＭＳ Ｐゴシック" charset="0"/>
                </a:rPr>
                <a:t> </a:t>
              </a:r>
              <a:r>
                <a:rPr lang="zh-CN" altLang="en-US" b="0" kern="0" dirty="0">
                  <a:latin typeface="ＭＳ Ｐゴシック" charset="0"/>
                </a:rPr>
                <a:t>不要成为别人的拌脚石</a:t>
              </a:r>
              <a:endParaRPr lang="en-US" altLang="zh-CN" b="0" kern="0" dirty="0">
                <a:latin typeface="ＭＳ Ｐゴシック" charset="0"/>
              </a:endParaRPr>
            </a:p>
            <a:p>
              <a:pPr algn="l" defTabSz="1299301" eaLnBrk="1" fontAlgn="auto" hangingPunct="1">
                <a:spcBef>
                  <a:spcPts val="0"/>
                </a:spcBef>
                <a:spcAft>
                  <a:spcPts val="0"/>
                </a:spcAft>
              </a:pPr>
              <a:r>
                <a:rPr lang="en-US" altLang="zh-CN" b="0" kern="0" dirty="0">
                  <a:latin typeface="ＭＳ Ｐゴシック" charset="0"/>
                </a:rPr>
                <a:t> </a:t>
              </a:r>
              <a:endParaRPr lang="zh-CN" altLang="en-US" b="0" kern="0" dirty="0">
                <a:latin typeface="ＭＳ Ｐゴシック" charset="0"/>
              </a:endParaRPr>
            </a:p>
          </p:txBody>
        </p:sp>
        <p:sp>
          <p:nvSpPr>
            <p:cNvPr id="16" name="TextBox 9"/>
            <p:cNvSpPr txBox="1">
              <a:spLocks noChangeArrowheads="1"/>
            </p:cNvSpPr>
            <p:nvPr/>
          </p:nvSpPr>
          <p:spPr bwMode="auto">
            <a:xfrm>
              <a:off x="2133600" y="4255054"/>
              <a:ext cx="2362200" cy="41410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defTabSz="1299301" eaLnBrk="1" fontAlgn="auto" hangingPunct="1">
                <a:spcBef>
                  <a:spcPts val="0"/>
                </a:spcBef>
                <a:spcAft>
                  <a:spcPts val="0"/>
                </a:spcAft>
              </a:pPr>
              <a:endParaRPr lang="zh-CN" altLang="en-US"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9</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信徒的权利</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10</a:t>
              </a:r>
              <a:r>
                <a:rPr lang="zh-CN" altLang="en-US" b="0" kern="0">
                  <a:latin typeface="ＭＳ Ｐゴシック" charset="0"/>
                </a:rPr>
                <a:t>。</a:t>
              </a:r>
              <a:r>
                <a:rPr lang="en-US" altLang="zh-CN" b="0" kern="0">
                  <a:latin typeface="ＭＳ Ｐゴシック" charset="0"/>
                </a:rPr>
                <a:t> </a:t>
              </a:r>
              <a:r>
                <a:rPr lang="en-US" b="0" kern="0">
                  <a:latin typeface="Arial" charset="0"/>
                </a:rPr>
                <a:t>期待</a:t>
              </a:r>
              <a:r>
                <a:rPr lang="zh-CN" altLang="en-US" b="0" kern="0">
                  <a:latin typeface="ＭＳ Ｐゴシック" charset="0"/>
                </a:rPr>
                <a:t>试探的胜力</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11</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如何对待圣</a:t>
              </a:r>
              <a:r>
                <a:rPr lang="en-US" b="0" kern="0">
                  <a:latin typeface="Arial" charset="0"/>
                </a:rPr>
                <a:t>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12</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在主里的恩赐</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13</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真爱的美德</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14</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使用方言的教导</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15</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复活的</a:t>
              </a:r>
              <a:r>
                <a:rPr lang="en-US" b="0" kern="0">
                  <a:latin typeface="Arial" charset="0"/>
                </a:rPr>
                <a:t>秩序</a:t>
              </a:r>
              <a:endParaRPr lang="en-US" altLang="ja-JP" b="0" kern="0">
                <a:latin typeface="Arial" charset="0"/>
              </a:endParaRPr>
            </a:p>
            <a:p>
              <a:pPr algn="l" defTabSz="1299301" eaLnBrk="1" fontAlgn="auto" hangingPunct="1">
                <a:spcBef>
                  <a:spcPts val="0"/>
                </a:spcBef>
                <a:spcAft>
                  <a:spcPts val="0"/>
                </a:spcAft>
              </a:pPr>
              <a:r>
                <a:rPr lang="en-US" altLang="zh-CN" b="0" kern="0">
                  <a:latin typeface="ＭＳ Ｐゴシック" charset="0"/>
                </a:rPr>
                <a:t>16</a:t>
              </a:r>
              <a:r>
                <a:rPr lang="zh-CN" altLang="en-US" b="0" kern="0">
                  <a:latin typeface="ＭＳ Ｐゴシック" charset="0"/>
                </a:rPr>
                <a:t>。</a:t>
              </a:r>
              <a:r>
                <a:rPr lang="en-US" altLang="zh-CN" b="0" kern="0">
                  <a:latin typeface="ＭＳ Ｐゴシック" charset="0"/>
                </a:rPr>
                <a:t> </a:t>
              </a:r>
              <a:r>
                <a:rPr lang="zh-CN" altLang="en-US" b="0" kern="0">
                  <a:latin typeface="ＭＳ Ｐゴシック" charset="0"/>
                </a:rPr>
                <a:t>提醒关于属灵的同工</a:t>
              </a:r>
              <a:endParaRPr lang="en-US" altLang="zh-CN" b="0" kern="0">
                <a:latin typeface="ＭＳ Ｐゴシック" charset="0"/>
              </a:endParaRPr>
            </a:p>
            <a:p>
              <a:pPr algn="l" defTabSz="1299301" eaLnBrk="1" fontAlgn="auto" hangingPunct="1">
                <a:spcBef>
                  <a:spcPts val="0"/>
                </a:spcBef>
                <a:spcAft>
                  <a:spcPts val="0"/>
                </a:spcAft>
              </a:pPr>
              <a:r>
                <a:rPr lang="en-US" altLang="zh-CN" b="0" kern="0">
                  <a:latin typeface="ＭＳ Ｐゴシック" charset="0"/>
                </a:rPr>
                <a:t> </a:t>
              </a:r>
              <a:endParaRPr lang="zh-CN" altLang="en-US" b="0" kern="0">
                <a:latin typeface="ＭＳ Ｐゴシック" charset="0"/>
              </a:endParaRPr>
            </a:p>
          </p:txBody>
        </p:sp>
        <p:sp>
          <p:nvSpPr>
            <p:cNvPr id="17" name="Text Box 8"/>
            <p:cNvSpPr txBox="1">
              <a:spLocks noChangeArrowheads="1"/>
            </p:cNvSpPr>
            <p:nvPr/>
          </p:nvSpPr>
          <p:spPr bwMode="auto">
            <a:xfrm>
              <a:off x="0" y="3900487"/>
              <a:ext cx="4419689" cy="6769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defTabSz="1299301" eaLnBrk="1" fontAlgn="auto" hangingPunct="1">
                <a:spcBef>
                  <a:spcPts val="0"/>
                </a:spcBef>
                <a:spcAft>
                  <a:spcPts val="0"/>
                </a:spcAft>
                <a:defRPr/>
              </a:pPr>
              <a:r>
                <a:rPr lang="zh-CN" altLang="en-US" sz="5400" b="0" kern="0" dirty="0">
                  <a:effectLst>
                    <a:outerShdw blurRad="38100" dist="38100" dir="2700000" algn="tl">
                      <a:srgbClr val="DDDDDD"/>
                    </a:outerShdw>
                  </a:effectLst>
                  <a:latin typeface="Arial" charset="0"/>
                  <a:ea typeface="宋体" charset="0"/>
                  <a:cs typeface="宋体" charset="0"/>
                </a:rPr>
                <a:t>哥林多前书</a:t>
              </a:r>
            </a:p>
          </p:txBody>
        </p:sp>
      </p:grpSp>
      <p:sp>
        <p:nvSpPr>
          <p:cNvPr id="15" name="Text Box 6"/>
          <p:cNvSpPr txBox="1">
            <a:spLocks noChangeArrowheads="1"/>
          </p:cNvSpPr>
          <p:nvPr/>
        </p:nvSpPr>
        <p:spPr bwMode="auto">
          <a:xfrm>
            <a:off x="144016" y="6525344"/>
            <a:ext cx="4283968" cy="332656"/>
          </a:xfrm>
          <a:prstGeom prst="rect">
            <a:avLst/>
          </a:prstGeom>
          <a:noFill/>
          <a:ln w="9525">
            <a:noFill/>
            <a:miter lim="800000"/>
            <a:headEnd/>
            <a:tailEnd/>
          </a:ln>
          <a:effectLst/>
        </p:spPr>
        <p:txBody>
          <a:bodyPr lIns="91378" tIns="45690" rIns="91378" bIns="45690"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1600" dirty="0">
                <a:latin typeface="Arial"/>
                <a:cs typeface="Arial"/>
              </a:rPr>
              <a:t>Barry Huddleston,</a:t>
            </a:r>
            <a:r>
              <a:rPr lang="en-US" sz="1600" i="1" dirty="0">
                <a:latin typeface="Arial"/>
                <a:cs typeface="Arial"/>
              </a:rPr>
              <a:t> The Acrostic Bible</a:t>
            </a:r>
          </a:p>
        </p:txBody>
      </p:sp>
    </p:spTree>
    <p:extLst>
      <p:ext uri="{BB962C8B-B14F-4D97-AF65-F5344CB8AC3E}">
        <p14:creationId xmlns:p14="http://schemas.microsoft.com/office/powerpoint/2010/main" val="2600506040"/>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p:nvPr>
        </p:nvSpPr>
        <p:spPr>
          <a:xfrm>
            <a:off x="381000" y="762000"/>
            <a:ext cx="8305800" cy="2895600"/>
          </a:xfrm>
          <a:noFill/>
        </p:spPr>
        <p:txBody>
          <a:bodyPr/>
          <a:lstStyle/>
          <a:p>
            <a:pPr marL="715490" indent="-715490" eaLnBrk="1" hangingPunct="1"/>
            <a:r>
              <a:rPr lang="en-US" sz="4800" b="1" dirty="0">
                <a:latin typeface="Helvetica" charset="0"/>
                <a:ea typeface="ＭＳ Ｐゴシック" charset="0"/>
                <a:cs typeface="ＭＳ Ｐゴシック" charset="0"/>
              </a:rPr>
              <a:t>I.	</a:t>
            </a:r>
            <a:r>
              <a:rPr lang="zh-CN" altLang="en-US" sz="4800" b="1" dirty="0">
                <a:solidFill>
                  <a:srgbClr val="FFFF00"/>
                </a:solidFill>
                <a:latin typeface="Helvetica" charset="0"/>
                <a:ea typeface="ＭＳ Ｐゴシック" charset="0"/>
                <a:cs typeface="ＭＳ Ｐゴシック" charset="0"/>
              </a:rPr>
              <a:t>已婚的</a:t>
            </a:r>
            <a:r>
              <a:rPr lang="zh-CN" altLang="en-US" sz="4800" b="1" dirty="0">
                <a:latin typeface="Helvetica" charset="0"/>
                <a:ea typeface="ＭＳ Ｐゴシック" charset="0"/>
                <a:cs typeface="ＭＳ Ｐゴシック" charset="0"/>
              </a:rPr>
              <a:t>可以在婚约中正当地满足彼此的性需求 </a:t>
            </a:r>
            <a:r>
              <a:rPr lang="en-US" sz="4800" b="1" dirty="0">
                <a:latin typeface="Helvetica" charset="0"/>
                <a:ea typeface="ＭＳ Ｐゴシック" charset="0"/>
                <a:cs typeface="ＭＳ Ｐゴシック" charset="0"/>
              </a:rPr>
              <a:t>(7:1-7)</a:t>
            </a:r>
          </a:p>
        </p:txBody>
      </p:sp>
      <p:pic>
        <p:nvPicPr>
          <p:cNvPr id="291843" name="Picture 3" descr="marriage_-_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13" y="3505200"/>
            <a:ext cx="43084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81000" y="762000"/>
            <a:ext cx="8305800" cy="2895600"/>
          </a:xfrm>
          <a:noFill/>
        </p:spPr>
        <p:txBody>
          <a:bodyPr/>
          <a:lstStyle/>
          <a:p>
            <a:pPr eaLnBrk="1" hangingPunct="1"/>
            <a:r>
              <a:rPr lang="en-US" sz="4800" b="1" dirty="0">
                <a:latin typeface="Helvetica" charset="0"/>
                <a:ea typeface="ＭＳ Ｐゴシック" charset="0"/>
                <a:cs typeface="ＭＳ Ｐゴシック" charset="0"/>
              </a:rPr>
              <a:t>II. </a:t>
            </a:r>
            <a:r>
              <a:rPr lang="zh-CN" altLang="en-US" sz="4800" b="1" dirty="0">
                <a:latin typeface="Helvetica" charset="0"/>
                <a:ea typeface="ＭＳ Ｐゴシック" charset="0"/>
                <a:cs typeface="ＭＳ Ｐゴシック" charset="0"/>
              </a:rPr>
              <a:t>不能在性需求上自制的</a:t>
            </a:r>
            <a:r>
              <a:rPr lang="zh-CN" altLang="en-US" sz="4800" b="1" dirty="0">
                <a:solidFill>
                  <a:srgbClr val="FFFF00"/>
                </a:solidFill>
                <a:latin typeface="Helvetica" charset="0"/>
                <a:ea typeface="ＭＳ Ｐゴシック" charset="0"/>
                <a:cs typeface="ＭＳ Ｐゴシック" charset="0"/>
              </a:rPr>
              <a:t>鳏夫寡妇</a:t>
            </a:r>
            <a:r>
              <a:rPr lang="zh-CN" altLang="en-US" sz="4800" b="1" dirty="0">
                <a:latin typeface="Helvetica" charset="0"/>
                <a:ea typeface="ＭＳ Ｐゴシック" charset="0"/>
                <a:cs typeface="ＭＳ Ｐゴシック" charset="0"/>
              </a:rPr>
              <a:t>也可以选择再婚 </a:t>
            </a:r>
            <a:r>
              <a:rPr lang="en-US" sz="4800" b="1" dirty="0">
                <a:latin typeface="Helvetica" charset="0"/>
                <a:ea typeface="ＭＳ Ｐゴシック" charset="0"/>
                <a:cs typeface="ＭＳ Ｐゴシック" charset="0"/>
              </a:rPr>
              <a:t> (7:8-9)</a:t>
            </a:r>
            <a:endParaRPr lang="en-US" sz="4800" dirty="0">
              <a:solidFill>
                <a:schemeClr val="bg1"/>
              </a:solidFill>
              <a:latin typeface="Helvetica" charset="0"/>
              <a:ea typeface="ＭＳ Ｐゴシック" charset="0"/>
              <a:cs typeface="ＭＳ Ｐゴシック" charset="0"/>
            </a:endParaRPr>
          </a:p>
        </p:txBody>
      </p:sp>
      <p:pic>
        <p:nvPicPr>
          <p:cNvPr id="295939" name="Picture 4" descr="marriage ceremon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505200"/>
            <a:ext cx="61722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4787913" y="115888"/>
            <a:ext cx="3814763" cy="2747962"/>
          </a:xfrm>
        </p:spPr>
        <p:txBody>
          <a:bodyPr/>
          <a:lstStyle/>
          <a:p>
            <a:pPr eaLnBrk="1" hangingPunct="1"/>
            <a:r>
              <a:rPr lang="zh-CN" altLang="en-US" sz="5400" b="1" dirty="0">
                <a:solidFill>
                  <a:srgbClr val="FFFFFF"/>
                </a:solidFill>
                <a:latin typeface="Arial" charset="0"/>
                <a:ea typeface="ＭＳ Ｐゴシック" charset="0"/>
                <a:cs typeface="ＭＳ Ｐゴシック" charset="0"/>
              </a:rPr>
              <a:t>沃尔特</a:t>
            </a:r>
            <a:r>
              <a:rPr lang="en-US" altLang="zh-CN" sz="5400" b="1" dirty="0">
                <a:solidFill>
                  <a:srgbClr val="FFFFFF"/>
                </a:solidFill>
                <a:latin typeface="Arial" charset="0"/>
                <a:ea typeface="ＭＳ Ｐゴシック" charset="0"/>
                <a:cs typeface="ＭＳ Ｐゴシック" charset="0"/>
              </a:rPr>
              <a:t>·</a:t>
            </a:r>
            <a:br>
              <a:rPr lang="en-US" altLang="zh-CN" sz="5400" b="1" dirty="0">
                <a:solidFill>
                  <a:srgbClr val="FFFFFF"/>
                </a:solidFill>
                <a:latin typeface="Arial" charset="0"/>
                <a:ea typeface="ＭＳ Ｐゴシック" charset="0"/>
                <a:cs typeface="ＭＳ Ｐゴシック" charset="0"/>
              </a:rPr>
            </a:br>
            <a:r>
              <a:rPr lang="zh-CN" altLang="en-US" sz="5400" b="1" dirty="0">
                <a:solidFill>
                  <a:srgbClr val="FFFFFF"/>
                </a:solidFill>
                <a:latin typeface="Arial" charset="0"/>
                <a:ea typeface="ＭＳ Ｐゴシック" charset="0"/>
                <a:cs typeface="ＭＳ Ｐゴシック" charset="0"/>
              </a:rPr>
              <a:t>麦克康奈尔</a:t>
            </a:r>
            <a:br>
              <a:rPr lang="en-US" altLang="zh-CN" sz="5400" b="1" dirty="0">
                <a:solidFill>
                  <a:srgbClr val="FFFFFF"/>
                </a:solidFill>
                <a:latin typeface="Arial" charset="0"/>
                <a:ea typeface="ＭＳ Ｐゴシック" charset="0"/>
                <a:cs typeface="ＭＳ Ｐゴシック" charset="0"/>
              </a:rPr>
            </a:br>
            <a:r>
              <a:rPr lang="zh-CN" altLang="en-US" sz="5400" b="1" dirty="0">
                <a:solidFill>
                  <a:srgbClr val="FFFFFF"/>
                </a:solidFill>
                <a:latin typeface="Arial" charset="0"/>
                <a:ea typeface="ＭＳ Ｐゴシック" charset="0"/>
                <a:cs typeface="ＭＳ Ｐゴシック" charset="0"/>
              </a:rPr>
              <a:t>博士</a:t>
            </a:r>
            <a:endParaRPr lang="en-US" sz="5400" b="1" dirty="0">
              <a:latin typeface="Arial" charset="0"/>
              <a:ea typeface="ＭＳ Ｐゴシック" charset="0"/>
              <a:cs typeface="ＭＳ Ｐゴシック" charset="0"/>
            </a:endParaRPr>
          </a:p>
        </p:txBody>
      </p:sp>
      <p:pic>
        <p:nvPicPr>
          <p:cNvPr id="147459" name="Picture 3" descr="Wa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984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4" descr="Walter Claire McCon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9539"/>
            <a:ext cx="9144000" cy="667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8818" name="Rectangle 2"/>
          <p:cNvSpPr>
            <a:spLocks noGrp="1" noChangeArrowheads="1"/>
          </p:cNvSpPr>
          <p:nvPr>
            <p:ph type="title" idx="4294967295"/>
          </p:nvPr>
        </p:nvSpPr>
        <p:spPr>
          <a:xfrm>
            <a:off x="4572000" y="304800"/>
            <a:ext cx="4495800" cy="1295400"/>
          </a:xfrm>
          <a:effectLst>
            <a:outerShdw blurRad="63500" dist="35921" dir="2700000" algn="ctr" rotWithShape="0">
              <a:srgbClr val="000000">
                <a:alpha val="74998"/>
              </a:srgbClr>
            </a:outerShdw>
          </a:effectLst>
        </p:spPr>
        <p:txBody>
          <a:bodyPr/>
          <a:lstStyle/>
          <a:p>
            <a:pPr eaLnBrk="1" hangingPunct="1">
              <a:defRPr/>
            </a:pPr>
            <a:r>
              <a:rPr lang="zh-CN" altLang="en-US" b="1" dirty="0">
                <a:solidFill>
                  <a:srgbClr val="FFFFFF"/>
                </a:solidFill>
              </a:rPr>
              <a:t>沃尔特和克莱尔 </a:t>
            </a:r>
            <a:r>
              <a:rPr lang="en-US" altLang="zh-CN" b="1" dirty="0">
                <a:solidFill>
                  <a:srgbClr val="FFFFFF"/>
                </a:solidFill>
              </a:rPr>
              <a:t>·</a:t>
            </a:r>
            <a:r>
              <a:rPr lang="zh-CN" altLang="en-US" b="1" dirty="0">
                <a:solidFill>
                  <a:srgbClr val="FFFFFF"/>
                </a:solidFill>
              </a:rPr>
              <a:t>麦克康奈尔</a:t>
            </a:r>
            <a:endParaRPr lang="en-US" b="1" dirty="0"/>
          </a:p>
        </p:txBody>
      </p:sp>
    </p:spTree>
    <p:extLst>
      <p:ext uri="{BB962C8B-B14F-4D97-AF65-F5344CB8AC3E}">
        <p14:creationId xmlns:p14="http://schemas.microsoft.com/office/powerpoint/2010/main" val="417459430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51555" name="Picture 3" descr="tech-marri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7183"/>
          <a:stretch/>
        </p:blipFill>
        <p:spPr bwMode="auto">
          <a:xfrm>
            <a:off x="0" y="1173164"/>
            <a:ext cx="9144000" cy="56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2"/>
          <p:cNvSpPr txBox="1">
            <a:spLocks noChangeArrowheads="1"/>
          </p:cNvSpPr>
          <p:nvPr/>
        </p:nvSpPr>
        <p:spPr bwMode="auto">
          <a:xfrm>
            <a:off x="0" y="0"/>
            <a:ext cx="9144000" cy="168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78" tIns="45690" rIns="91378" bIns="4569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solidFill>
                  <a:srgbClr val="000000"/>
                </a:solidFill>
              </a:rPr>
              <a:t>"</a:t>
            </a:r>
            <a:r>
              <a:rPr lang="zh-CN" altLang="en-US" sz="3600" dirty="0">
                <a:solidFill>
                  <a:srgbClr val="000000"/>
                </a:solidFill>
              </a:rPr>
              <a:t>贾森，你是否自愿从今时今日起，甘心被卡琳不断用电邮电传，呼机手机查岗直到天长地久</a:t>
            </a:r>
            <a:r>
              <a:rPr lang="en-US" sz="3600" dirty="0">
                <a:solidFill>
                  <a:srgbClr val="000000"/>
                </a:solidFill>
              </a:rPr>
              <a:t>?"</a:t>
            </a:r>
          </a:p>
        </p:txBody>
      </p:sp>
    </p:spTree>
    <p:extLst>
      <p:ext uri="{BB962C8B-B14F-4D97-AF65-F5344CB8AC3E}">
        <p14:creationId xmlns:p14="http://schemas.microsoft.com/office/powerpoint/2010/main" val="312864837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34315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1" name="Rectangle 2"/>
          <p:cNvSpPr>
            <a:spLocks noGrp="1" noChangeArrowheads="1"/>
          </p:cNvSpPr>
          <p:nvPr>
            <p:ph type="ctrTitle"/>
          </p:nvPr>
        </p:nvSpPr>
        <p:spPr>
          <a:xfrm>
            <a:off x="0" y="0"/>
            <a:ext cx="9144000" cy="3200400"/>
          </a:xfrm>
          <a:noFill/>
        </p:spPr>
        <p:txBody>
          <a:bodyPr/>
          <a:lstStyle/>
          <a:p>
            <a:pPr eaLnBrk="1" hangingPunct="1"/>
            <a:r>
              <a:rPr lang="en-US" sz="4800" b="1" dirty="0">
                <a:solidFill>
                  <a:schemeClr val="bg1"/>
                </a:solidFill>
                <a:latin typeface="Arial" charset="0"/>
                <a:ea typeface="ＭＳ Ｐゴシック" charset="0"/>
                <a:cs typeface="ＭＳ Ｐゴシック" charset="0"/>
              </a:rPr>
              <a:t>III. </a:t>
            </a:r>
            <a:r>
              <a:rPr lang="zh-CN" altLang="en-US" sz="4800" b="1" dirty="0">
                <a:solidFill>
                  <a:srgbClr val="FFF614"/>
                </a:solidFill>
                <a:latin typeface="Arial" charset="0"/>
                <a:ea typeface="ＭＳ Ｐゴシック" charset="0"/>
                <a:cs typeface="ＭＳ Ｐゴシック" charset="0"/>
              </a:rPr>
              <a:t>已离婚的</a:t>
            </a:r>
            <a:r>
              <a:rPr lang="zh-CN" altLang="en-US" sz="4800" b="1" dirty="0">
                <a:solidFill>
                  <a:schemeClr val="bg1"/>
                </a:solidFill>
                <a:latin typeface="Arial" charset="0"/>
                <a:ea typeface="ＭＳ Ｐゴシック" charset="0"/>
                <a:cs typeface="ＭＳ Ｐゴシック" charset="0"/>
              </a:rPr>
              <a:t>不要急着再嫁娶，要等着和原来的配偶复合</a:t>
            </a:r>
            <a:r>
              <a:rPr lang="en-US" sz="4800" b="1" dirty="0">
                <a:solidFill>
                  <a:schemeClr val="bg1"/>
                </a:solidFill>
                <a:latin typeface="Arial" charset="0"/>
                <a:ea typeface="ＭＳ Ｐゴシック" charset="0"/>
                <a:cs typeface="ＭＳ Ｐゴシック" charset="0"/>
              </a:rPr>
              <a:t>(7:10-11)</a:t>
            </a:r>
          </a:p>
        </p:txBody>
      </p:sp>
      <p:pic>
        <p:nvPicPr>
          <p:cNvPr id="304132" name="Picture 6" descr="divorce-pap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13" y="4724400"/>
            <a:ext cx="2455863"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4"/>
          <p:cNvSpPr>
            <a:spLocks noChangeArrowheads="1"/>
          </p:cNvSpPr>
          <p:nvPr/>
        </p:nvSpPr>
        <p:spPr bwMode="auto">
          <a:xfrm>
            <a:off x="0" y="0"/>
            <a:ext cx="9144000" cy="6858000"/>
          </a:xfrm>
          <a:prstGeom prst="rect">
            <a:avLst/>
          </a:prstGeom>
          <a:solidFill>
            <a:srgbClr val="04040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pic>
        <p:nvPicPr>
          <p:cNvPr id="306179" name="Picture 3" descr="divorce four vi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13" y="304800"/>
            <a:ext cx="33004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0" name="Rectangle 2"/>
          <p:cNvSpPr>
            <a:spLocks noGrp="1" noChangeArrowheads="1"/>
          </p:cNvSpPr>
          <p:nvPr>
            <p:ph type="title" idx="4294967295"/>
          </p:nvPr>
        </p:nvSpPr>
        <p:spPr>
          <a:xfrm>
            <a:off x="3802063" y="228600"/>
            <a:ext cx="3894137" cy="990600"/>
          </a:xfrm>
        </p:spPr>
        <p:txBody>
          <a:bodyPr/>
          <a:lstStyle/>
          <a:p>
            <a:pPr algn="l" eaLnBrk="1" hangingPunct="1"/>
            <a:r>
              <a:rPr lang="zh-CN" altLang="en-US" sz="4000" b="1" dirty="0">
                <a:solidFill>
                  <a:schemeClr val="bg1"/>
                </a:solidFill>
                <a:latin typeface="Arial" charset="0"/>
                <a:ea typeface="ＭＳ Ｐゴシック" charset="0"/>
                <a:cs typeface="ＭＳ Ｐゴシック" charset="0"/>
              </a:rPr>
              <a:t>四中观点</a:t>
            </a:r>
            <a:r>
              <a:rPr lang="en-US" sz="4000" b="1" dirty="0">
                <a:solidFill>
                  <a:schemeClr val="bg1"/>
                </a:solidFill>
                <a:latin typeface="Arial" charset="0"/>
                <a:ea typeface="ＭＳ Ｐゴシック" charset="0"/>
                <a:cs typeface="ＭＳ Ｐゴシック" charset="0"/>
              </a:rPr>
              <a:t>…</a:t>
            </a:r>
            <a:endParaRPr lang="en-US" sz="4000" dirty="0">
              <a:solidFill>
                <a:schemeClr val="bg1"/>
              </a:solidFill>
              <a:latin typeface="Arial" charset="0"/>
              <a:ea typeface="ＭＳ Ｐゴシック" charset="0"/>
              <a:cs typeface="ＭＳ Ｐゴシック" charset="0"/>
            </a:endParaRPr>
          </a:p>
        </p:txBody>
      </p:sp>
      <p:sp>
        <p:nvSpPr>
          <p:cNvPr id="2980869" name="Rectangle 5"/>
          <p:cNvSpPr>
            <a:spLocks noChangeArrowheads="1"/>
          </p:cNvSpPr>
          <p:nvPr/>
        </p:nvSpPr>
        <p:spPr bwMode="auto">
          <a:xfrm>
            <a:off x="3733800" y="1447801"/>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1.	</a:t>
            </a:r>
            <a:r>
              <a:rPr lang="zh-CN" altLang="en-US" sz="2800" dirty="0">
                <a:solidFill>
                  <a:srgbClr val="FFFFFF"/>
                </a:solidFill>
              </a:rPr>
              <a:t>既不可离婚，也不可再婚</a:t>
            </a:r>
            <a:endParaRPr lang="en-US" sz="2800" dirty="0">
              <a:solidFill>
                <a:srgbClr val="FFFFFF"/>
              </a:solidFill>
            </a:endParaRPr>
          </a:p>
        </p:txBody>
      </p:sp>
      <p:pic>
        <p:nvPicPr>
          <p:cNvPr id="306182" name="Picture 6" descr="Four Views on Divor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57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0871" name="Rectangle 7"/>
          <p:cNvSpPr>
            <a:spLocks noChangeArrowheads="1"/>
          </p:cNvSpPr>
          <p:nvPr/>
        </p:nvSpPr>
        <p:spPr bwMode="auto">
          <a:xfrm>
            <a:off x="3733800" y="2362200"/>
            <a:ext cx="548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2.	</a:t>
            </a:r>
            <a:r>
              <a:rPr lang="zh-CN" altLang="en-US" sz="2800" dirty="0">
                <a:solidFill>
                  <a:srgbClr val="FFFFFF"/>
                </a:solidFill>
              </a:rPr>
              <a:t>可以离婚，但不可再婚</a:t>
            </a:r>
            <a:endParaRPr lang="en-US" sz="2800" dirty="0">
              <a:solidFill>
                <a:srgbClr val="FFFFFF"/>
              </a:solidFill>
            </a:endParaRPr>
          </a:p>
        </p:txBody>
      </p:sp>
      <p:sp>
        <p:nvSpPr>
          <p:cNvPr id="2980872" name="Rectangle 8"/>
          <p:cNvSpPr>
            <a:spLocks noChangeArrowheads="1"/>
          </p:cNvSpPr>
          <p:nvPr/>
        </p:nvSpPr>
        <p:spPr bwMode="auto">
          <a:xfrm>
            <a:off x="3733800" y="3352801"/>
            <a:ext cx="548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3.	</a:t>
            </a:r>
            <a:r>
              <a:rPr lang="zh-CN" altLang="en-US" sz="2800" dirty="0">
                <a:solidFill>
                  <a:srgbClr val="FFFFFF"/>
                </a:solidFill>
              </a:rPr>
              <a:t>在两种前提下既可离婚又可再婚（犯奸淫或者被遗弃）</a:t>
            </a:r>
            <a:endParaRPr lang="en-US" sz="2800" dirty="0">
              <a:solidFill>
                <a:srgbClr val="FFFFFF"/>
              </a:solidFill>
            </a:endParaRPr>
          </a:p>
        </p:txBody>
      </p:sp>
      <p:sp>
        <p:nvSpPr>
          <p:cNvPr id="2980873" name="Rectangle 9"/>
          <p:cNvSpPr>
            <a:spLocks noChangeArrowheads="1"/>
          </p:cNvSpPr>
          <p:nvPr/>
        </p:nvSpPr>
        <p:spPr bwMode="auto">
          <a:xfrm>
            <a:off x="3733801" y="4572000"/>
            <a:ext cx="5562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marL="460066" indent="-460066" algn="l"/>
            <a:r>
              <a:rPr lang="en-US" sz="2800" dirty="0">
                <a:solidFill>
                  <a:srgbClr val="FFFFFF"/>
                </a:solidFill>
              </a:rPr>
              <a:t>4.	</a:t>
            </a:r>
            <a:r>
              <a:rPr lang="zh-CN" altLang="en-US" sz="2800" dirty="0">
                <a:solidFill>
                  <a:srgbClr val="FFFFFF"/>
                </a:solidFill>
              </a:rPr>
              <a:t>随时可以离婚或是再婚</a:t>
            </a:r>
            <a:endParaRPr lang="en-US" sz="28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8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808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808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8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869" grpId="0" build="p" autoUpdateAnimBg="0"/>
      <p:bldP spid="2980871" grpId="0" build="p" autoUpdateAnimBg="0"/>
      <p:bldP spid="2980872" grpId="0" build="p" autoUpdateAnimBg="0"/>
      <p:bldP spid="2980873"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ctrTitle"/>
          </p:nvPr>
        </p:nvSpPr>
        <p:spPr>
          <a:xfrm>
            <a:off x="0" y="228600"/>
            <a:ext cx="8839200" cy="3048000"/>
          </a:xfrm>
          <a:noFill/>
        </p:spPr>
        <p:txBody>
          <a:bodyPr/>
          <a:lstStyle/>
          <a:p>
            <a:pPr eaLnBrk="1" hangingPunct="1"/>
            <a:r>
              <a:rPr lang="en-US" sz="4800" b="1" dirty="0">
                <a:solidFill>
                  <a:schemeClr val="tx1"/>
                </a:solidFill>
                <a:latin typeface="Arial" charset="0"/>
                <a:ea typeface="ＭＳ Ｐゴシック" charset="0"/>
                <a:cs typeface="ＭＳ Ｐゴシック" charset="0"/>
              </a:rPr>
              <a:t>IV. </a:t>
            </a:r>
            <a:r>
              <a:rPr lang="zh-CN" altLang="en-US" sz="4800" b="1" dirty="0">
                <a:solidFill>
                  <a:srgbClr val="FFFF00"/>
                </a:solidFill>
                <a:latin typeface="Arial" charset="0"/>
                <a:ea typeface="ＭＳ Ｐゴシック" charset="0"/>
                <a:cs typeface="ＭＳ Ｐゴシック" charset="0"/>
              </a:rPr>
              <a:t>与不信的配偶结婚的信徒</a:t>
            </a:r>
            <a:r>
              <a:rPr lang="zh-CN" altLang="en-US" sz="4800" b="1" dirty="0">
                <a:solidFill>
                  <a:schemeClr val="tx1"/>
                </a:solidFill>
                <a:latin typeface="Arial" charset="0"/>
                <a:ea typeface="ＭＳ Ｐゴシック" charset="0"/>
                <a:cs typeface="ＭＳ Ｐゴシック" charset="0"/>
              </a:rPr>
              <a:t>不当离婚，因信的那一方，不信的配偶乃至整个家庭也成为圣洁了</a:t>
            </a:r>
            <a:r>
              <a:rPr lang="en-US" sz="4800" b="1" dirty="0">
                <a:solidFill>
                  <a:schemeClr val="tx1"/>
                </a:solidFill>
                <a:latin typeface="Arial" charset="0"/>
                <a:ea typeface="ＭＳ Ｐゴシック" charset="0"/>
                <a:cs typeface="ＭＳ Ｐゴシック" charset="0"/>
              </a:rPr>
              <a:t>(7:12-16)</a:t>
            </a:r>
            <a:endParaRPr lang="en-US" sz="8000" b="1" dirty="0">
              <a:solidFill>
                <a:schemeClr val="tx1"/>
              </a:solidFill>
              <a:latin typeface="Arial" charset="0"/>
              <a:ea typeface="ＭＳ Ｐゴシック" charset="0"/>
              <a:cs typeface="ＭＳ Ｐゴシック" charset="0"/>
            </a:endParaRPr>
          </a:p>
        </p:txBody>
      </p:sp>
      <p:pic>
        <p:nvPicPr>
          <p:cNvPr id="308227" name="Picture 3" descr="marriage incompat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571750"/>
            <a:ext cx="27876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ctrTitle"/>
          </p:nvPr>
        </p:nvSpPr>
        <p:spPr>
          <a:xfrm>
            <a:off x="533400" y="609601"/>
            <a:ext cx="8001000" cy="2895600"/>
          </a:xfrm>
          <a:noFill/>
        </p:spPr>
        <p:txBody>
          <a:bodyPr/>
          <a:lstStyle/>
          <a:p>
            <a:pPr eaLnBrk="1" hangingPunct="1"/>
            <a:r>
              <a:rPr lang="en-US" sz="4800" b="1" dirty="0">
                <a:latin typeface="Helvetica" charset="0"/>
                <a:ea typeface="ＭＳ Ｐゴシック" charset="0"/>
                <a:cs typeface="ＭＳ Ｐゴシック" charset="0"/>
              </a:rPr>
              <a:t>V. </a:t>
            </a:r>
            <a:r>
              <a:rPr lang="zh-CN" altLang="en-US" sz="4800" b="1" dirty="0">
                <a:solidFill>
                  <a:srgbClr val="FFF614"/>
                </a:solidFill>
                <a:latin typeface="Helvetica" charset="0"/>
                <a:ea typeface="ＭＳ Ｐゴシック" charset="0"/>
                <a:cs typeface="ＭＳ Ｐゴシック" charset="0"/>
              </a:rPr>
              <a:t>所有的人</a:t>
            </a:r>
            <a:r>
              <a:rPr lang="en-US" altLang="zh-CN" sz="4800" b="1" dirty="0">
                <a:solidFill>
                  <a:srgbClr val="FFF614"/>
                </a:solidFill>
                <a:latin typeface="Helvetica" charset="0"/>
                <a:ea typeface="ＭＳ Ｐゴシック" charset="0"/>
                <a:cs typeface="ＭＳ Ｐゴシック" charset="0"/>
              </a:rPr>
              <a:t>: </a:t>
            </a:r>
            <a:r>
              <a:rPr lang="zh-CN" altLang="en-US" sz="4800" b="1" dirty="0">
                <a:latin typeface="Helvetica" charset="0"/>
                <a:ea typeface="ＭＳ Ｐゴシック" charset="0"/>
                <a:cs typeface="ＭＳ Ｐゴシック" charset="0"/>
              </a:rPr>
              <a:t>对蒙召时的外貌和社会地位都应显出满足喜乐</a:t>
            </a:r>
            <a:r>
              <a:rPr lang="en-US" sz="4800" b="1" dirty="0">
                <a:latin typeface="Helvetica" charset="0"/>
                <a:ea typeface="ＭＳ Ｐゴシック" charset="0"/>
                <a:cs typeface="ＭＳ Ｐゴシック" charset="0"/>
              </a:rPr>
              <a:t>(7:17-24)</a:t>
            </a:r>
            <a:endParaRPr lang="en-US" sz="4800" dirty="0">
              <a:solidFill>
                <a:schemeClr val="bg1"/>
              </a:solidFill>
              <a:latin typeface="Helvetica" charset="0"/>
              <a:ea typeface="ＭＳ Ｐゴシック" charset="0"/>
              <a:cs typeface="ＭＳ Ｐゴシック" charset="0"/>
            </a:endParaRPr>
          </a:p>
        </p:txBody>
      </p:sp>
      <p:pic>
        <p:nvPicPr>
          <p:cNvPr id="310275" name="Picture 4" descr="whisp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2590800"/>
            <a:ext cx="25606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4370" name="Picture 3" descr="Body for G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1" name="Rectangle 2"/>
          <p:cNvSpPr>
            <a:spLocks noGrp="1" noChangeArrowheads="1"/>
          </p:cNvSpPr>
          <p:nvPr>
            <p:ph type="title" idx="4294967295"/>
          </p:nvPr>
        </p:nvSpPr>
        <p:spPr>
          <a:xfrm>
            <a:off x="685800" y="5791200"/>
            <a:ext cx="7772400" cy="1143000"/>
          </a:xfrm>
        </p:spPr>
        <p:txBody>
          <a:bodyPr/>
          <a:lstStyle/>
          <a:p>
            <a:pPr eaLnBrk="1" hangingPunct="1"/>
            <a:r>
              <a:rPr lang="zh-CN" altLang="en-US" dirty="0">
                <a:solidFill>
                  <a:srgbClr val="FFFFFF"/>
                </a:solidFill>
                <a:latin typeface="Arial" charset="0"/>
                <a:ea typeface="ＭＳ Ｐゴシック" charset="0"/>
                <a:cs typeface="ＭＳ Ｐゴシック" charset="0"/>
              </a:rPr>
              <a:t>满足于现在的身体</a:t>
            </a:r>
            <a:r>
              <a:rPr lang="en-US" dirty="0">
                <a:solidFill>
                  <a:srgbClr val="FFFFFF"/>
                </a:solidFill>
                <a:latin typeface="Arial" charset="0"/>
                <a:ea typeface="ＭＳ Ｐゴシック" charset="0"/>
                <a:cs typeface="ＭＳ Ｐゴシック" charset="0"/>
              </a:rPr>
              <a:t> (7:17-19)</a:t>
            </a:r>
            <a:endParaRPr lang="en-US" dirty="0">
              <a:latin typeface="Arial"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38"/>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75908" y="1143000"/>
            <a:ext cx="6248549" cy="707678"/>
          </a:xfrm>
          <a:prstGeom prst="rect">
            <a:avLst/>
          </a:prstGeom>
          <a:solidFill>
            <a:schemeClr val="bg1"/>
          </a:solidFill>
          <a:ln w="12700">
            <a:solidFill>
              <a:schemeClr val="tx1"/>
            </a:solidFill>
            <a:miter lim="800000"/>
            <a:headEnd/>
            <a:tailEnd/>
          </a:ln>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直</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地</a:t>
            </a:r>
            <a:r>
              <a:rPr lang="zh-CN" altLang="en-US"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cs typeface="Times New Roman" charset="0"/>
                <a:sym typeface="Times New Roman" charset="0"/>
              </a:rPr>
              <a:t>极</a:t>
            </a:r>
            <a:r>
              <a:rPr lang="en-US" altLang="ja-JP" sz="2000">
                <a:solidFill>
                  <a:srgbClr val="000000"/>
                </a:solidFill>
                <a:effectLst>
                  <a:outerShdw blurRad="38100" dist="38100" dir="2700000" algn="tl">
                    <a:srgbClr val="DDDDDD"/>
                  </a:outerShdw>
                </a:effectLst>
                <a:latin typeface="Arial" charset="0"/>
                <a:cs typeface="Times New Roman"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使</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徒</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行</a:t>
            </a:r>
            <a:r>
              <a:rPr lang="en-US" altLang="ja-JP" sz="2000">
                <a:solidFill>
                  <a:srgbClr val="000000"/>
                </a:solidFill>
                <a:effectLst>
                  <a:outerShdw blurRad="38100" dist="38100" dir="2700000" algn="tl">
                    <a:srgbClr val="DDDDDD"/>
                  </a:outerShdw>
                </a:effectLst>
                <a:latin typeface="Arial" charset="0"/>
                <a:sym typeface="Times New Roman" charset="0"/>
              </a:rPr>
              <a:t> </a:t>
            </a:r>
            <a:r>
              <a:rPr lang="en-US" sz="2000">
                <a:solidFill>
                  <a:srgbClr val="000000"/>
                </a:solidFill>
                <a:effectLst>
                  <a:outerShdw blurRad="38100" dist="38100" dir="2700000" algn="tl">
                    <a:srgbClr val="DDDDDD"/>
                  </a:outerShdw>
                </a:effectLst>
                <a:latin typeface="Arial" charset="0"/>
                <a:sym typeface="Times New Roman" charset="0"/>
              </a:rPr>
              <a:t>傳</a:t>
            </a:r>
            <a:r>
              <a:rPr lang="en-US" altLang="ja-JP" sz="2000">
                <a:solidFill>
                  <a:srgbClr val="000000"/>
                </a:solidFill>
                <a:effectLst>
                  <a:outerShdw blurRad="38100" dist="38100" dir="2700000" algn="tl">
                    <a:srgbClr val="DDDDDD"/>
                  </a:outerShdw>
                </a:effectLst>
                <a:latin typeface="Arial" charset="0"/>
                <a:sym typeface="Times New Roman" charset="0"/>
              </a:rPr>
              <a:t> 1:8)</a:t>
            </a:r>
          </a:p>
          <a:p>
            <a:pPr>
              <a:defRPr/>
            </a:pPr>
            <a:r>
              <a:rPr lang="en-US">
                <a:solidFill>
                  <a:srgbClr val="000000"/>
                </a:solidFill>
                <a:effectLst>
                  <a:outerShdw blurRad="38100" dist="38100" dir="2700000" algn="tl">
                    <a:srgbClr val="DDDDDD"/>
                  </a:outerShdw>
                </a:effectLst>
                <a:latin typeface="Arial" charset="0"/>
                <a:sym typeface="Times New Roman" charset="0"/>
              </a:rPr>
              <a:t>使</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solidFill>
                  <a:srgbClr val="000000"/>
                </a:solidFill>
                <a:effectLst>
                  <a:outerShdw blurRad="38100" dist="38100" dir="2700000" algn="tl">
                    <a:srgbClr val="DDDDDD"/>
                  </a:outerShdw>
                </a:effectLst>
                <a:latin typeface="Arial" charset="0"/>
                <a:sym typeface="Times New Roman" charset="0"/>
              </a:rPr>
              <a:t>徒</a:t>
            </a:r>
            <a:r>
              <a:rPr lang="zh-CN" altLang="en-US">
                <a:solidFill>
                  <a:srgbClr val="000000"/>
                </a:solidFill>
                <a:effectLst>
                  <a:outerShdw blurRad="38100" dist="38100" dir="2700000" algn="tl">
                    <a:srgbClr val="DDDDDD"/>
                  </a:outerShdw>
                </a:effectLst>
                <a:latin typeface="Arial" charset="0"/>
                <a:sym typeface="Times New Roman" charset="0"/>
              </a:rPr>
              <a:t>  </a:t>
            </a:r>
            <a:r>
              <a:rPr lang="en-US" altLang="zh-CN" sz="2000">
                <a:solidFill>
                  <a:srgbClr val="000000"/>
                </a:solidFill>
                <a:effectLst>
                  <a:outerShdw blurRad="38100" dist="38100" dir="2700000" algn="tl">
                    <a:srgbClr val="DDDDDD"/>
                  </a:outerShdw>
                </a:effectLst>
                <a:latin typeface="Arial" charset="0"/>
                <a:sym typeface="Times New Roman" charset="0"/>
              </a:rPr>
              <a:t>9  13       14    15  16          18           21     27     28</a:t>
            </a:r>
          </a:p>
        </p:txBody>
      </p:sp>
      <p:sp>
        <p:nvSpPr>
          <p:cNvPr id="461830" name="Text Box 16"/>
          <p:cNvSpPr txBox="1">
            <a:spLocks noChangeArrowheads="1"/>
          </p:cNvSpPr>
          <p:nvPr/>
        </p:nvSpPr>
        <p:spPr bwMode="auto">
          <a:xfrm>
            <a:off x="1828359" y="2338463"/>
            <a:ext cx="838275" cy="553998"/>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秋季</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49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理事会</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31" name="Text Box 17"/>
          <p:cNvSpPr txBox="1">
            <a:spLocks noChangeArrowheads="1"/>
          </p:cNvSpPr>
          <p:nvPr/>
        </p:nvSpPr>
        <p:spPr bwMode="auto">
          <a:xfrm>
            <a:off x="4724921" y="2133080"/>
            <a:ext cx="685354" cy="738664"/>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 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a:solidFill>
                  <a:srgbClr val="F7F7F7"/>
                </a:solidFill>
                <a:effectLst>
                  <a:outerShdw blurRad="38100" dist="38100" dir="2700000" algn="tl">
                    <a:srgbClr val="000000"/>
                  </a:outerShdw>
                </a:effectLst>
                <a:latin typeface="Arial" charset="0"/>
                <a:sym typeface="Times New Roman" charset="0"/>
              </a:rPr>
              <a:t>八月</a:t>
            </a:r>
            <a:r>
              <a:rPr lang="en-US" altLang="ja-JP">
                <a:solidFill>
                  <a:srgbClr val="F7F7F7"/>
                </a:solidFill>
                <a:effectLst>
                  <a:outerShdw blurRad="38100" dist="38100" dir="2700000" algn="tl">
                    <a:srgbClr val="000000"/>
                  </a:outerShdw>
                </a:effectLst>
                <a:latin typeface="Arial Narrow" charset="0"/>
                <a:sym typeface="Times New Roman" charset="0"/>
              </a:rPr>
              <a:t> 59</a:t>
            </a: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试验</a:t>
            </a:r>
            <a:endParaRPr lang="zh-CN" altLang="en-US" sz="1800">
              <a:solidFill>
                <a:srgbClr val="F7F7F7"/>
              </a:solidFill>
              <a:effectLst>
                <a:outerShdw blurRad="38100" dist="38100" dir="2700000" algn="tl">
                  <a:srgbClr val="000000"/>
                </a:outerShdw>
              </a:effectLst>
              <a:latin typeface="Arial Narrow" charset="0"/>
              <a:sym typeface="Times New Roman" charset="0"/>
            </a:endParaRPr>
          </a:p>
        </p:txBody>
      </p:sp>
      <p:sp>
        <p:nvSpPr>
          <p:cNvPr id="461832" name="Line 19"/>
          <p:cNvSpPr>
            <a:spLocks noChangeShapeType="1"/>
          </p:cNvSpPr>
          <p:nvPr/>
        </p:nvSpPr>
        <p:spPr bwMode="auto">
          <a:xfrm>
            <a:off x="0" y="2590726"/>
            <a:ext cx="9068098" cy="0"/>
          </a:xfrm>
          <a:prstGeom prst="line">
            <a:avLst/>
          </a:prstGeom>
          <a:noFill/>
          <a:ln w="76200">
            <a:solidFill>
              <a:schemeClr val="bg1"/>
            </a:solidFill>
            <a:round/>
            <a:headEnd/>
            <a:tailEnd type="triangle" w="med" len="med"/>
          </a:ln>
        </p:spPr>
        <p:txBody>
          <a:bodyPr lIns="64222" tIns="32109" rIns="64222" bIns="32109"/>
          <a:lstStyle/>
          <a:p>
            <a:pPr>
              <a:defRPr/>
            </a:pPr>
            <a:endParaRPr lang="en-US">
              <a:solidFill>
                <a:srgbClr val="000000"/>
              </a:solidFill>
              <a:effectLst>
                <a:outerShdw blurRad="38100" dist="38100" dir="2700000" algn="tl">
                  <a:srgbClr val="000000">
                    <a:alpha val="43137"/>
                  </a:srgbClr>
                </a:outerShdw>
              </a:effectLst>
              <a:ea typeface="宋体"/>
              <a:cs typeface="+mn-cs"/>
              <a:sym typeface="Times New Roman" charset="0"/>
            </a:endParaRPr>
          </a:p>
        </p:txBody>
      </p:sp>
      <p:sp>
        <p:nvSpPr>
          <p:cNvPr id="461833" name="Text Box 20"/>
          <p:cNvSpPr txBox="1">
            <a:spLocks noChangeArrowheads="1"/>
          </p:cNvSpPr>
          <p:nvPr/>
        </p:nvSpPr>
        <p:spPr bwMode="auto">
          <a:xfrm>
            <a:off x="8296796" y="2323952"/>
            <a:ext cx="847204" cy="507876"/>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200">
                <a:solidFill>
                  <a:srgbClr val="F7F7F7"/>
                </a:solidFill>
                <a:effectLst>
                  <a:outerShdw blurRad="38100" dist="38100" dir="2700000" algn="tl">
                    <a:srgbClr val="000000"/>
                  </a:outerShdw>
                </a:effectLst>
                <a:latin typeface="Arial" charset="0"/>
              </a:rPr>
              <a:t>春季</a:t>
            </a:r>
            <a:r>
              <a:rPr lang="en-US" altLang="ja-JP" sz="1200">
                <a:solidFill>
                  <a:srgbClr val="F7F7F7"/>
                </a:solidFill>
                <a:effectLst>
                  <a:outerShdw blurRad="38100" dist="38100" dir="2700000" algn="tl">
                    <a:srgbClr val="000000"/>
                  </a:outerShdw>
                </a:effectLst>
                <a:latin typeface="Arial Narrow" charset="0"/>
                <a:cs typeface="Times New Roman" charset="0"/>
              </a:rPr>
              <a:t>68</a:t>
            </a:r>
          </a:p>
          <a:p>
            <a:pPr eaLnBrk="1" hangingPunct="1">
              <a:spcBef>
                <a:spcPct val="50000"/>
              </a:spcBef>
              <a:defRPr/>
            </a:pPr>
            <a:r>
              <a:rPr lang="en-US" sz="1400">
                <a:solidFill>
                  <a:srgbClr val="F7F7F7"/>
                </a:solidFill>
                <a:effectLst>
                  <a:outerShdw blurRad="38100" dist="38100" dir="2700000" algn="tl">
                    <a:srgbClr val="000000"/>
                  </a:outerShdw>
                </a:effectLst>
                <a:latin typeface="Arial" charset="0"/>
              </a:rPr>
              <a:t>教会扩</a:t>
            </a:r>
            <a:r>
              <a:rPr lang="zh-CN" altLang="en-US" sz="1400">
                <a:solidFill>
                  <a:srgbClr val="F7F7F7"/>
                </a:solidFill>
                <a:effectLst>
                  <a:outerShdw blurRad="38100" dist="38100" dir="2700000" algn="tl">
                    <a:srgbClr val="000000"/>
                  </a:outerShdw>
                </a:effectLst>
                <a:latin typeface="Arial" charset="0"/>
                <a:ea typeface="宋体" charset="0"/>
                <a:cs typeface="宋体" charset="0"/>
              </a:rPr>
              <a:t>长</a:t>
            </a:r>
            <a:endParaRPr lang="zh-CN" altLang="en-US" sz="1600">
              <a:solidFill>
                <a:srgbClr val="F7F7F7"/>
              </a:solidFill>
              <a:effectLst>
                <a:outerShdw blurRad="38100" dist="38100" dir="2700000" algn="tl">
                  <a:srgbClr val="000000"/>
                </a:outerShdw>
              </a:effectLst>
              <a:latin typeface="Arial Narrow" charset="0"/>
            </a:endParaRPr>
          </a:p>
        </p:txBody>
      </p:sp>
      <p:sp>
        <p:nvSpPr>
          <p:cNvPr id="461834" name="Text Box 21"/>
          <p:cNvSpPr txBox="1">
            <a:spLocks noChangeArrowheads="1"/>
          </p:cNvSpPr>
          <p:nvPr/>
        </p:nvSpPr>
        <p:spPr bwMode="auto">
          <a:xfrm>
            <a:off x="0" y="3276085"/>
            <a:ext cx="9144000" cy="400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ltLang="zh-CN" sz="2000">
                <a:solidFill>
                  <a:srgbClr val="FFFFFF"/>
                </a:solidFill>
                <a:effectLst>
                  <a:outerShdw blurRad="38100" dist="38100" dir="2700000" algn="tl">
                    <a:srgbClr val="000000"/>
                  </a:outerShdw>
                </a:effectLst>
                <a:latin typeface="Arial Narrow" charset="0"/>
                <a:cs typeface="Times New Roman" charset="0"/>
                <a:sym typeface="Times New Roman" charset="0"/>
              </a:rPr>
              <a:t>35           48          49          50          52  53          57        60             62              67           68     95</a:t>
            </a:r>
          </a:p>
        </p:txBody>
      </p:sp>
      <p:sp>
        <p:nvSpPr>
          <p:cNvPr id="461835" name="Text Box 7"/>
          <p:cNvSpPr txBox="1">
            <a:spLocks noChangeArrowheads="1"/>
          </p:cNvSpPr>
          <p:nvPr/>
        </p:nvSpPr>
        <p:spPr bwMode="auto">
          <a:xfrm>
            <a:off x="914177"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 48-</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49</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1</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加</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拉</a:t>
            </a:r>
            <a:r>
              <a:rPr lang="zh-CN" altLang="en-US" sz="2000">
                <a:solidFill>
                  <a:srgbClr val="000404"/>
                </a:solidFill>
                <a:effectLst>
                  <a:outerShdw blurRad="38100" dist="38100" dir="2700000" algn="tl">
                    <a:srgbClr val="FFFFFF"/>
                  </a:outerShdw>
                </a:effectLst>
                <a:latin typeface="Arial" charset="0"/>
                <a:sym typeface="Times New Roman" charset="0"/>
              </a:rPr>
              <a:t> </a:t>
            </a:r>
            <a:r>
              <a:rPr lang="en-US" sz="2000">
                <a:solidFill>
                  <a:srgbClr val="000404"/>
                </a:solidFill>
                <a:effectLst>
                  <a:outerShdw blurRad="38100" dist="38100" dir="2700000" algn="tl">
                    <a:srgbClr val="FFFFFF"/>
                  </a:outerShdw>
                </a:effectLst>
                <a:latin typeface="Arial" charset="0"/>
                <a:sym typeface="Times New Roman" charset="0"/>
              </a:rPr>
              <a:t>太</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461836" name="Text Box 9"/>
          <p:cNvSpPr txBox="1">
            <a:spLocks noChangeArrowheads="1"/>
          </p:cNvSpPr>
          <p:nvPr/>
        </p:nvSpPr>
        <p:spPr bwMode="auto">
          <a:xfrm>
            <a:off x="3733727" y="2075826"/>
            <a:ext cx="1000125"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53-</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五月</a:t>
            </a:r>
            <a:r>
              <a:rPr lang="en-US" altLang="ja-JP">
                <a:solidFill>
                  <a:srgbClr val="000404"/>
                </a:solidFill>
                <a:effectLst>
                  <a:outerShdw blurRad="38100" dist="38100" dir="2700000" algn="tl">
                    <a:srgbClr val="FFFFFF"/>
                  </a:outerShdw>
                </a:effectLst>
                <a:latin typeface="Arial Narrow" charset="0"/>
                <a:sym typeface="Times New Roman" charset="0"/>
              </a:rPr>
              <a:t> 57</a:t>
            </a:r>
          </a:p>
          <a:p>
            <a:pPr>
              <a:defRPr/>
            </a:pPr>
            <a:r>
              <a:rPr lang="en-US" altLang="zh-CN" sz="2400">
                <a:solidFill>
                  <a:srgbClr val="000404"/>
                </a:solidFill>
                <a:effectLst>
                  <a:outerShdw blurRad="38100" dist="38100" dir="2700000" algn="tl">
                    <a:srgbClr val="FFFFFF"/>
                  </a:outerShdw>
                </a:effectLst>
                <a:latin typeface="Arial Narrow" charset="0"/>
                <a:sym typeface="Times New Roman" charset="0"/>
              </a:rPr>
              <a:t>3</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亚洲</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sp>
        <p:nvSpPr>
          <p:cNvPr id="461837" name="Text Box 10"/>
          <p:cNvSpPr txBox="1">
            <a:spLocks noChangeArrowheads="1"/>
          </p:cNvSpPr>
          <p:nvPr/>
        </p:nvSpPr>
        <p:spPr bwMode="auto">
          <a:xfrm>
            <a:off x="5334372" y="2119523"/>
            <a:ext cx="990079" cy="1215717"/>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二月</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60-</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三月</a:t>
            </a:r>
            <a:r>
              <a:rPr lang="en-US" altLang="ja-JP">
                <a:solidFill>
                  <a:srgbClr val="F7F7F7"/>
                </a:solidFill>
                <a:effectLst>
                  <a:outerShdw blurRad="38100" dist="38100" dir="2700000" algn="tl">
                    <a:srgbClr val="808080"/>
                  </a:outerShdw>
                </a:effectLst>
                <a:latin typeface="Arial Narrow" charset="0"/>
                <a:sym typeface="Times New Roman" charset="0"/>
              </a:rPr>
              <a:t> 62</a:t>
            </a:r>
          </a:p>
          <a:p>
            <a:pPr>
              <a:defRPr/>
            </a:pPr>
            <a:r>
              <a:rPr lang="en-US" altLang="zh-CN" sz="2200">
                <a:solidFill>
                  <a:srgbClr val="F7F7F7"/>
                </a:solidFill>
                <a:effectLst>
                  <a:outerShdw blurRad="38100" dist="38100" dir="2700000" algn="tl">
                    <a:srgbClr val="808080"/>
                  </a:outerShdw>
                </a:effectLst>
                <a:latin typeface="Arial Narrow" charset="0"/>
                <a:sym typeface="Times New Roman" charset="0"/>
              </a:rPr>
              <a:t>1</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8" name="Text Box 11"/>
          <p:cNvSpPr txBox="1">
            <a:spLocks noChangeArrowheads="1"/>
          </p:cNvSpPr>
          <p:nvPr/>
        </p:nvSpPr>
        <p:spPr bwMode="auto">
          <a:xfrm>
            <a:off x="7315648" y="2088748"/>
            <a:ext cx="990079" cy="1246495"/>
          </a:xfrm>
          <a:prstGeom prst="rect">
            <a:avLst/>
          </a:prstGeom>
          <a:solidFill>
            <a:srgbClr val="000404"/>
          </a:solidFill>
          <a:ln w="12700">
            <a:solidFill>
              <a:srgbClr val="FFFFFF"/>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808080"/>
                  </a:outerShdw>
                </a:effectLst>
                <a:latin typeface="Arial" charset="0"/>
                <a:sym typeface="Times New Roman" charset="0"/>
              </a:rPr>
              <a:t>秋季</a:t>
            </a:r>
            <a: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t>  67-</a:t>
            </a:r>
            <a:br>
              <a:rPr lang="en-US" altLang="ja-JP">
                <a:solidFill>
                  <a:srgbClr val="F7F7F7"/>
                </a:solidFill>
                <a:effectLst>
                  <a:outerShdw blurRad="38100" dist="38100" dir="2700000" algn="tl">
                    <a:srgbClr val="808080"/>
                  </a:outerShdw>
                </a:effectLst>
                <a:latin typeface="Arial Narrow" charset="0"/>
                <a:cs typeface="Times New Roman" charset="0"/>
                <a:sym typeface="Times New Roman" charset="0"/>
              </a:rPr>
            </a:br>
            <a:r>
              <a:rPr lang="en-US">
                <a:solidFill>
                  <a:srgbClr val="F7F7F7"/>
                </a:solidFill>
                <a:effectLst>
                  <a:outerShdw blurRad="38100" dist="38100" dir="2700000" algn="tl">
                    <a:srgbClr val="808080"/>
                  </a:outerShdw>
                </a:effectLst>
                <a:latin typeface="Arial" charset="0"/>
                <a:sym typeface="Times New Roman" charset="0"/>
              </a:rPr>
              <a:t>春季</a:t>
            </a:r>
            <a:r>
              <a:rPr lang="en-US" altLang="ja-JP">
                <a:solidFill>
                  <a:srgbClr val="F7F7F7"/>
                </a:solidFill>
                <a:effectLst>
                  <a:outerShdw blurRad="38100" dist="38100" dir="2700000" algn="tl">
                    <a:srgbClr val="808080"/>
                  </a:outerShdw>
                </a:effectLst>
                <a:latin typeface="Arial Narrow" charset="0"/>
                <a:sym typeface="Times New Roman" charset="0"/>
              </a:rPr>
              <a:t> 68</a:t>
            </a:r>
          </a:p>
          <a:p>
            <a:pPr>
              <a:defRPr/>
            </a:pPr>
            <a:r>
              <a:rPr lang="en-US" altLang="zh-CN" sz="2400">
                <a:solidFill>
                  <a:srgbClr val="F7F7F7"/>
                </a:solidFill>
                <a:effectLst>
                  <a:outerShdw blurRad="38100" dist="38100" dir="2700000" algn="tl">
                    <a:srgbClr val="808080"/>
                  </a:outerShdw>
                </a:effectLst>
                <a:latin typeface="Arial Narrow" charset="0"/>
                <a:sym typeface="Times New Roman" charset="0"/>
              </a:rPr>
              <a:t>2</a:t>
            </a:r>
            <a:br>
              <a:rPr lang="en-US" altLang="zh-CN" sz="2400">
                <a:solidFill>
                  <a:srgbClr val="F7F7F7"/>
                </a:solidFill>
                <a:effectLst>
                  <a:outerShdw blurRad="38100" dist="38100" dir="2700000" algn="tl">
                    <a:srgbClr val="808080"/>
                  </a:outerShdw>
                </a:effectLst>
                <a:latin typeface="Arial Narrow" charset="0"/>
                <a:sym typeface="Times New Roman" charset="0"/>
              </a:rPr>
            </a:br>
            <a:r>
              <a:rPr lang="en-US" sz="1800">
                <a:solidFill>
                  <a:srgbClr val="F7F7F7"/>
                </a:solidFill>
                <a:effectLst>
                  <a:outerShdw blurRad="38100" dist="38100" dir="2700000" algn="tl">
                    <a:srgbClr val="808080"/>
                  </a:outerShdw>
                </a:effectLst>
                <a:latin typeface="Arial" charset="0"/>
                <a:sym typeface="Times New Roman" charset="0"/>
              </a:rPr>
              <a:t>罗马</a:t>
            </a:r>
            <a:endParaRPr lang="en-US" altLang="ja-JP" sz="1800">
              <a:solidFill>
                <a:srgbClr val="F7F7F7"/>
              </a:solidFill>
              <a:effectLst>
                <a:outerShdw blurRad="38100" dist="38100" dir="2700000" algn="tl">
                  <a:srgbClr val="808080"/>
                </a:outerShdw>
              </a:effectLst>
              <a:latin typeface="Arial Narrow" charset="0"/>
              <a:sym typeface="Times New Roman" charset="0"/>
            </a:endParaRPr>
          </a:p>
          <a:p>
            <a:pPr>
              <a:spcBef>
                <a:spcPct val="50000"/>
              </a:spcBef>
              <a:defRPr/>
            </a:pPr>
            <a:endParaRPr lang="zh-CN" altLang="en-US" sz="1000">
              <a:solidFill>
                <a:srgbClr val="FFFFFF"/>
              </a:solidFill>
              <a:effectLst>
                <a:outerShdw blurRad="38100" dist="38100" dir="2700000" algn="tl">
                  <a:srgbClr val="808080"/>
                </a:outerShdw>
              </a:effectLst>
              <a:latin typeface="Arial Narrow" charset="0"/>
              <a:sym typeface="Times New Roman" charset="0"/>
            </a:endParaRPr>
          </a:p>
        </p:txBody>
      </p:sp>
      <p:sp>
        <p:nvSpPr>
          <p:cNvPr id="461839" name="Text Box 17"/>
          <p:cNvSpPr txBox="1">
            <a:spLocks noChangeArrowheads="1"/>
          </p:cNvSpPr>
          <p:nvPr/>
        </p:nvSpPr>
        <p:spPr bwMode="auto">
          <a:xfrm>
            <a:off x="-75902" y="2133081"/>
            <a:ext cx="990079" cy="969496"/>
          </a:xfrm>
          <a:prstGeom prst="rect">
            <a:avLst/>
          </a:prstGeom>
          <a:noFill/>
          <a:ln w="9525">
            <a:noFill/>
            <a:miter lim="800000"/>
            <a:headEnd/>
            <a:tailEnd/>
          </a:ln>
        </p:spPr>
        <p:txBody>
          <a:bodyPr lIns="0" tIns="0" rIns="0" bIns="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F7F7F7"/>
                </a:solidFill>
                <a:effectLst>
                  <a:outerShdw blurRad="38100" dist="38100" dir="2700000" algn="tl">
                    <a:srgbClr val="000000"/>
                  </a:outerShdw>
                </a:effectLst>
                <a:latin typeface="Arial" charset="0"/>
                <a:sym typeface="Times New Roman" charset="0"/>
              </a:rPr>
              <a:t>五月</a:t>
            </a:r>
            <a: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t>57-</a:t>
            </a:r>
            <a:br>
              <a:rPr lang="en-US" altLang="ja-JP">
                <a:solidFill>
                  <a:srgbClr val="F7F7F7"/>
                </a:solidFill>
                <a:effectLst>
                  <a:outerShdw blurRad="38100" dist="38100" dir="2700000" algn="tl">
                    <a:srgbClr val="000000"/>
                  </a:outerShdw>
                </a:effectLst>
                <a:latin typeface="Arial Narrow" charset="0"/>
                <a:cs typeface="Times New Roman" charset="0"/>
                <a:sym typeface="Times New Roman" charset="0"/>
              </a:rPr>
            </a:br>
            <a:r>
              <a:rPr lang="en-US" sz="1100">
                <a:solidFill>
                  <a:srgbClr val="F7F7F7"/>
                </a:solidFill>
                <a:effectLst>
                  <a:outerShdw blurRad="38100" dist="38100" dir="2700000" algn="tl">
                    <a:srgbClr val="000000"/>
                  </a:outerShdw>
                </a:effectLst>
                <a:latin typeface="Arial" charset="0"/>
                <a:sym typeface="Times New Roman" charset="0"/>
              </a:rPr>
              <a:t>八月</a:t>
            </a:r>
            <a:r>
              <a:rPr lang="en-US" altLang="ja-JP" sz="1100">
                <a:solidFill>
                  <a:srgbClr val="F7F7F7"/>
                </a:solidFill>
                <a:effectLst>
                  <a:outerShdw blurRad="38100" dist="38100" dir="2700000" algn="tl">
                    <a:srgbClr val="000000"/>
                  </a:outerShdw>
                </a:effectLst>
                <a:latin typeface="Arial Narrow" charset="0"/>
                <a:sym typeface="Times New Roman" charset="0"/>
              </a:rPr>
              <a:t>59</a:t>
            </a:r>
            <a:endParaRPr lang="en-US" altLang="ja-JP">
              <a:solidFill>
                <a:srgbClr val="F7F7F7"/>
              </a:solidFill>
              <a:effectLst>
                <a:outerShdw blurRad="38100" dist="38100" dir="2700000" algn="tl">
                  <a:srgbClr val="000000"/>
                </a:outerShdw>
              </a:effectLst>
              <a:latin typeface="Arial Narrow" charset="0"/>
              <a:sym typeface="Times New Roman" charset="0"/>
            </a:endParaRPr>
          </a:p>
          <a:p>
            <a:pPr>
              <a:spcBef>
                <a:spcPct val="50000"/>
              </a:spcBef>
              <a:defRPr/>
            </a:pPr>
            <a:r>
              <a:rPr lang="en-US" sz="1600">
                <a:solidFill>
                  <a:srgbClr val="F7F7F7"/>
                </a:solidFill>
                <a:effectLst>
                  <a:outerShdw blurRad="38100" dist="38100" dir="2700000" algn="tl">
                    <a:srgbClr val="000000"/>
                  </a:outerShdw>
                </a:effectLst>
                <a:latin typeface="Arial" charset="0"/>
                <a:sym typeface="Times New Roman" charset="0"/>
              </a:rPr>
              <a:t>大</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马</a:t>
            </a:r>
            <a:r>
              <a:rPr lang="zh-CN" altLang="en-US"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色</a:t>
            </a:r>
            <a:br>
              <a:rPr lang="en-US" altLang="ja-JP" sz="1600">
                <a:solidFill>
                  <a:srgbClr val="F7F7F7"/>
                </a:solidFill>
                <a:effectLst>
                  <a:outerShdw blurRad="38100" dist="38100" dir="2700000" algn="tl">
                    <a:srgbClr val="000000"/>
                  </a:outerShdw>
                </a:effectLst>
                <a:latin typeface="Arial Narrow" charset="0"/>
                <a:sym typeface="Times New Roman" charset="0"/>
              </a:rPr>
            </a:br>
            <a:r>
              <a:rPr lang="en-US" sz="1600">
                <a:solidFill>
                  <a:srgbClr val="F7F7F7"/>
                </a:solidFill>
                <a:effectLst>
                  <a:outerShdw blurRad="38100" dist="38100" dir="2700000" algn="tl">
                    <a:srgbClr val="000000"/>
                  </a:outerShdw>
                </a:effectLst>
                <a:latin typeface="Arial" charset="0"/>
                <a:sym typeface="Times New Roman" charset="0"/>
              </a:rPr>
              <a:t>安</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提</a:t>
            </a:r>
            <a:r>
              <a:rPr lang="en-US" altLang="ja-JP" sz="1600">
                <a:solidFill>
                  <a:srgbClr val="F7F7F7"/>
                </a:solidFill>
                <a:effectLst>
                  <a:outerShdw blurRad="38100" dist="38100" dir="2700000" algn="tl">
                    <a:srgbClr val="000000"/>
                  </a:outerShdw>
                </a:effectLst>
                <a:latin typeface="Arial" charset="0"/>
                <a:sym typeface="Times New Roman" charset="0"/>
              </a:rPr>
              <a:t> </a:t>
            </a:r>
            <a:r>
              <a:rPr lang="en-US" sz="1600">
                <a:solidFill>
                  <a:srgbClr val="F7F7F7"/>
                </a:solidFill>
                <a:effectLst>
                  <a:outerShdw blurRad="38100" dist="38100" dir="2700000" algn="tl">
                    <a:srgbClr val="000000"/>
                  </a:outerShdw>
                </a:effectLst>
                <a:latin typeface="Arial" charset="0"/>
                <a:sym typeface="Times New Roman" charset="0"/>
              </a:rPr>
              <a:t>阿</a:t>
            </a:r>
            <a:r>
              <a:rPr lang="en-US" altLang="ja-JP" sz="1600">
                <a:solidFill>
                  <a:srgbClr val="F7F7F7"/>
                </a:solidFill>
                <a:effectLst>
                  <a:outerShdw blurRad="38100" dist="38100" dir="2700000" algn="tl">
                    <a:srgbClr val="000000"/>
                  </a:outerShdw>
                </a:effectLst>
                <a:latin typeface="Arial" charset="0"/>
                <a:sym typeface="Times New Roman" charset="0"/>
              </a:rPr>
              <a:t> </a:t>
            </a:r>
            <a:endParaRPr lang="zh-CN" altLang="en-US" sz="1600">
              <a:solidFill>
                <a:srgbClr val="F7F7F7"/>
              </a:solidFill>
              <a:effectLst>
                <a:outerShdw blurRad="38100" dist="38100" dir="2700000" algn="tl">
                  <a:srgbClr val="000000"/>
                </a:outerShdw>
              </a:effectLst>
              <a:latin typeface="Arial Narrow" charset="0"/>
              <a:sym typeface="Times New Roman" charset="0"/>
            </a:endParaRPr>
          </a:p>
        </p:txBody>
      </p:sp>
      <p:sp>
        <p:nvSpPr>
          <p:cNvPr id="461840" name="TextBox 27"/>
          <p:cNvSpPr txBox="1">
            <a:spLocks noChangeArrowheads="1"/>
          </p:cNvSpPr>
          <p:nvPr/>
        </p:nvSpPr>
        <p:spPr bwMode="auto">
          <a:xfrm>
            <a:off x="7925103" y="71439"/>
            <a:ext cx="1155279" cy="101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1" tIns="45666" rIns="91331"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defRPr/>
            </a:pP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38</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124</a:t>
            </a:r>
            <a:b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br>
            <a:r>
              <a:rPr lang="en-US" altLang="zh-CN" sz="2000">
                <a:solidFill>
                  <a:srgbClr val="FFFFFF"/>
                </a:solidFill>
                <a:effectLst>
                  <a:outerShdw blurRad="38100" dist="38100" dir="2700000" algn="tl">
                    <a:srgbClr val="000000"/>
                  </a:outerShdw>
                </a:effectLst>
                <a:latin typeface="Arial" charset="0"/>
                <a:cs typeface="Arial" charset="0"/>
                <a:sym typeface="Times New Roman" charset="0"/>
              </a:rPr>
              <a:t>39-41</a:t>
            </a:r>
          </a:p>
        </p:txBody>
      </p:sp>
      <p:sp>
        <p:nvSpPr>
          <p:cNvPr id="461841" name="Text Box 9"/>
          <p:cNvSpPr txBox="1">
            <a:spLocks noChangeArrowheads="1"/>
          </p:cNvSpPr>
          <p:nvPr/>
        </p:nvSpPr>
        <p:spPr bwMode="auto">
          <a:xfrm>
            <a:off x="6324451" y="2088748"/>
            <a:ext cx="991195" cy="124649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春季</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62-</a:t>
            </a:r>
            <a:b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秋季</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67</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4</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1800">
                <a:solidFill>
                  <a:srgbClr val="000404"/>
                </a:solidFill>
                <a:effectLst>
                  <a:outerShdw blurRad="38100" dist="38100" dir="2700000" algn="tl">
                    <a:srgbClr val="FFFFFF"/>
                  </a:outerShdw>
                </a:effectLst>
                <a:latin typeface="Arial" charset="0"/>
                <a:sym typeface="Times New Roman" charset="0"/>
              </a:rPr>
              <a:t>西班牙</a:t>
            </a:r>
            <a:endParaRPr lang="en-US" altLang="ja-JP" sz="18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1000">
              <a:solidFill>
                <a:srgbClr val="000000"/>
              </a:solidFill>
              <a:effectLst>
                <a:outerShdw blurRad="38100" dist="38100" dir="2700000" algn="tl">
                  <a:srgbClr val="FFFFFF"/>
                </a:outerShdw>
              </a:effectLst>
              <a:latin typeface="Arial Narrow" charset="0"/>
              <a:sym typeface="Times New Roman" charset="0"/>
            </a:endParaRPr>
          </a:p>
        </p:txBody>
      </p:sp>
      <p:grpSp>
        <p:nvGrpSpPr>
          <p:cNvPr id="1086479" name="Title 33"/>
          <p:cNvGrpSpPr>
            <a:grpSpLocks noGrp="1"/>
          </p:cNvGrpSpPr>
          <p:nvPr/>
        </p:nvGrpSpPr>
        <p:grpSpPr bwMode="auto">
          <a:xfrm>
            <a:off x="-18971" y="36836"/>
            <a:ext cx="8139411" cy="1072678"/>
            <a:chOff x="-12" y="23"/>
            <a:chExt cx="5127" cy="676"/>
          </a:xfrm>
        </p:grpSpPr>
        <p:pic>
          <p:nvPicPr>
            <p:cNvPr id="1086497" name="Title 3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 y="23"/>
              <a:ext cx="5127" cy="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37" name="Text Box 17"/>
            <p:cNvSpPr txBox="1">
              <a:spLocks noChangeArrowheads="1"/>
            </p:cNvSpPr>
            <p:nvPr/>
          </p:nvSpPr>
          <p:spPr bwMode="auto">
            <a:xfrm>
              <a:off x="96" y="105"/>
              <a:ext cx="4896"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nchor="b">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l" eaLnBrk="1" hangingPunct="1">
                <a:spcBef>
                  <a:spcPct val="50000"/>
                </a:spcBef>
                <a:defRPr/>
              </a:pPr>
              <a:r>
                <a:rPr lang="en-US" sz="4000">
                  <a:solidFill>
                    <a:srgbClr val="FFFFFF"/>
                  </a:solidFill>
                </a:rPr>
                <a:t>新</a:t>
              </a:r>
              <a:r>
                <a:rPr lang="en-US" sz="4000">
                  <a:solidFill>
                    <a:srgbClr val="FFFFFF"/>
                  </a:solidFill>
                  <a:latin typeface="宋体" charset="0"/>
                  <a:ea typeface="宋体" charset="0"/>
                  <a:cs typeface="宋体" charset="0"/>
                </a:rPr>
                <a:t>约</a:t>
              </a:r>
              <a:r>
                <a:rPr lang="zh-CN" altLang="en-US" sz="4000">
                  <a:solidFill>
                    <a:srgbClr val="FFFFFF"/>
                  </a:solidFill>
                  <a:latin typeface="宋体" charset="0"/>
                  <a:ea typeface="宋体" charset="0"/>
                  <a:cs typeface="宋体" charset="0"/>
                </a:rPr>
                <a:t>综览</a:t>
              </a:r>
              <a:r>
                <a:rPr lang="en-US" altLang="ja-JP" sz="4000">
                  <a:solidFill>
                    <a:srgbClr val="FFFFFF"/>
                  </a:solidFill>
                  <a:effectLst>
                    <a:outerShdw blurRad="38100" dist="38100" dir="2700000" algn="tl">
                      <a:srgbClr val="000000"/>
                    </a:outerShdw>
                  </a:effectLst>
                  <a:latin typeface="宋体" charset="0"/>
                  <a:ea typeface="宋体" charset="0"/>
                  <a:cs typeface="宋体" charset="0"/>
                </a:rPr>
                <a:t>(</a:t>
              </a:r>
              <a:r>
                <a:rPr lang="zh-CN" altLang="en-US" sz="4000">
                  <a:solidFill>
                    <a:srgbClr val="FFFFFF"/>
                  </a:solidFill>
                  <a:latin typeface="宋体" charset="0"/>
                  <a:ea typeface="宋体" charset="0"/>
                  <a:cs typeface="宋体" charset="0"/>
                </a:rPr>
                <a:t>布道旅程</a:t>
              </a:r>
              <a:r>
                <a:rPr lang="en-US" altLang="zh-CN" sz="4000">
                  <a:solidFill>
                    <a:srgbClr val="FFFFFF"/>
                  </a:solidFill>
                  <a:latin typeface="宋体" charset="0"/>
                  <a:ea typeface="宋体" charset="0"/>
                  <a:cs typeface="宋体" charset="0"/>
                </a:rPr>
                <a:t>+</a:t>
              </a:r>
              <a:r>
                <a:rPr lang="en-US" sz="4000">
                  <a:solidFill>
                    <a:srgbClr val="FFFFFF"/>
                  </a:solidFill>
                  <a:latin typeface="宋体" charset="0"/>
                  <a:ea typeface="宋体" charset="0"/>
                  <a:cs typeface="宋体" charset="0"/>
                </a:rPr>
                <a:t>关键</a:t>
              </a:r>
              <a:r>
                <a:rPr lang="zh-CN" altLang="en-US" sz="4000">
                  <a:solidFill>
                    <a:srgbClr val="FFFFFF"/>
                  </a:solidFill>
                  <a:effectLst>
                    <a:outerShdw blurRad="38100" dist="38100" dir="2700000" algn="tl">
                      <a:srgbClr val="000000"/>
                    </a:outerShdw>
                  </a:effectLst>
                  <a:latin typeface="宋体" charset="0"/>
                  <a:ea typeface="宋体" charset="0"/>
                  <a:cs typeface="宋体" charset="0"/>
                </a:rPr>
                <a:t>字</a:t>
              </a:r>
              <a:r>
                <a:rPr lang="en-US" altLang="ja-JP" sz="4000">
                  <a:solidFill>
                    <a:srgbClr val="FFFFFF"/>
                  </a:solidFill>
                  <a:effectLst>
                    <a:outerShdw blurRad="38100" dist="38100" dir="2700000" algn="tl">
                      <a:srgbClr val="000000"/>
                    </a:outerShdw>
                  </a:effectLst>
                </a:rPr>
                <a:t>)</a:t>
              </a:r>
              <a:endParaRPr lang="en-US" altLang="zh-CN" sz="4000">
                <a:solidFill>
                  <a:srgbClr val="FFFFFF"/>
                </a:solidFill>
                <a:effectLst>
                  <a:outerShdw blurRad="38100" dist="38100" dir="2700000" algn="tl">
                    <a:srgbClr val="000000"/>
                  </a:outerShdw>
                </a:effectLst>
              </a:endParaRPr>
            </a:p>
          </p:txBody>
        </p:sp>
      </p:grpSp>
      <p:sp>
        <p:nvSpPr>
          <p:cNvPr id="50" name="Text Box 19"/>
          <p:cNvSpPr txBox="1">
            <a:spLocks noChangeArrowheads="1"/>
          </p:cNvSpPr>
          <p:nvPr/>
        </p:nvSpPr>
        <p:spPr bwMode="auto">
          <a:xfrm>
            <a:off x="152921" y="5486177"/>
            <a:ext cx="2666628" cy="37058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800">
                <a:solidFill>
                  <a:srgbClr val="FFFFFF"/>
                </a:solidFill>
                <a:effectLst>
                  <a:outerShdw blurRad="38100" dist="38100" dir="2700000" algn="tl">
                    <a:srgbClr val="000000"/>
                  </a:outerShdw>
                </a:effectLst>
                <a:latin typeface="宋体" charset="0"/>
                <a:ea typeface="宋体" charset="0"/>
                <a:cs typeface="宋体" charset="0"/>
              </a:rPr>
              <a:t>福音书以及使徒行传</a:t>
            </a:r>
            <a:r>
              <a:rPr lang="en-US" altLang="ja-JP" sz="1800">
                <a:solidFill>
                  <a:srgbClr val="FFFFFF"/>
                </a:solidFill>
                <a:effectLst>
                  <a:outerShdw blurRad="38100" dist="38100" dir="2700000" algn="tl">
                    <a:srgbClr val="000000"/>
                  </a:outerShdw>
                </a:effectLst>
                <a:latin typeface="宋体" charset="0"/>
                <a:ea typeface="宋体" charset="0"/>
                <a:cs typeface="宋体" charset="0"/>
              </a:rPr>
              <a:t> </a:t>
            </a:r>
            <a:endParaRPr lang="zh-CN" altLang="en-US" sz="1600">
              <a:solidFill>
                <a:srgbClr val="FFFFFF"/>
              </a:solidFill>
              <a:effectLst>
                <a:outerShdw blurRad="38100" dist="38100" dir="2700000" algn="tl">
                  <a:srgbClr val="000000"/>
                </a:outerShdw>
              </a:effectLst>
              <a:latin typeface="宋体" charset="0"/>
              <a:ea typeface="宋体" charset="0"/>
              <a:cs typeface="宋体" charset="0"/>
            </a:endParaRPr>
          </a:p>
        </p:txBody>
      </p:sp>
      <p:sp>
        <p:nvSpPr>
          <p:cNvPr id="461847" name="Text Box 20"/>
          <p:cNvSpPr txBox="1">
            <a:spLocks noChangeArrowheads="1"/>
          </p:cNvSpPr>
          <p:nvPr/>
        </p:nvSpPr>
        <p:spPr bwMode="auto">
          <a:xfrm>
            <a:off x="6477374" y="6553275"/>
            <a:ext cx="2447850" cy="173012"/>
          </a:xfrm>
          <a:prstGeom prst="rect">
            <a:avLst/>
          </a:prstGeom>
          <a:noFill/>
          <a:ln w="9525">
            <a:noFill/>
            <a:miter lim="800000"/>
            <a:headEnd/>
            <a:tailEnd/>
          </a:ln>
        </p:spPr>
        <p:txBody>
          <a:bodyPr lIns="0" tIns="0" rIns="0" bIns="0">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lgn="r" eaLnBrk="1" hangingPunct="1">
              <a:spcBef>
                <a:spcPct val="50000"/>
              </a:spcBef>
              <a:defRPr/>
            </a:pPr>
            <a:r>
              <a:rPr lang="zh-CN" altLang="en-US" sz="1100">
                <a:solidFill>
                  <a:srgbClr val="FFFFFF"/>
                </a:solidFill>
                <a:effectLst>
                  <a:outerShdw blurRad="38100" dist="38100" dir="2700000" algn="tl">
                    <a:srgbClr val="000000"/>
                  </a:outerShdw>
                </a:effectLst>
                <a:latin typeface="宋体" charset="0"/>
                <a:ea typeface="宋体" charset="0"/>
                <a:cs typeface="宋体" charset="0"/>
              </a:rPr>
              <a:t>保罗布道</a:t>
            </a:r>
            <a:r>
              <a:rPr lang="zh-CN" altLang="en-US" sz="1100">
                <a:solidFill>
                  <a:srgbClr val="FFFFFF"/>
                </a:solidFill>
                <a:latin typeface="宋体" charset="0"/>
                <a:ea typeface="宋体" charset="0"/>
                <a:cs typeface="宋体" charset="0"/>
              </a:rPr>
              <a:t>旅程</a:t>
            </a:r>
            <a:r>
              <a:rPr lang="en-US" altLang="zh-CN" sz="1100">
                <a:solidFill>
                  <a:srgbClr val="FFFFFF"/>
                </a:solidFill>
                <a:effectLst>
                  <a:outerShdw blurRad="38100" dist="38100" dir="2700000" algn="tl">
                    <a:srgbClr val="000000"/>
                  </a:outerShdw>
                </a:effectLst>
                <a:latin typeface="宋体" charset="0"/>
              </a:rPr>
              <a:t>+</a:t>
            </a:r>
            <a:r>
              <a:rPr lang="en-US" sz="1100">
                <a:solidFill>
                  <a:srgbClr val="FFFFFF"/>
                </a:solidFill>
                <a:effectLst>
                  <a:outerShdw blurRad="38100" dist="38100" dir="2700000" algn="tl">
                    <a:srgbClr val="000000"/>
                  </a:outerShdw>
                </a:effectLst>
                <a:latin typeface="宋体" charset="0"/>
              </a:rPr>
              <a:t>关键</a:t>
            </a:r>
            <a:r>
              <a:rPr lang="zh-CN" altLang="en-US" sz="1100">
                <a:solidFill>
                  <a:srgbClr val="FFFFFF"/>
                </a:solidFill>
                <a:effectLst>
                  <a:outerShdw blurRad="38100" dist="38100" dir="2700000" algn="tl">
                    <a:srgbClr val="000000"/>
                  </a:outerShdw>
                </a:effectLst>
                <a:latin typeface="宋体" charset="0"/>
                <a:ea typeface="宋体" charset="0"/>
                <a:cs typeface="宋体" charset="0"/>
              </a:rPr>
              <a:t>字</a:t>
            </a:r>
            <a:endParaRPr lang="zh-CN" altLang="en-US" sz="1100">
              <a:solidFill>
                <a:srgbClr val="FFFFFF"/>
              </a:solidFill>
              <a:effectLst>
                <a:outerShdw blurRad="38100" dist="38100" dir="2700000" algn="tl">
                  <a:srgbClr val="000000"/>
                </a:outerShdw>
              </a:effectLst>
              <a:latin typeface="宋体" charset="0"/>
            </a:endParaRPr>
          </a:p>
        </p:txBody>
      </p:sp>
      <p:sp>
        <p:nvSpPr>
          <p:cNvPr id="2" name="Text Box 7"/>
          <p:cNvSpPr txBox="1">
            <a:spLocks noChangeArrowheads="1"/>
          </p:cNvSpPr>
          <p:nvPr/>
        </p:nvSpPr>
        <p:spPr bwMode="auto">
          <a:xfrm>
            <a:off x="2666628" y="2098910"/>
            <a:ext cx="991195"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66" bIns="0" anchor="b">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a:solidFill>
                  <a:srgbClr val="000404"/>
                </a:solidFill>
                <a:effectLst>
                  <a:outerShdw blurRad="38100" dist="38100" dir="2700000" algn="tl">
                    <a:srgbClr val="FFFFFF"/>
                  </a:outerShdw>
                </a:effectLst>
                <a:latin typeface="Arial" charset="0"/>
                <a:sym typeface="Times New Roman" charset="0"/>
              </a:rPr>
              <a:t>四月</a:t>
            </a:r>
            <a:r>
              <a:rPr lang="en-US" altLang="ja-JP">
                <a:solidFill>
                  <a:srgbClr val="000404"/>
                </a:solidFill>
                <a:effectLst>
                  <a:outerShdw blurRad="38100" dist="38100" dir="2700000" algn="tl">
                    <a:srgbClr val="FFFFFF"/>
                  </a:outerShdw>
                </a:effectLst>
                <a:latin typeface="Arial Narrow" charset="0"/>
                <a:cs typeface="Times New Roman" charset="0"/>
                <a:sym typeface="Times New Roman" charset="0"/>
              </a:rPr>
              <a:t> </a:t>
            </a:r>
            <a: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t>50-</a:t>
            </a:r>
            <a:br>
              <a:rPr lang="en-US" altLang="ja-JP">
                <a:solidFill>
                  <a:srgbClr val="000000"/>
                </a:solidFill>
                <a:effectLst>
                  <a:outerShdw blurRad="38100" dist="38100" dir="2700000" algn="tl">
                    <a:srgbClr val="FFFFFF"/>
                  </a:outerShdw>
                </a:effectLst>
                <a:latin typeface="Arial Narrow" charset="0"/>
                <a:cs typeface="Times New Roman" charset="0"/>
                <a:sym typeface="Times New Roman" charset="0"/>
              </a:rPr>
            </a:br>
            <a:r>
              <a:rPr lang="en-US">
                <a:solidFill>
                  <a:srgbClr val="000404"/>
                </a:solidFill>
                <a:effectLst>
                  <a:outerShdw blurRad="38100" dist="38100" dir="2700000" algn="tl">
                    <a:srgbClr val="FFFFFF"/>
                  </a:outerShdw>
                </a:effectLst>
                <a:latin typeface="Arial" charset="0"/>
                <a:sym typeface="Times New Roman" charset="0"/>
              </a:rPr>
              <a:t>九月</a:t>
            </a:r>
            <a:r>
              <a:rPr lang="en-US" altLang="ja-JP">
                <a:solidFill>
                  <a:srgbClr val="000404"/>
                </a:solidFill>
                <a:effectLst>
                  <a:outerShdw blurRad="38100" dist="38100" dir="2700000" algn="tl">
                    <a:srgbClr val="FFFFFF"/>
                  </a:outerShdw>
                </a:effectLst>
                <a:latin typeface="Arial Narrow" charset="0"/>
                <a:sym typeface="Times New Roman" charset="0"/>
              </a:rPr>
              <a:t> </a:t>
            </a:r>
            <a:r>
              <a:rPr lang="en-US" altLang="ja-JP">
                <a:solidFill>
                  <a:srgbClr val="000000"/>
                </a:solidFill>
                <a:effectLst>
                  <a:outerShdw blurRad="38100" dist="38100" dir="2700000" algn="tl">
                    <a:srgbClr val="FFFFFF"/>
                  </a:outerShdw>
                </a:effectLst>
                <a:latin typeface="Arial Narrow" charset="0"/>
                <a:sym typeface="Times New Roman" charset="0"/>
              </a:rPr>
              <a:t>52</a:t>
            </a:r>
          </a:p>
          <a:p>
            <a:pPr>
              <a:defRPr/>
            </a:pPr>
            <a:r>
              <a:rPr lang="en-US" altLang="zh-CN" sz="2400">
                <a:solidFill>
                  <a:srgbClr val="000000"/>
                </a:solidFill>
                <a:effectLst>
                  <a:outerShdw blurRad="38100" dist="38100" dir="2700000" algn="tl">
                    <a:srgbClr val="FFFFFF"/>
                  </a:outerShdw>
                </a:effectLst>
                <a:latin typeface="Arial Narrow" charset="0"/>
                <a:sym typeface="Times New Roman" charset="0"/>
              </a:rPr>
              <a:t>2</a:t>
            </a:r>
            <a:br>
              <a:rPr lang="en-US" altLang="zh-CN" sz="2400">
                <a:solidFill>
                  <a:srgbClr val="000000"/>
                </a:solidFill>
                <a:effectLst>
                  <a:outerShdw blurRad="38100" dist="38100" dir="2700000" algn="tl">
                    <a:srgbClr val="FFFFFF"/>
                  </a:outerShdw>
                </a:effectLst>
                <a:latin typeface="Arial Narrow" charset="0"/>
                <a:sym typeface="Times New Roman" charset="0"/>
              </a:rPr>
            </a:br>
            <a:r>
              <a:rPr lang="en-US" sz="2000">
                <a:solidFill>
                  <a:srgbClr val="000404"/>
                </a:solidFill>
                <a:effectLst>
                  <a:outerShdw blurRad="38100" dist="38100" dir="2700000" algn="tl">
                    <a:srgbClr val="FFFFFF"/>
                  </a:outerShdw>
                </a:effectLst>
                <a:latin typeface="Arial" charset="0"/>
                <a:sym typeface="Times New Roman" charset="0"/>
              </a:rPr>
              <a:t>爱琴海</a:t>
            </a:r>
            <a:endParaRPr lang="en-US" altLang="ja-JP" sz="2000">
              <a:solidFill>
                <a:srgbClr val="000404"/>
              </a:solidFill>
              <a:effectLst>
                <a:outerShdw blurRad="38100" dist="38100" dir="2700000" algn="tl">
                  <a:srgbClr val="FFFFFF"/>
                </a:outerShdw>
              </a:effectLst>
              <a:latin typeface="Arial Narrow" charset="0"/>
              <a:sym typeface="Times New Roman" charset="0"/>
            </a:endParaRPr>
          </a:p>
          <a:p>
            <a:pPr>
              <a:spcBef>
                <a:spcPct val="50000"/>
              </a:spcBef>
              <a:defRPr/>
            </a:pPr>
            <a:endParaRPr lang="zh-CN" altLang="en-US" sz="900">
              <a:solidFill>
                <a:srgbClr val="000000"/>
              </a:solidFill>
              <a:effectLst>
                <a:outerShdw blurRad="38100" dist="38100" dir="2700000" algn="tl">
                  <a:srgbClr val="FFFFFF"/>
                </a:outerShdw>
              </a:effectLst>
              <a:latin typeface="Arial Narrow" charset="0"/>
              <a:sym typeface="Times New Roman" charset="0"/>
            </a:endParaRPr>
          </a:p>
        </p:txBody>
      </p:sp>
      <p:sp>
        <p:nvSpPr>
          <p:cNvPr id="24" name="Text Box 19"/>
          <p:cNvSpPr txBox="1">
            <a:spLocks noChangeArrowheads="1"/>
          </p:cNvSpPr>
          <p:nvPr/>
        </p:nvSpPr>
        <p:spPr bwMode="auto">
          <a:xfrm>
            <a:off x="152921" y="5943824"/>
            <a:ext cx="1799332" cy="373930"/>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800">
                <a:solidFill>
                  <a:srgbClr val="313131"/>
                </a:solidFill>
                <a:effectLst>
                  <a:outerShdw blurRad="38100" dist="38100" dir="2700000" algn="tl">
                    <a:srgbClr val="000000"/>
                  </a:outerShdw>
                </a:effectLst>
                <a:latin typeface="宋体" charset="0"/>
                <a:sym typeface="Times New Roman" charset="0"/>
              </a:rPr>
              <a:t>保罗书信</a:t>
            </a:r>
          </a:p>
        </p:txBody>
      </p:sp>
      <p:sp>
        <p:nvSpPr>
          <p:cNvPr id="25"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solidFill>
                  <a:srgbClr val="000404"/>
                </a:solidFill>
                <a:effectLst>
                  <a:outerShdw blurRad="38100" dist="38100" dir="2700000" algn="tl">
                    <a:srgbClr val="FFFFFF"/>
                  </a:outerShdw>
                </a:effectLst>
                <a:latin typeface="Arial" charset="0"/>
              </a:rPr>
              <a:t>加</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拉</a:t>
            </a:r>
            <a:r>
              <a:rPr lang="zh-CN" altLang="en-US" sz="1400">
                <a:solidFill>
                  <a:srgbClr val="000404"/>
                </a:solidFill>
                <a:effectLst>
                  <a:outerShdw blurRad="38100" dist="38100" dir="2700000" algn="tl">
                    <a:srgbClr val="FFFFFF"/>
                  </a:outerShdw>
                </a:effectLst>
                <a:latin typeface="Arial" charset="0"/>
              </a:rPr>
              <a:t> </a:t>
            </a:r>
            <a:r>
              <a:rPr lang="en-US" sz="1400">
                <a:solidFill>
                  <a:srgbClr val="000404"/>
                </a:solidFill>
                <a:effectLst>
                  <a:outerShdw blurRad="38100" dist="38100" dir="2700000" algn="tl">
                    <a:srgbClr val="FFFFFF"/>
                  </a:outerShdw>
                </a:effectLst>
                <a:latin typeface="Arial" charset="0"/>
              </a:rPr>
              <a:t>太</a:t>
            </a:r>
            <a:endParaRPr lang="zh-CN" altLang="en-US" sz="1400">
              <a:effectLst>
                <a:outerShdw blurRad="38100" dist="38100" dir="2700000" algn="tl">
                  <a:srgbClr val="FFFFFF"/>
                </a:outerShdw>
              </a:effectLst>
              <a:latin typeface="宋体" charset="0"/>
              <a:ea typeface="宋体" charset="0"/>
              <a:cs typeface="宋体" charset="0"/>
            </a:endParaRPr>
          </a:p>
        </p:txBody>
      </p:sp>
      <p:sp>
        <p:nvSpPr>
          <p:cNvPr id="26" name="Text Box 20"/>
          <p:cNvSpPr txBox="1">
            <a:spLocks noChangeArrowheads="1"/>
          </p:cNvSpPr>
          <p:nvPr/>
        </p:nvSpPr>
        <p:spPr bwMode="auto">
          <a:xfrm>
            <a:off x="2713515" y="4114354"/>
            <a:ext cx="791393"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400">
                <a:latin typeface="Arial" charset="0"/>
              </a:rPr>
              <a:t>帖</a:t>
            </a:r>
            <a:r>
              <a:rPr lang="zh-CN" altLang="en-US" sz="1400">
                <a:latin typeface="Arial" charset="0"/>
                <a:ea typeface="宋体" charset="0"/>
                <a:cs typeface="宋体" charset="0"/>
              </a:rPr>
              <a:t>前</a:t>
            </a:r>
            <a:endParaRPr lang="zh-CN" altLang="en-US" sz="1400">
              <a:latin typeface="ＭＳ Ｐゴシック" charset="0"/>
            </a:endParaRPr>
          </a:p>
        </p:txBody>
      </p:sp>
      <p:sp>
        <p:nvSpPr>
          <p:cNvPr id="27"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pPr>
            <a:r>
              <a:rPr lang="en-US" sz="1600">
                <a:latin typeface="Arial" charset="0"/>
              </a:rPr>
              <a:t>帖</a:t>
            </a:r>
            <a:r>
              <a:rPr lang="zh-CN" altLang="en-US" sz="1600">
                <a:latin typeface="Arial" charset="0"/>
                <a:ea typeface="宋体" charset="0"/>
                <a:cs typeface="宋体" charset="0"/>
              </a:rPr>
              <a:t>后</a:t>
            </a:r>
            <a:endParaRPr lang="zh-CN" altLang="en-US" sz="1600">
              <a:latin typeface="ＭＳ Ｐゴシック" charset="0"/>
            </a:endParaRPr>
          </a:p>
        </p:txBody>
      </p:sp>
      <p:sp>
        <p:nvSpPr>
          <p:cNvPr id="28" name="Text Box 22"/>
          <p:cNvSpPr txBox="1">
            <a:spLocks noChangeArrowheads="1"/>
          </p:cNvSpPr>
          <p:nvPr/>
        </p:nvSpPr>
        <p:spPr bwMode="auto">
          <a:xfrm>
            <a:off x="3809629" y="4157887"/>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a:spcBef>
                <a:spcPct val="20000"/>
              </a:spcBef>
              <a:defRPr/>
            </a:pPr>
            <a:r>
              <a:rPr lang="zh-CN" altLang="en-US" sz="1600">
                <a:effectLst>
                  <a:outerShdw blurRad="38100" dist="38100" dir="2700000" algn="tl">
                    <a:srgbClr val="FFFFFF"/>
                  </a:outerShdw>
                </a:effectLst>
                <a:latin typeface="宋体" charset="0"/>
                <a:ea typeface="宋体" charset="0"/>
                <a:cs typeface="宋体" charset="0"/>
              </a:rPr>
              <a:t>歌前</a:t>
            </a:r>
          </a:p>
        </p:txBody>
      </p:sp>
      <p:sp>
        <p:nvSpPr>
          <p:cNvPr id="461855" name="Text Box 19"/>
          <p:cNvSpPr txBox="1">
            <a:spLocks noChangeArrowheads="1"/>
          </p:cNvSpPr>
          <p:nvPr/>
        </p:nvSpPr>
        <p:spPr bwMode="auto">
          <a:xfrm>
            <a:off x="990080" y="3657823"/>
            <a:ext cx="792510" cy="338212"/>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600">
                <a:solidFill>
                  <a:srgbClr val="FFFFFF"/>
                </a:solidFill>
                <a:effectLst>
                  <a:outerShdw blurRad="38100" dist="38100" dir="2700000" algn="tl">
                    <a:srgbClr val="000000"/>
                  </a:outerShdw>
                </a:effectLst>
                <a:latin typeface="Arial" charset="0"/>
                <a:sym typeface="Times New Roman" charset="0"/>
              </a:rPr>
              <a:t>天</a:t>
            </a:r>
            <a:r>
              <a:rPr lang="en-US" sz="1600">
                <a:solidFill>
                  <a:srgbClr val="FFFFFF"/>
                </a:solidFill>
                <a:effectLst>
                  <a:outerShdw blurRad="38100" dist="38100" dir="2700000" algn="tl">
                    <a:srgbClr val="000000"/>
                  </a:outerShdw>
                </a:effectLst>
                <a:latin typeface="Arial" charset="0"/>
                <a:sym typeface="Times New Roman" charset="0"/>
              </a:rPr>
              <a:t>国</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6" name="Text Box 22"/>
          <p:cNvSpPr txBox="1">
            <a:spLocks noChangeArrowheads="1"/>
          </p:cNvSpPr>
          <p:nvPr/>
        </p:nvSpPr>
        <p:spPr bwMode="auto">
          <a:xfrm>
            <a:off x="4572000"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1</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5" name="Text Box 31"/>
          <p:cNvSpPr txBox="1">
            <a:spLocks noChangeArrowheads="1"/>
          </p:cNvSpPr>
          <p:nvPr/>
        </p:nvSpPr>
        <p:spPr bwMode="auto">
          <a:xfrm>
            <a:off x="7391549" y="3657823"/>
            <a:ext cx="792510"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eaLnBrk="0" hangingPunct="0">
              <a:defRPr sz="3400">
                <a:solidFill>
                  <a:srgbClr val="000000"/>
                </a:solidFill>
                <a:latin typeface="Times New Roman" charset="0"/>
                <a:ea typeface="ＭＳ Ｐゴシック" charset="0"/>
                <a:cs typeface="ＭＳ Ｐゴシック" charset="0"/>
                <a:sym typeface="Times New Roman" charset="0"/>
              </a:defRPr>
            </a:lvl1pPr>
            <a:lvl2pPr marL="742950" indent="-285750" defTabSz="1300163" eaLnBrk="0" hangingPunct="0">
              <a:defRPr sz="3400">
                <a:solidFill>
                  <a:srgbClr val="000000"/>
                </a:solidFill>
                <a:latin typeface="Times New Roman" charset="0"/>
                <a:ea typeface="ＭＳ Ｐゴシック" charset="0"/>
                <a:sym typeface="Times New Roman" charset="0"/>
              </a:defRPr>
            </a:lvl2pPr>
            <a:lvl3pPr marL="1143000" indent="-228600" defTabSz="1300163" eaLnBrk="0" hangingPunct="0">
              <a:defRPr sz="3400">
                <a:solidFill>
                  <a:srgbClr val="000000"/>
                </a:solidFill>
                <a:latin typeface="Times New Roman" charset="0"/>
                <a:ea typeface="ＭＳ Ｐゴシック" charset="0"/>
                <a:sym typeface="Times New Roman" charset="0"/>
              </a:defRPr>
            </a:lvl3pPr>
            <a:lvl4pPr marL="1600200" indent="-228600" defTabSz="1300163" eaLnBrk="0" hangingPunct="0">
              <a:defRPr sz="3400">
                <a:solidFill>
                  <a:srgbClr val="000000"/>
                </a:solidFill>
                <a:latin typeface="Times New Roman" charset="0"/>
                <a:ea typeface="ＭＳ Ｐゴシック" charset="0"/>
                <a:sym typeface="Times New Roman" charset="0"/>
              </a:defRPr>
            </a:lvl4pPr>
            <a:lvl5pPr marL="2057400" indent="-228600" defTabSz="1300163" eaLnBrk="0" hangingPunct="0">
              <a:defRPr sz="3400">
                <a:solidFill>
                  <a:srgbClr val="000000"/>
                </a:solidFill>
                <a:latin typeface="Times New Roman" charset="0"/>
                <a:ea typeface="ＭＳ Ｐゴシック" charset="0"/>
                <a:sym typeface="Times New Roman" charset="0"/>
              </a:defRPr>
            </a:lvl5pPr>
            <a:lvl6pPr marL="25146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6pPr>
            <a:lvl7pPr marL="29718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7pPr>
            <a:lvl8pPr marL="34290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8pPr>
            <a:lvl9pPr marL="3886200" indent="-228600" defTabSz="1300163" eaLnBrk="0" fontAlgn="base" hangingPunct="0">
              <a:spcBef>
                <a:spcPct val="0"/>
              </a:spcBef>
              <a:spcAft>
                <a:spcPct val="0"/>
              </a:spcAft>
              <a:defRPr sz="3400">
                <a:solidFill>
                  <a:srgbClr val="000000"/>
                </a:solidFill>
                <a:latin typeface="Times New Roman" charset="0"/>
                <a:ea typeface="ＭＳ Ｐゴシック" charset="0"/>
                <a:sym typeface="Times New Roman" charset="0"/>
              </a:defRPr>
            </a:lvl9pPr>
          </a:lstStyle>
          <a:p>
            <a:pPr eaLnBrk="1" hangingPunct="1">
              <a:spcBef>
                <a:spcPct val="50000"/>
              </a:spcBef>
              <a:defRPr/>
            </a:pPr>
            <a:r>
              <a:rPr lang="en-US" sz="1600">
                <a:solidFill>
                  <a:srgbClr val="FFFFFF"/>
                </a:solidFill>
                <a:effectLst>
                  <a:outerShdw blurRad="38100" dist="38100" dir="2700000" algn="tl">
                    <a:srgbClr val="000000"/>
                  </a:outerShdw>
                </a:effectLst>
                <a:latin typeface="Arial" charset="0"/>
              </a:rPr>
              <a:t>信</a:t>
            </a:r>
            <a:r>
              <a:rPr lang="zh-CN" altLang="en-US" sz="1600">
                <a:solidFill>
                  <a:srgbClr val="FFFFFF"/>
                </a:solidFill>
                <a:effectLst>
                  <a:outerShdw blurRad="38100" dist="38100" dir="2700000" algn="tl">
                    <a:srgbClr val="000000"/>
                  </a:outerShdw>
                </a:effectLst>
                <a:latin typeface="Arial" charset="0"/>
                <a:ea typeface="宋体" charset="0"/>
                <a:cs typeface="宋体" charset="0"/>
              </a:rPr>
              <a:t>心</a:t>
            </a:r>
            <a:endParaRPr lang="zh-CN" altLang="en-US" sz="1600">
              <a:solidFill>
                <a:srgbClr val="FFFFFF"/>
              </a:solidFill>
              <a:effectLst>
                <a:outerShdw blurRad="38100" dist="38100" dir="2700000" algn="tl">
                  <a:srgbClr val="000000"/>
                </a:outerShdw>
              </a:effectLst>
              <a:latin typeface="Arial Narrow" charset="0"/>
            </a:endParaRPr>
          </a:p>
        </p:txBody>
      </p:sp>
      <p:sp>
        <p:nvSpPr>
          <p:cNvPr id="36" name="Text Box 29"/>
          <p:cNvSpPr txBox="1">
            <a:spLocks noChangeArrowheads="1"/>
          </p:cNvSpPr>
          <p:nvPr/>
        </p:nvSpPr>
        <p:spPr bwMode="auto">
          <a:xfrm>
            <a:off x="6447234" y="3657823"/>
            <a:ext cx="791394" cy="338212"/>
          </a:xfrm>
          <a:prstGeom prst="rect">
            <a:avLst/>
          </a:prstGeom>
          <a:solidFill>
            <a:srgbClr val="800000"/>
          </a:solidFill>
          <a:ln w="12700">
            <a:solidFill>
              <a:srgbClr val="FFFFFF"/>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FFFFFF"/>
                </a:solidFill>
                <a:effectLst>
                  <a:outerShdw blurRad="38100" dist="38100" dir="2700000" algn="tl">
                    <a:srgbClr val="000000"/>
                  </a:outerShdw>
                </a:effectLst>
                <a:latin typeface="Arial" charset="0"/>
                <a:sym typeface="Times New Roman" charset="0"/>
              </a:rPr>
              <a:t>门徒</a:t>
            </a:r>
            <a:endParaRPr lang="zh-CN" altLang="en-US" sz="1600">
              <a:solidFill>
                <a:srgbClr val="FFFFFF"/>
              </a:solidFill>
              <a:effectLst>
                <a:outerShdw blurRad="38100" dist="38100" dir="2700000" algn="tl">
                  <a:srgbClr val="000000"/>
                </a:outerShdw>
              </a:effectLst>
              <a:latin typeface="Arial Narrow" charset="0"/>
              <a:sym typeface="Times New Roman" charset="0"/>
            </a:endParaRPr>
          </a:p>
        </p:txBody>
      </p:sp>
      <p:sp>
        <p:nvSpPr>
          <p:cNvPr id="461859" name="Text Box 22"/>
          <p:cNvSpPr txBox="1">
            <a:spLocks noChangeArrowheads="1"/>
          </p:cNvSpPr>
          <p:nvPr/>
        </p:nvSpPr>
        <p:spPr bwMode="auto">
          <a:xfrm>
            <a:off x="5486177" y="3657824"/>
            <a:ext cx="792510" cy="373930"/>
          </a:xfrm>
          <a:prstGeom prst="rect">
            <a:avLst/>
          </a:prstGeom>
          <a:solidFill>
            <a:srgbClr val="8000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800">
                <a:solidFill>
                  <a:srgbClr val="FFFFFF"/>
                </a:solidFill>
                <a:effectLst>
                  <a:outerShdw blurRad="38100" dist="38100" dir="2700000" algn="tl">
                    <a:srgbClr val="000000"/>
                  </a:outerShdw>
                </a:effectLst>
                <a:latin typeface="Arial" charset="0"/>
                <a:sym typeface="Times New Roman" charset="0"/>
              </a:rPr>
              <a:t>主权</a:t>
            </a:r>
            <a:r>
              <a:rPr lang="en-US" altLang="ja-JP" sz="1800">
                <a:solidFill>
                  <a:srgbClr val="FFFFFF"/>
                </a:solidFill>
                <a:effectLst>
                  <a:outerShdw blurRad="38100" dist="38100" dir="2700000" algn="tl">
                    <a:srgbClr val="000000"/>
                  </a:outerShdw>
                </a:effectLst>
                <a:latin typeface="Arial Narrow" charset="0"/>
                <a:sym typeface="Times New Roman" charset="0"/>
              </a:rPr>
              <a:t>  2</a:t>
            </a:r>
            <a:endParaRPr lang="en-US" altLang="zh-CN" sz="1600">
              <a:solidFill>
                <a:srgbClr val="FFFFFF"/>
              </a:solidFill>
              <a:effectLst>
                <a:outerShdw blurRad="38100" dist="38100" dir="2700000" algn="tl">
                  <a:srgbClr val="000000"/>
                </a:outerShdw>
              </a:effectLst>
              <a:latin typeface="Arial Narrow" charset="0"/>
              <a:sym typeface="Times New Roman" charset="0"/>
            </a:endParaRPr>
          </a:p>
        </p:txBody>
      </p:sp>
      <p:sp>
        <p:nvSpPr>
          <p:cNvPr id="30" name="Text Box 19"/>
          <p:cNvSpPr txBox="1">
            <a:spLocks noChangeArrowheads="1"/>
          </p:cNvSpPr>
          <p:nvPr/>
        </p:nvSpPr>
        <p:spPr bwMode="auto">
          <a:xfrm>
            <a:off x="990080" y="4114354"/>
            <a:ext cx="792510"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400">
                <a:solidFill>
                  <a:srgbClr val="000000"/>
                </a:solidFill>
                <a:effectLst>
                  <a:outerShdw blurRad="38100" dist="38100" dir="2700000" algn="tl">
                    <a:srgbClr val="FFFFFF"/>
                  </a:outerShdw>
                </a:effectLst>
                <a:latin typeface="ＭＳ Ｐゴシック" charset="0"/>
                <a:sym typeface="Times New Roman" charset="0"/>
              </a:rPr>
              <a:t>因信称义</a:t>
            </a:r>
            <a:endParaRPr lang="zh-CN" altLang="en-US" sz="14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1" name="Text Box 20"/>
          <p:cNvSpPr txBox="1">
            <a:spLocks noChangeArrowheads="1"/>
          </p:cNvSpPr>
          <p:nvPr/>
        </p:nvSpPr>
        <p:spPr bwMode="auto">
          <a:xfrm>
            <a:off x="2743646" y="4114354"/>
            <a:ext cx="791394" cy="308074"/>
          </a:xfrm>
          <a:prstGeom prst="rect">
            <a:avLst/>
          </a:prstGeom>
          <a:solidFill>
            <a:srgbClr val="CCFFFF"/>
          </a:solidFill>
          <a:ln w="12700">
            <a:solidFill>
              <a:schemeClr val="tx2"/>
            </a:solidFill>
            <a:miter lim="800000"/>
            <a:headEnd/>
            <a:tailEnd/>
          </a:ln>
          <a:effectLst>
            <a:outerShdw blurRad="50800" dist="38100" dir="2700000" rotWithShape="0">
              <a:srgbClr val="000000">
                <a:alpha val="42999"/>
              </a:srgbClr>
            </a:outerShdw>
          </a:effec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zh-CN" altLang="en-US" sz="1400">
                <a:solidFill>
                  <a:srgbClr val="000000"/>
                </a:solidFill>
                <a:latin typeface="ＭＳ Ｐゴシック" charset="0"/>
                <a:sym typeface="Times New Roman" charset="0"/>
              </a:rPr>
              <a:t>被</a:t>
            </a:r>
            <a:r>
              <a:rPr lang="ja-JP" altLang="en-US" sz="1400">
                <a:solidFill>
                  <a:srgbClr val="000000"/>
                </a:solidFill>
                <a:latin typeface="ＭＳ Ｐゴシック" charset="0"/>
                <a:sym typeface="Times New Roman" charset="0"/>
              </a:rPr>
              <a:t>提</a:t>
            </a:r>
            <a:endParaRPr lang="zh-CN" altLang="en-US" sz="1400">
              <a:solidFill>
                <a:srgbClr val="000000"/>
              </a:solidFill>
              <a:latin typeface="ＭＳ Ｐゴシック" charset="0"/>
              <a:sym typeface="Times New Roman" charset="0"/>
            </a:endParaRPr>
          </a:p>
        </p:txBody>
      </p:sp>
      <p:sp>
        <p:nvSpPr>
          <p:cNvPr id="32" name="Text Box 21"/>
          <p:cNvSpPr txBox="1">
            <a:spLocks noChangeArrowheads="1"/>
          </p:cNvSpPr>
          <p:nvPr/>
        </p:nvSpPr>
        <p:spPr bwMode="auto">
          <a:xfrm>
            <a:off x="2713515" y="4572000"/>
            <a:ext cx="791393"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a:spcBef>
                <a:spcPct val="50000"/>
              </a:spcBef>
              <a:defRPr/>
            </a:pPr>
            <a:r>
              <a:rPr lang="en-US" sz="1600">
                <a:solidFill>
                  <a:srgbClr val="000000"/>
                </a:solidFill>
                <a:effectLst>
                  <a:outerShdw blurRad="38100" dist="38100" dir="2700000" algn="tl">
                    <a:srgbClr val="FFFFFF"/>
                  </a:outerShdw>
                </a:effectLst>
                <a:latin typeface="ＭＳ Ｐゴシック" charset="0"/>
                <a:sym typeface="Times New Roman" charset="0"/>
              </a:rPr>
              <a:t>大患难</a:t>
            </a:r>
            <a:endParaRPr lang="zh-CN" altLang="en-US" sz="1600">
              <a:solidFill>
                <a:srgbClr val="000000"/>
              </a:solidFill>
              <a:effectLst>
                <a:outerShdw blurRad="38100" dist="38100" dir="2700000" algn="tl">
                  <a:srgbClr val="FFFFFF"/>
                </a:outerShdw>
              </a:effectLst>
              <a:latin typeface="ＭＳ Ｐゴシック" charset="0"/>
              <a:sym typeface="Times New Roman" charset="0"/>
            </a:endParaRPr>
          </a:p>
        </p:txBody>
      </p:sp>
      <p:sp>
        <p:nvSpPr>
          <p:cNvPr id="33" name="Text Box 22"/>
          <p:cNvSpPr txBox="1">
            <a:spLocks noChangeArrowheads="1"/>
          </p:cNvSpPr>
          <p:nvPr/>
        </p:nvSpPr>
        <p:spPr bwMode="auto">
          <a:xfrm>
            <a:off x="3809629" y="4114354"/>
            <a:ext cx="792510" cy="338212"/>
          </a:xfrm>
          <a:prstGeom prst="rect">
            <a:avLst/>
          </a:prstGeom>
          <a:solidFill>
            <a:srgbClr val="CC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45666" rIns="0" bIns="45666">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eaLnBrk="0" hangingPunct="0">
              <a:spcBef>
                <a:spcPct val="20000"/>
              </a:spcBef>
              <a:defRPr/>
            </a:pPr>
            <a:r>
              <a:rPr lang="zh-CN" altLang="en-US" sz="1600">
                <a:solidFill>
                  <a:srgbClr val="000000"/>
                </a:solidFill>
                <a:effectLst>
                  <a:outerShdw blurRad="38100" dist="38100" dir="2700000" algn="tl">
                    <a:srgbClr val="FFFFFF"/>
                  </a:outerShdw>
                </a:effectLst>
                <a:latin typeface="ＭＳ Ｐゴシック" charset="0"/>
                <a:sym typeface="Times New Roman" charset="0"/>
              </a:rPr>
              <a:t>成圣</a:t>
            </a:r>
          </a:p>
        </p:txBody>
      </p:sp>
    </p:spTree>
    <p:extLst>
      <p:ext uri="{BB962C8B-B14F-4D97-AF65-F5344CB8AC3E}">
        <p14:creationId xmlns:p14="http://schemas.microsoft.com/office/powerpoint/2010/main" val="534330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ctrTitle"/>
          </p:nvPr>
        </p:nvSpPr>
        <p:spPr>
          <a:xfrm>
            <a:off x="107950" y="838200"/>
            <a:ext cx="7664450" cy="2590800"/>
          </a:xfrm>
          <a:effectLst>
            <a:outerShdw blurRad="50800" dist="25399" dir="2700000" algn="ctr" rotWithShape="0">
              <a:srgbClr val="040406">
                <a:alpha val="74998"/>
              </a:srgbClr>
            </a:outerShdw>
          </a:effectLst>
        </p:spPr>
        <p:txBody>
          <a:bodyPr/>
          <a:lstStyle/>
          <a:p>
            <a:pPr eaLnBrk="1" hangingPunct="1">
              <a:defRPr/>
            </a:pPr>
            <a:r>
              <a:rPr lang="zh-CN" altLang="en-US" sz="5400" b="1" dirty="0">
                <a:solidFill>
                  <a:srgbClr val="FFFFFF"/>
                </a:solidFill>
                <a:latin typeface="Galatia SIL Bold" charset="0"/>
              </a:rPr>
              <a:t>满足于现有的社会经济地位 </a:t>
            </a:r>
            <a:r>
              <a:rPr lang="en-US" sz="5400" b="1" dirty="0">
                <a:solidFill>
                  <a:srgbClr val="FFFFFF"/>
                </a:solidFill>
                <a:latin typeface="Galatia SIL Bold" charset="0"/>
              </a:rPr>
              <a:t>(7:20-23)</a:t>
            </a:r>
          </a:p>
        </p:txBody>
      </p:sp>
    </p:spTree>
    <p:extLst>
      <p:ext uri="{BB962C8B-B14F-4D97-AF65-F5344CB8AC3E}">
        <p14:creationId xmlns:p14="http://schemas.microsoft.com/office/powerpoint/2010/main" val="29884407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058" name="Rectangle 2"/>
          <p:cNvSpPr>
            <a:spLocks noGrp="1" noRot="1" noChangeArrowheads="1"/>
          </p:cNvSpPr>
          <p:nvPr>
            <p:ph type="title"/>
          </p:nvPr>
        </p:nvSpPr>
        <p:spPr/>
        <p:txBody>
          <a:bodyPr/>
          <a:lstStyle/>
          <a:p>
            <a:pPr eaLnBrk="1" hangingPunct="1">
              <a:defRPr/>
            </a:pPr>
            <a:r>
              <a:rPr lang="zh-CN" altLang="en-US" dirty="0">
                <a:latin typeface="Arial"/>
                <a:cs typeface="Arial"/>
              </a:rPr>
              <a:t>罗马社会的四个阶层</a:t>
            </a:r>
            <a:endParaRPr lang="en-US" dirty="0">
              <a:latin typeface="Arial"/>
              <a:cs typeface="Arial"/>
            </a:endParaRPr>
          </a:p>
        </p:txBody>
      </p:sp>
      <p:sp>
        <p:nvSpPr>
          <p:cNvPr id="2989059" name="Rectangle 3"/>
          <p:cNvSpPr>
            <a:spLocks noGrp="1" noChangeArrowheads="1"/>
          </p:cNvSpPr>
          <p:nvPr>
            <p:ph type="body" idx="1"/>
          </p:nvPr>
        </p:nvSpPr>
        <p:spPr>
          <a:xfrm>
            <a:off x="3276613" y="1905000"/>
            <a:ext cx="6048375" cy="609600"/>
          </a:xfrm>
        </p:spPr>
        <p:txBody>
          <a:bodyPr/>
          <a:lstStyle/>
          <a:p>
            <a:pPr eaLnBrk="1" hangingPunct="1">
              <a:lnSpc>
                <a:spcPct val="90000"/>
              </a:lnSpc>
              <a:defRPr/>
            </a:pPr>
            <a:r>
              <a:rPr lang="zh-CN" altLang="en-US" sz="3600" b="1" dirty="0">
                <a:latin typeface="Arial"/>
                <a:cs typeface="Arial"/>
              </a:rPr>
              <a:t>骑士（氏族贵族）</a:t>
            </a:r>
          </a:p>
        </p:txBody>
      </p:sp>
      <p:pic>
        <p:nvPicPr>
          <p:cNvPr id="186371" name="Picture 4" descr="Coi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905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5"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4495800"/>
            <a:ext cx="11509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descr="Coi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3352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Coi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648201"/>
            <a:ext cx="990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8" descr="Coin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9200" y="3048001"/>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9" descr="Coi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33600" y="19812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10" descr="Coin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801" y="5638800"/>
            <a:ext cx="1066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9067" name="Rectangle 11"/>
          <p:cNvSpPr>
            <a:spLocks noChangeArrowheads="1"/>
          </p:cNvSpPr>
          <p:nvPr/>
        </p:nvSpPr>
        <p:spPr bwMode="auto">
          <a:xfrm>
            <a:off x="3276613" y="3073401"/>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议会贵族</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68" name="Rectangle 12"/>
          <p:cNvSpPr>
            <a:spLocks noChangeArrowheads="1"/>
          </p:cNvSpPr>
          <p:nvPr/>
        </p:nvSpPr>
        <p:spPr bwMode="auto">
          <a:xfrm>
            <a:off x="3276613" y="4241800"/>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普通人（自由人）</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69" name="Rectangle 13"/>
          <p:cNvSpPr>
            <a:spLocks noChangeArrowheads="1"/>
          </p:cNvSpPr>
          <p:nvPr/>
        </p:nvSpPr>
        <p:spPr bwMode="auto">
          <a:xfrm>
            <a:off x="3276613" y="5410201"/>
            <a:ext cx="60483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marL="342675" indent="-342675">
              <a:spcBef>
                <a:spcPct val="20000"/>
              </a:spcBef>
              <a:buClr>
                <a:schemeClr val="hlink"/>
              </a:buClr>
              <a:buSzPct val="70000"/>
              <a:buFont typeface="Wingdings" charset="0"/>
              <a:buChar char="n"/>
              <a:defRPr/>
            </a:pPr>
            <a:r>
              <a:rPr lang="zh-CN" altLang="en-US" sz="3600" dirty="0">
                <a:effectLst>
                  <a:outerShdw blurRad="38100" dist="38100" dir="2700000" algn="tl">
                    <a:srgbClr val="000000"/>
                  </a:outerShdw>
                </a:effectLst>
                <a:latin typeface="Arial"/>
                <a:cs typeface="Arial"/>
              </a:rPr>
              <a:t>奴隶</a:t>
            </a:r>
          </a:p>
          <a:p>
            <a:pPr marL="342675" indent="-342675">
              <a:spcBef>
                <a:spcPct val="20000"/>
              </a:spcBef>
              <a:buClr>
                <a:schemeClr val="hlink"/>
              </a:buClr>
              <a:buSzPct val="70000"/>
              <a:buFont typeface="Wingdings" charset="0"/>
              <a:buChar char="n"/>
              <a:defRPr/>
            </a:pPr>
            <a:endParaRPr lang="en-US" sz="3600" dirty="0">
              <a:effectLst>
                <a:outerShdw blurRad="38100" dist="38100" dir="2700000" algn="tl">
                  <a:srgbClr val="000000"/>
                </a:outerShdw>
              </a:effectLst>
              <a:latin typeface="Arial"/>
              <a:cs typeface="Arial"/>
            </a:endParaRPr>
          </a:p>
        </p:txBody>
      </p:sp>
      <p:sp>
        <p:nvSpPr>
          <p:cNvPr id="2989070" name="AutoShape 14"/>
          <p:cNvSpPr>
            <a:spLocks noChangeArrowheads="1"/>
          </p:cNvSpPr>
          <p:nvPr/>
        </p:nvSpPr>
        <p:spPr bwMode="auto">
          <a:xfrm rot="5400000">
            <a:off x="4069558" y="24836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1" name="AutoShape 15"/>
          <p:cNvSpPr>
            <a:spLocks noChangeArrowheads="1"/>
          </p:cNvSpPr>
          <p:nvPr/>
        </p:nvSpPr>
        <p:spPr bwMode="auto">
          <a:xfrm rot="5400000">
            <a:off x="4069558" y="36647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2" name="AutoShape 16"/>
          <p:cNvSpPr>
            <a:spLocks noChangeArrowheads="1"/>
          </p:cNvSpPr>
          <p:nvPr/>
        </p:nvSpPr>
        <p:spPr bwMode="auto">
          <a:xfrm rot="5400000">
            <a:off x="4069558" y="4845856"/>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latin typeface="Arial"/>
              <a:cs typeface="Arial"/>
            </a:endParaRPr>
          </a:p>
        </p:txBody>
      </p:sp>
      <p:sp>
        <p:nvSpPr>
          <p:cNvPr id="2989073" name="Text Box 17"/>
          <p:cNvSpPr txBox="1">
            <a:spLocks noChangeArrowheads="1"/>
          </p:cNvSpPr>
          <p:nvPr/>
        </p:nvSpPr>
        <p:spPr bwMode="auto">
          <a:xfrm>
            <a:off x="8610613" y="17463"/>
            <a:ext cx="523875" cy="4572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78" tIns="45690" rIns="91378" bIns="45690">
            <a:spAutoFit/>
          </a:bodyPr>
          <a:lstStyle/>
          <a:p>
            <a:pPr>
              <a:defRPr/>
            </a:pPr>
            <a:r>
              <a:rPr lang="en-US" b="1">
                <a:latin typeface="Arial"/>
                <a:cs typeface="Arial"/>
              </a:rPr>
              <a:t>98</a:t>
            </a:r>
            <a:endParaRPr lang="en-US" sz="1800">
              <a:latin typeface="Arial"/>
              <a:cs typeface="Arial"/>
            </a:endParaRPr>
          </a:p>
        </p:txBody>
      </p:sp>
    </p:spTree>
    <p:extLst>
      <p:ext uri="{BB962C8B-B14F-4D97-AF65-F5344CB8AC3E}">
        <p14:creationId xmlns:p14="http://schemas.microsoft.com/office/powerpoint/2010/main" val="27034718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578" name="Text Box 2"/>
          <p:cNvSpPr txBox="1">
            <a:spLocks noChangeArrowheads="1"/>
          </p:cNvSpPr>
          <p:nvPr/>
        </p:nvSpPr>
        <p:spPr bwMode="auto">
          <a:xfrm>
            <a:off x="0" y="0"/>
            <a:ext cx="9144000" cy="1066800"/>
          </a:xfrm>
          <a:prstGeom prst="rect">
            <a:avLst/>
          </a:prstGeom>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nchor="ctr" anchorCtr="1"/>
          <a:lstStyle/>
          <a:p>
            <a:pPr>
              <a:lnSpc>
                <a:spcPct val="80000"/>
              </a:lnSpc>
              <a:defRPr/>
            </a:pPr>
            <a:r>
              <a:rPr lang="zh-CN" altLang="en-US" sz="4400" dirty="0">
                <a:solidFill>
                  <a:srgbClr val="000000"/>
                </a:solidFill>
                <a:effectLst>
                  <a:glow rad="241300">
                    <a:srgbClr val="FFFFFF">
                      <a:alpha val="93000"/>
                    </a:srgbClr>
                  </a:glow>
                </a:effectLst>
                <a:ea typeface="宋体" charset="0"/>
                <a:cs typeface="宋体" charset="0"/>
              </a:rPr>
              <a:t>林前</a:t>
            </a:r>
            <a:r>
              <a:rPr lang="en-US" altLang="zh-CN" sz="4400" dirty="0">
                <a:solidFill>
                  <a:srgbClr val="000000"/>
                </a:solidFill>
                <a:effectLst>
                  <a:glow rad="241300">
                    <a:srgbClr val="FFFFFF">
                      <a:alpha val="93000"/>
                    </a:srgbClr>
                  </a:glow>
                </a:effectLst>
                <a:ea typeface="宋体" charset="0"/>
                <a:cs typeface="宋体" charset="0"/>
              </a:rPr>
              <a:t>7:1-24</a:t>
            </a:r>
            <a:r>
              <a:rPr lang="zh-CN" altLang="en-US" sz="4400" dirty="0">
                <a:solidFill>
                  <a:srgbClr val="000000"/>
                </a:solidFill>
                <a:effectLst>
                  <a:glow rad="241300">
                    <a:srgbClr val="FFFFFF">
                      <a:alpha val="93000"/>
                    </a:srgbClr>
                  </a:glow>
                </a:effectLst>
                <a:ea typeface="宋体" charset="0"/>
                <a:cs typeface="宋体" charset="0"/>
              </a:rPr>
              <a:t>的中心思想</a:t>
            </a:r>
            <a:endParaRPr lang="en-US" altLang="zh-CN" sz="4400" dirty="0">
              <a:solidFill>
                <a:srgbClr val="000000"/>
              </a:solidFill>
              <a:effectLst>
                <a:glow rad="241300">
                  <a:srgbClr val="FFFFFF">
                    <a:alpha val="93000"/>
                  </a:srgbClr>
                </a:glow>
              </a:effectLst>
              <a:ea typeface="宋体" charset="0"/>
              <a:cs typeface="宋体" charset="0"/>
            </a:endParaRPr>
          </a:p>
        </p:txBody>
      </p:sp>
      <p:pic>
        <p:nvPicPr>
          <p:cNvPr id="192514" name="Picture 3"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6580" name="Text Box 4"/>
          <p:cNvSpPr txBox="1">
            <a:spLocks noChangeArrowheads="1"/>
          </p:cNvSpPr>
          <p:nvPr/>
        </p:nvSpPr>
        <p:spPr bwMode="auto">
          <a:xfrm>
            <a:off x="1763688" y="4077073"/>
            <a:ext cx="7452320" cy="2590800"/>
          </a:xfrm>
          <a:prstGeom prst="rect">
            <a:avLst/>
          </a:prstGeom>
          <a:noFill/>
          <a:ln>
            <a:noFill/>
          </a:ln>
          <a:effectLst/>
          <a:extLst>
            <a:ext uri="{909E8E84-426E-40DD-AFC4-6F175D3DCCD1}">
              <a14:hiddenFill xmlns:a14="http://schemas.microsoft.com/office/drawing/2010/main">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nchor="ctr" anchorCtr="1"/>
          <a:lstStyle/>
          <a:p>
            <a:pPr>
              <a:lnSpc>
                <a:spcPct val="80000"/>
              </a:lnSpc>
              <a:defRPr/>
            </a:pPr>
            <a:r>
              <a:rPr lang="zh-CN" altLang="en-US" sz="4400" dirty="0">
                <a:solidFill>
                  <a:srgbClr val="000000"/>
                </a:solidFill>
                <a:effectLst>
                  <a:glow rad="241300">
                    <a:srgbClr val="FFFFFF">
                      <a:alpha val="93000"/>
                    </a:srgbClr>
                  </a:glow>
                </a:effectLst>
                <a:ea typeface="宋体" charset="0"/>
                <a:cs typeface="宋体" charset="0"/>
              </a:rPr>
              <a:t>满足现有的婚姻、身体、工作状况，因为任何一种状况中都有 </a:t>
            </a:r>
            <a:r>
              <a:rPr lang="zh-CN" altLang="en-US" sz="4400" dirty="0">
                <a:solidFill>
                  <a:srgbClr val="00B0F0"/>
                </a:solidFill>
                <a:effectLst>
                  <a:glow rad="241300">
                    <a:srgbClr val="FFFFFF">
                      <a:alpha val="93000"/>
                    </a:srgbClr>
                  </a:glow>
                </a:effectLst>
                <a:ea typeface="宋体" charset="0"/>
                <a:cs typeface="宋体" charset="0"/>
              </a:rPr>
              <a:t>神的美意</a:t>
            </a:r>
          </a:p>
        </p:txBody>
      </p:sp>
    </p:spTree>
    <p:extLst>
      <p:ext uri="{BB962C8B-B14F-4D97-AF65-F5344CB8AC3E}">
        <p14:creationId xmlns:p14="http://schemas.microsoft.com/office/powerpoint/2010/main" val="13713349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2484" name="Text Box 4"/>
          <p:cNvSpPr txBox="1">
            <a:spLocks noChangeArrowheads="1"/>
          </p:cNvSpPr>
          <p:nvPr/>
        </p:nvSpPr>
        <p:spPr bwMode="auto">
          <a:xfrm>
            <a:off x="3124200" y="838201"/>
            <a:ext cx="6019800" cy="5607628"/>
          </a:xfrm>
          <a:prstGeom prst="rect">
            <a:avLst/>
          </a:prstGeom>
          <a:solidFill>
            <a:schemeClr val="bg1">
              <a:alpha val="39999"/>
            </a:schemeClr>
          </a:solidFill>
          <a:ln w="508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48276" tIns="45690" rIns="548276" bIns="45690">
            <a:spAutoFit/>
          </a:bodyPr>
          <a:lstStyle/>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婚姻</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dirty="0">
                <a:solidFill>
                  <a:srgbClr val="000000"/>
                </a:solidFill>
                <a:effectLst>
                  <a:glow rad="254000">
                    <a:srgbClr val="FFFFFF">
                      <a:alpha val="93000"/>
                    </a:srgbClr>
                  </a:glow>
                </a:effectLst>
                <a:ea typeface="宋体" charset="0"/>
                <a:cs typeface="宋体" charset="0"/>
              </a:rPr>
              <a:t>亲密</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赌神</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dirty="0">
                <a:solidFill>
                  <a:srgbClr val="000000"/>
                </a:solidFill>
                <a:effectLst>
                  <a:glow rad="254000">
                    <a:srgbClr val="FFFFFF">
                      <a:alpha val="93000"/>
                    </a:srgbClr>
                  </a:glow>
                </a:effectLst>
                <a:ea typeface="宋体" charset="0"/>
                <a:cs typeface="宋体" charset="0"/>
              </a:rPr>
              <a:t>事奉</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信与不信的结合</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宣教的禾场</a:t>
            </a: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离异的夫妇</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彰显神的工作</a:t>
            </a: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寻常的身体</a:t>
            </a:r>
            <a:r>
              <a:rPr lang="en-US" altLang="zh-CN" sz="3200" dirty="0">
                <a:solidFill>
                  <a:srgbClr val="000000"/>
                </a:solidFill>
                <a:effectLst>
                  <a:glow rad="254000">
                    <a:srgbClr val="FFFFFF">
                      <a:alpha val="93000"/>
                    </a:srgbClr>
                  </a:glow>
                </a:effectLst>
                <a:ea typeface="宋体" charset="0"/>
                <a:cs typeface="宋体" charset="0"/>
              </a:rPr>
              <a:t>: </a:t>
            </a:r>
            <a:r>
              <a:rPr lang="zh-CN" altLang="en-US" sz="3200" i="1" dirty="0">
                <a:solidFill>
                  <a:srgbClr val="000000"/>
                </a:solidFill>
                <a:effectLst>
                  <a:glow rad="254000">
                    <a:srgbClr val="FFFFFF">
                      <a:alpha val="93000"/>
                    </a:srgbClr>
                  </a:glow>
                </a:effectLst>
                <a:ea typeface="宋体" charset="0"/>
                <a:cs typeface="宋体" charset="0"/>
              </a:rPr>
              <a:t>顺服</a:t>
            </a:r>
            <a:endParaRPr lang="en-US" altLang="zh-CN" sz="3200" i="1"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zh-CN" altLang="en-US" sz="3200" dirty="0">
                <a:solidFill>
                  <a:srgbClr val="000000"/>
                </a:solidFill>
                <a:effectLst>
                  <a:glow rad="254000">
                    <a:srgbClr val="FFFFFF">
                      <a:alpha val="93000"/>
                    </a:srgbClr>
                  </a:glow>
                </a:effectLst>
                <a:ea typeface="宋体" charset="0"/>
                <a:cs typeface="宋体" charset="0"/>
              </a:rPr>
              <a:t>较少的钱财</a:t>
            </a:r>
            <a:r>
              <a:rPr lang="en-US" altLang="zh-CN" sz="3200" dirty="0">
                <a:solidFill>
                  <a:srgbClr val="000000"/>
                </a:solidFill>
                <a:effectLst>
                  <a:glow rad="254000">
                    <a:srgbClr val="FFFFFF">
                      <a:alpha val="93000"/>
                    </a:srgbClr>
                  </a:glow>
                </a:effectLst>
                <a:ea typeface="宋体" charset="0"/>
                <a:cs typeface="宋体" charset="0"/>
              </a:rPr>
              <a:t>: </a:t>
            </a:r>
            <a:br>
              <a:rPr lang="en-US" altLang="zh-CN" sz="3200" dirty="0">
                <a:solidFill>
                  <a:srgbClr val="000000"/>
                </a:solidFill>
                <a:effectLst>
                  <a:glow rad="254000">
                    <a:srgbClr val="FFFFFF">
                      <a:alpha val="93000"/>
                    </a:srgbClr>
                  </a:glow>
                </a:effectLst>
                <a:ea typeface="宋体" charset="0"/>
                <a:cs typeface="宋体" charset="0"/>
              </a:rPr>
            </a:br>
            <a:r>
              <a:rPr lang="zh-CN" altLang="en-US" sz="3200" i="1" dirty="0">
                <a:solidFill>
                  <a:srgbClr val="000000"/>
                </a:solidFill>
                <a:effectLst>
                  <a:glow rad="254000">
                    <a:srgbClr val="FFFFFF">
                      <a:alpha val="93000"/>
                    </a:srgbClr>
                  </a:glow>
                </a:effectLst>
                <a:ea typeface="宋体" charset="0"/>
                <a:cs typeface="宋体" charset="0"/>
              </a:rPr>
              <a:t>基督里的自由</a:t>
            </a:r>
            <a:endParaRPr lang="en-US" altLang="zh-CN" sz="3200" i="1" dirty="0">
              <a:solidFill>
                <a:srgbClr val="000000"/>
              </a:solidFill>
              <a:effectLst>
                <a:glow rad="254000">
                  <a:srgbClr val="FFFFFF">
                    <a:alpha val="93000"/>
                  </a:srgbClr>
                </a:glow>
              </a:effectLst>
              <a:ea typeface="宋体" charset="0"/>
              <a:cs typeface="宋体" charset="0"/>
            </a:endParaRPr>
          </a:p>
        </p:txBody>
      </p:sp>
      <p:sp>
        <p:nvSpPr>
          <p:cNvPr id="2452485" name="Rectangle 5"/>
          <p:cNvSpPr>
            <a:spLocks noGrp="1" noChangeArrowheads="1"/>
          </p:cNvSpPr>
          <p:nvPr>
            <p:ph type="ctrTitle"/>
          </p:nvPr>
        </p:nvSpPr>
        <p:spPr>
          <a:xfrm>
            <a:off x="3124200" y="0"/>
            <a:ext cx="6019800" cy="685800"/>
          </a:xfrm>
        </p:spPr>
        <p:txBody>
          <a:bodyPr/>
          <a:lstStyle/>
          <a:p>
            <a:pPr eaLnBrk="1" hangingPunct="1">
              <a:defRPr/>
            </a:pPr>
            <a:r>
              <a:rPr lang="zh-CN" altLang="en-US" b="1" dirty="0">
                <a:effectLst>
                  <a:glow rad="254000">
                    <a:schemeClr val="bg1">
                      <a:alpha val="93000"/>
                    </a:schemeClr>
                  </a:glow>
                </a:effectLst>
                <a:cs typeface="+mj-cs"/>
              </a:rPr>
              <a:t>神的美意</a:t>
            </a:r>
            <a:endParaRPr lang="en-US" b="1" dirty="0">
              <a:effectLst>
                <a:glow rad="254000">
                  <a:schemeClr val="bg1">
                    <a:alpha val="93000"/>
                  </a:schemeClr>
                </a:glow>
              </a:effectLst>
              <a:cs typeface="+mj-cs"/>
            </a:endParaRPr>
          </a:p>
        </p:txBody>
      </p:sp>
    </p:spTree>
    <p:extLst>
      <p:ext uri="{BB962C8B-B14F-4D97-AF65-F5344CB8AC3E}">
        <p14:creationId xmlns:p14="http://schemas.microsoft.com/office/powerpoint/2010/main" val="139731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248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248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248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2484">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52484">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52484">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524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2484" grpId="0" build="allAtOnce" animBg="1"/>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04" y="764704"/>
            <a:ext cx="9183159" cy="6093296"/>
          </a:xfrm>
          <a:prstGeom prst="rect">
            <a:avLst/>
          </a:prstGeom>
        </p:spPr>
      </p:pic>
      <p:sp>
        <p:nvSpPr>
          <p:cNvPr id="196610" name="Rectangle 2"/>
          <p:cNvSpPr>
            <a:spLocks noGrp="1" noChangeArrowheads="1"/>
          </p:cNvSpPr>
          <p:nvPr>
            <p:ph type="title" idx="4294967295"/>
          </p:nvPr>
        </p:nvSpPr>
        <p:spPr>
          <a:xfrm>
            <a:off x="685800" y="44624"/>
            <a:ext cx="7772400" cy="720080"/>
          </a:xfrm>
        </p:spPr>
        <p:txBody>
          <a:bodyPr/>
          <a:lstStyle/>
          <a:p>
            <a:pPr eaLnBrk="1" hangingPunct="1"/>
            <a:r>
              <a:rPr lang="zh-CN" altLang="en-US" b="1" dirty="0">
                <a:solidFill>
                  <a:schemeClr val="bg1"/>
                </a:solidFill>
                <a:latin typeface="Arial" charset="0"/>
                <a:ea typeface="ＭＳ Ｐゴシック" charset="0"/>
                <a:cs typeface="ＭＳ Ｐゴシック" charset="0"/>
              </a:rPr>
              <a:t>满足</a:t>
            </a:r>
            <a:endParaRPr lang="en-US" b="1" dirty="0">
              <a:solidFill>
                <a:schemeClr val="bg1"/>
              </a:solidFill>
              <a:latin typeface="Arial" charset="0"/>
              <a:ea typeface="ＭＳ Ｐゴシック" charset="0"/>
              <a:cs typeface="ＭＳ Ｐゴシック" charset="0"/>
            </a:endParaRPr>
          </a:p>
        </p:txBody>
      </p:sp>
      <p:sp>
        <p:nvSpPr>
          <p:cNvPr id="2964484" name="Text Box 4"/>
          <p:cNvSpPr txBox="1">
            <a:spLocks noChangeArrowheads="1"/>
          </p:cNvSpPr>
          <p:nvPr/>
        </p:nvSpPr>
        <p:spPr bwMode="auto">
          <a:xfrm>
            <a:off x="0" y="980741"/>
            <a:ext cx="9159552" cy="1323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eaLnBrk="0" hangingPunct="0">
              <a:defRPr/>
            </a:pPr>
            <a:r>
              <a:rPr lang="en-US" altLang="ja-JP" sz="4000" dirty="0">
                <a:solidFill>
                  <a:srgbClr val="FFFFFF"/>
                </a:solidFill>
                <a:effectLst>
                  <a:glow rad="228600">
                    <a:srgbClr val="000000"/>
                  </a:glow>
                </a:effectLst>
              </a:rPr>
              <a:t>"</a:t>
            </a:r>
            <a:r>
              <a:rPr lang="en-US" sz="4000" dirty="0">
                <a:solidFill>
                  <a:srgbClr val="FFFFFF"/>
                </a:solidFill>
                <a:effectLst>
                  <a:glow rad="228600">
                    <a:srgbClr val="000000"/>
                  </a:glow>
                </a:effectLst>
              </a:rPr>
              <a:t>…</a:t>
            </a:r>
            <a:r>
              <a:rPr lang="zh-CN" altLang="en-US" sz="4000" dirty="0">
                <a:solidFill>
                  <a:srgbClr val="FFFFFF"/>
                </a:solidFill>
                <a:effectLst>
                  <a:glow rad="228600">
                    <a:srgbClr val="000000"/>
                  </a:glow>
                </a:effectLst>
              </a:rPr>
              <a:t>不是</a:t>
            </a:r>
            <a:r>
              <a:rPr lang="zh-CN" altLang="en-US" sz="4000" dirty="0">
                <a:solidFill>
                  <a:srgbClr val="FFFF00"/>
                </a:solidFill>
                <a:effectLst>
                  <a:glow rad="228600">
                    <a:srgbClr val="000000"/>
                  </a:glow>
                </a:effectLst>
              </a:rPr>
              <a:t>实现</a:t>
            </a:r>
            <a:r>
              <a:rPr lang="zh-CN" altLang="en-US" sz="4000" dirty="0">
                <a:solidFill>
                  <a:srgbClr val="FFFFFF"/>
                </a:solidFill>
                <a:effectLst>
                  <a:glow rad="228600">
                    <a:srgbClr val="000000"/>
                  </a:glow>
                </a:effectLst>
              </a:rPr>
              <a:t>你</a:t>
            </a:r>
            <a:r>
              <a:rPr lang="zh-CN" altLang="en-US" sz="4000" dirty="0">
                <a:solidFill>
                  <a:srgbClr val="FFFF00"/>
                </a:solidFill>
                <a:effectLst>
                  <a:glow rad="228600">
                    <a:srgbClr val="000000"/>
                  </a:glow>
                </a:effectLst>
              </a:rPr>
              <a:t>想要</a:t>
            </a:r>
            <a:r>
              <a:rPr lang="zh-CN" altLang="en-US" sz="4000" dirty="0">
                <a:solidFill>
                  <a:srgbClr val="FFFFFF"/>
                </a:solidFill>
                <a:effectLst>
                  <a:glow rad="228600">
                    <a:srgbClr val="000000"/>
                  </a:glow>
                </a:effectLst>
              </a:rPr>
              <a:t>的，</a:t>
            </a:r>
            <a:br>
              <a:rPr lang="zh-CN" altLang="en-US" sz="4000" dirty="0">
                <a:solidFill>
                  <a:srgbClr val="FFFFFF"/>
                </a:solidFill>
                <a:effectLst>
                  <a:glow rad="228600">
                    <a:srgbClr val="000000"/>
                  </a:glow>
                </a:effectLst>
              </a:rPr>
            </a:br>
            <a:r>
              <a:rPr lang="zh-CN" altLang="en-US" sz="4000" dirty="0">
                <a:solidFill>
                  <a:srgbClr val="FFFFFF"/>
                </a:solidFill>
                <a:effectLst>
                  <a:glow rad="228600">
                    <a:srgbClr val="000000"/>
                  </a:glow>
                </a:effectLst>
              </a:rPr>
              <a:t>而是</a:t>
            </a:r>
            <a:r>
              <a:rPr lang="zh-CN" altLang="en-US" sz="4000" dirty="0">
                <a:solidFill>
                  <a:srgbClr val="FFFF00"/>
                </a:solidFill>
                <a:effectLst>
                  <a:glow rad="228600">
                    <a:srgbClr val="000000"/>
                  </a:glow>
                </a:effectLst>
              </a:rPr>
              <a:t>觉悟</a:t>
            </a:r>
            <a:r>
              <a:rPr lang="zh-CN" altLang="en-US" sz="4000" dirty="0">
                <a:solidFill>
                  <a:srgbClr val="FFFFFF"/>
                </a:solidFill>
                <a:effectLst>
                  <a:glow rad="228600">
                    <a:srgbClr val="000000"/>
                  </a:glow>
                </a:effectLst>
              </a:rPr>
              <a:t>到你已所</a:t>
            </a:r>
            <a:r>
              <a:rPr lang="zh-CN" altLang="en-US" sz="4000" dirty="0">
                <a:solidFill>
                  <a:srgbClr val="FFFF00"/>
                </a:solidFill>
                <a:effectLst>
                  <a:glow rad="228600">
                    <a:srgbClr val="000000"/>
                  </a:glow>
                </a:effectLst>
              </a:rPr>
              <a:t>拥有</a:t>
            </a:r>
            <a:r>
              <a:rPr lang="zh-CN" altLang="en-US" sz="4000" dirty="0">
                <a:solidFill>
                  <a:srgbClr val="FFFFFF"/>
                </a:solidFill>
                <a:effectLst>
                  <a:glow rad="228600">
                    <a:srgbClr val="000000"/>
                  </a:glow>
                </a:effectLst>
              </a:rPr>
              <a:t>的</a:t>
            </a:r>
            <a:r>
              <a:rPr lang="en-US" altLang="ja-JP" sz="4000" dirty="0">
                <a:solidFill>
                  <a:srgbClr val="FFFFFF"/>
                </a:solidFill>
                <a:effectLst>
                  <a:glow rad="228600">
                    <a:srgbClr val="000000"/>
                  </a:glow>
                </a:effectLst>
              </a:rPr>
              <a:t>"</a:t>
            </a:r>
            <a:endParaRPr lang="en-US" sz="4000" dirty="0">
              <a:solidFill>
                <a:srgbClr val="FFFFFF"/>
              </a:solidFill>
              <a:effectLst>
                <a:glow rad="228600">
                  <a:srgbClr val="000000"/>
                </a:glow>
              </a:effectLst>
            </a:endParaRPr>
          </a:p>
        </p:txBody>
      </p:sp>
    </p:spTree>
    <p:extLst>
      <p:ext uri="{BB962C8B-B14F-4D97-AF65-F5344CB8AC3E}">
        <p14:creationId xmlns:p14="http://schemas.microsoft.com/office/powerpoint/2010/main" val="62864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4484">
                                            <p:txEl>
                                              <p:pRg st="0" end="0"/>
                                            </p:txEl>
                                          </p:spTgt>
                                        </p:tgtEl>
                                        <p:attrNameLst>
                                          <p:attrName>style.visibility</p:attrName>
                                        </p:attrNameLst>
                                      </p:cBhvr>
                                      <p:to>
                                        <p:strVal val="visible"/>
                                      </p:to>
                                    </p:set>
                                    <p:animEffect transition="in" filter="dissolve">
                                      <p:cBhvr>
                                        <p:cTn id="7" dur="500"/>
                                        <p:tgtEl>
                                          <p:spTgt spid="2964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4484"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4" descr="single_pe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3" name="Rectangle 2"/>
          <p:cNvSpPr>
            <a:spLocks noGrp="1" noChangeArrowheads="1"/>
          </p:cNvSpPr>
          <p:nvPr>
            <p:ph type="title" idx="4294967295"/>
          </p:nvPr>
        </p:nvSpPr>
        <p:spPr>
          <a:xfrm>
            <a:off x="990600" y="4365104"/>
            <a:ext cx="7772400" cy="1143000"/>
          </a:xfrm>
        </p:spPr>
        <p:txBody>
          <a:bodyPr/>
          <a:lstStyle/>
          <a:p>
            <a:pPr eaLnBrk="1" hangingPunct="1"/>
            <a:r>
              <a:rPr lang="zh-CN" altLang="en-US" sz="5400" b="1" dirty="0">
                <a:solidFill>
                  <a:schemeClr val="tx1"/>
                </a:solidFill>
                <a:latin typeface="Arial" charset="0"/>
                <a:ea typeface="ＭＳ Ｐゴシック" charset="0"/>
                <a:cs typeface="ＭＳ Ｐゴシック" charset="0"/>
              </a:rPr>
              <a:t>为何保持</a:t>
            </a:r>
            <a:r>
              <a:rPr lang="en-US" sz="5400" b="1" dirty="0">
                <a:solidFill>
                  <a:schemeClr val="tx1"/>
                </a:solidFill>
                <a:latin typeface="Arial" charset="0"/>
                <a:ea typeface="ＭＳ Ｐゴシック" charset="0"/>
                <a:cs typeface="ＭＳ Ｐゴシック" charset="0"/>
              </a:rPr>
              <a:t>…</a:t>
            </a:r>
            <a:endParaRPr lang="en-US" sz="5400" b="1" dirty="0">
              <a:latin typeface="Arial" charset="0"/>
              <a:ea typeface="ＭＳ Ｐゴシック" charset="0"/>
              <a:cs typeface="ＭＳ Ｐゴシック" charset="0"/>
            </a:endParaRPr>
          </a:p>
        </p:txBody>
      </p:sp>
      <p:sp>
        <p:nvSpPr>
          <p:cNvPr id="35843" name="WordArt 3"/>
          <p:cNvSpPr>
            <a:spLocks noChangeArrowheads="1" noChangeShapeType="1" noTextEdit="1"/>
          </p:cNvSpPr>
          <p:nvPr/>
        </p:nvSpPr>
        <p:spPr bwMode="auto">
          <a:xfrm>
            <a:off x="3995949" y="5355704"/>
            <a:ext cx="3355777" cy="1502296"/>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独身</a:t>
            </a:r>
            <a:r>
              <a:rPr 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5" name="Rectangle 4"/>
          <p:cNvSpPr>
            <a:spLocks noChangeArrowheads="1"/>
          </p:cNvSpPr>
          <p:nvPr/>
        </p:nvSpPr>
        <p:spPr bwMode="auto">
          <a:xfrm rot="21566660">
            <a:off x="3135322" y="135133"/>
            <a:ext cx="6008149" cy="744470"/>
          </a:xfrm>
          <a:prstGeom prst="rect">
            <a:avLst/>
          </a:prstGeom>
          <a:noFill/>
          <a:ln w="9525">
            <a:noFill/>
            <a:miter lim="800000"/>
            <a:headEnd/>
            <a:tailEnd/>
          </a:ln>
          <a:effectLst/>
        </p:spPr>
        <p:txBody>
          <a:bodyPr lIns="91378" tIns="45690" rIns="91378" bIns="45690"/>
          <a:lstStyle/>
          <a:p>
            <a:pPr>
              <a:spcBef>
                <a:spcPct val="20000"/>
              </a:spcBef>
              <a:buSzPct val="90000"/>
              <a:defRPr/>
            </a:pPr>
            <a:r>
              <a:rPr lang="zh-CN" altLang="en-US" sz="4000" dirty="0">
                <a:solidFill>
                  <a:srgbClr val="000000"/>
                </a:solidFill>
                <a:latin typeface="Helvetica" charset="0"/>
                <a:ea typeface="ＭＳ Ｐゴシック" charset="-128"/>
                <a:cs typeface="ＭＳ Ｐゴシック" charset="-128"/>
              </a:rPr>
              <a:t>林前 </a:t>
            </a:r>
            <a:r>
              <a:rPr lang="en-US" sz="4000" dirty="0">
                <a:solidFill>
                  <a:srgbClr val="000000"/>
                </a:solidFill>
                <a:latin typeface="Helvetica" charset="0"/>
                <a:ea typeface="ＭＳ Ｐゴシック" charset="-128"/>
                <a:cs typeface="ＭＳ Ｐゴシック" charset="-128"/>
              </a:rPr>
              <a:t>7:25-40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slide(fromBottom)">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5"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Third Missionary Journey Map</a:t>
            </a:r>
          </a:p>
        </p:txBody>
      </p:sp>
      <p:pic>
        <p:nvPicPr>
          <p:cNvPr id="328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600200" y="2794012"/>
            <a:ext cx="2895600" cy="709087"/>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格林多</a:t>
            </a:r>
            <a:endParaRPr lang="en-US" sz="4000" dirty="0">
              <a:solidFill>
                <a:srgbClr val="FFFFFF"/>
              </a:solidFill>
              <a:latin typeface="Times New Roman" charset="0"/>
              <a:ea typeface="ＭＳ Ｐゴシック" charset="-128"/>
              <a:cs typeface="ＭＳ Ｐゴシック" charset="-128"/>
            </a:endParaRPr>
          </a:p>
        </p:txBody>
      </p:sp>
      <p:sp>
        <p:nvSpPr>
          <p:cNvPr id="87045" name="Oval 5"/>
          <p:cNvSpPr>
            <a:spLocks noChangeArrowheads="1"/>
          </p:cNvSpPr>
          <p:nvPr/>
        </p:nvSpPr>
        <p:spPr bwMode="auto">
          <a:xfrm>
            <a:off x="1728789" y="268605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b="0">
              <a:solidFill>
                <a:srgbClr val="000000"/>
              </a:solidFill>
              <a:ea typeface="ＭＳ Ｐゴシック" charset="-128"/>
              <a:cs typeface="ＭＳ Ｐゴシック" charset="-128"/>
            </a:endParaRPr>
          </a:p>
        </p:txBody>
      </p:sp>
      <p:sp>
        <p:nvSpPr>
          <p:cNvPr id="87046" name="Text Box 6"/>
          <p:cNvSpPr txBox="1">
            <a:spLocks noChangeArrowheads="1"/>
          </p:cNvSpPr>
          <p:nvPr/>
        </p:nvSpPr>
        <p:spPr bwMode="auto">
          <a:xfrm>
            <a:off x="1219200" y="5546738"/>
            <a:ext cx="6400800" cy="709087"/>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spcBef>
                <a:spcPct val="50000"/>
              </a:spcBef>
              <a:defRPr/>
            </a:pPr>
            <a:r>
              <a:rPr lang="zh-CN" altLang="en-US" sz="4000" dirty="0">
                <a:solidFill>
                  <a:srgbClr val="FFFFFF"/>
                </a:solidFill>
                <a:latin typeface="Times New Roman" charset="0"/>
                <a:ea typeface="ＭＳ Ｐゴシック" charset="-128"/>
                <a:cs typeface="ＭＳ Ｐゴシック" charset="-128"/>
              </a:rPr>
              <a:t>第三次宣教之旅</a:t>
            </a:r>
          </a:p>
        </p:txBody>
      </p:sp>
      <p:sp>
        <p:nvSpPr>
          <p:cNvPr id="87047" name="Text Box 7"/>
          <p:cNvSpPr txBox="1">
            <a:spLocks noChangeArrowheads="1"/>
          </p:cNvSpPr>
          <p:nvPr/>
        </p:nvSpPr>
        <p:spPr bwMode="auto">
          <a:xfrm>
            <a:off x="152400" y="533400"/>
            <a:ext cx="5562600" cy="1325842"/>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哥林多“目前的困难”</a:t>
            </a:r>
            <a:r>
              <a:rPr lang="en-US" sz="4000" dirty="0">
                <a:solidFill>
                  <a:srgbClr val="FFFFFF"/>
                </a:solidFill>
                <a:latin typeface="Times New Roman" charset="0"/>
                <a:ea typeface="ＭＳ Ｐゴシック" charset="-128"/>
                <a:cs typeface="ＭＳ Ｐゴシック" charset="-128"/>
              </a:rPr>
              <a:t>(7:26)</a:t>
            </a:r>
          </a:p>
        </p:txBody>
      </p:sp>
      <p:sp>
        <p:nvSpPr>
          <p:cNvPr id="87048" name="Text Box 8"/>
          <p:cNvSpPr txBox="1">
            <a:spLocks noChangeArrowheads="1"/>
          </p:cNvSpPr>
          <p:nvPr/>
        </p:nvSpPr>
        <p:spPr bwMode="auto">
          <a:xfrm>
            <a:off x="2971800" y="6156338"/>
            <a:ext cx="3256384" cy="707826"/>
          </a:xfrm>
          <a:prstGeom prst="rect">
            <a:avLst/>
          </a:prstGeom>
          <a:noFill/>
          <a:ln w="9525">
            <a:noFill/>
            <a:miter lim="800000"/>
            <a:headEnd/>
            <a:tailEnd/>
          </a:ln>
          <a:effectLst>
            <a:outerShdw blurRad="63500" dist="29783" dir="1514402" algn="ctr" rotWithShape="0">
              <a:schemeClr val="tx1">
                <a:alpha val="74998"/>
              </a:schemeClr>
            </a:outerShdw>
          </a:effectLst>
        </p:spPr>
        <p:txBody>
          <a:bodyPr wrap="square" lIns="91378" tIns="45690" rIns="91378" bIns="45690">
            <a:spAutoFit/>
          </a:bodyPr>
          <a:lstStyle/>
          <a:p>
            <a:pPr algn="l">
              <a:spcBef>
                <a:spcPct val="50000"/>
              </a:spcBef>
              <a:defRPr/>
            </a:pPr>
            <a:r>
              <a:rPr lang="zh-CN" altLang="en-US" sz="4000" dirty="0">
                <a:solidFill>
                  <a:srgbClr val="FFFFFF"/>
                </a:solidFill>
                <a:latin typeface="Times New Roman" charset="0"/>
                <a:ea typeface="ＭＳ Ｐゴシック" charset="-128"/>
                <a:cs typeface="ＭＳ Ｐゴシック" charset="-128"/>
              </a:rPr>
              <a:t>主后 </a:t>
            </a:r>
            <a:r>
              <a:rPr lang="en-US" altLang="zh-CN" sz="4000" dirty="0">
                <a:solidFill>
                  <a:srgbClr val="FFFFFF"/>
                </a:solidFill>
                <a:latin typeface="Times New Roman" charset="0"/>
                <a:ea typeface="ＭＳ Ｐゴシック" charset="-128"/>
                <a:cs typeface="ＭＳ Ｐゴシック" charset="-128"/>
              </a:rPr>
              <a:t>53-57</a:t>
            </a:r>
            <a:r>
              <a:rPr lang="zh-CN" altLang="en-US" sz="4000" dirty="0">
                <a:solidFill>
                  <a:srgbClr val="FFFFFF"/>
                </a:solidFill>
                <a:latin typeface="Times New Roman" charset="0"/>
                <a:ea typeface="ＭＳ Ｐゴシック" charset="-128"/>
                <a:cs typeface="ＭＳ Ｐゴシック" charset="-128"/>
              </a:rPr>
              <a:t>年</a:t>
            </a:r>
          </a:p>
        </p:txBody>
      </p:sp>
      <p:sp>
        <p:nvSpPr>
          <p:cNvPr id="87050" name="Oval 10"/>
          <p:cNvSpPr>
            <a:spLocks noChangeArrowheads="1"/>
          </p:cNvSpPr>
          <p:nvPr/>
        </p:nvSpPr>
        <p:spPr bwMode="auto">
          <a:xfrm>
            <a:off x="3962400" y="274320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b="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fade">
                                      <p:cBhvr>
                                        <p:cTn id="7" dur="2000"/>
                                        <p:tgtEl>
                                          <p:spTgt spid="870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7"/>
                                        </p:tgtEl>
                                        <p:attrNameLst>
                                          <p:attrName>style.visibility</p:attrName>
                                        </p:attrNameLst>
                                      </p:cBhvr>
                                      <p:to>
                                        <p:strVal val="visible"/>
                                      </p:to>
                                    </p:set>
                                    <p:animEffect transition="in" filter="fade">
                                      <p:cBhvr>
                                        <p:cTn id="11" dur="2000"/>
                                        <p:tgtEl>
                                          <p:spTgt spid="870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fade">
                                      <p:cBhvr>
                                        <p:cTn id="15"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7" grpId="0"/>
      <p:bldP spid="87048"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13"/>
            <a:ext cx="74676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p:nvPr>
        </p:nvSpPr>
        <p:spPr>
          <a:xfrm>
            <a:off x="76201" y="-228600"/>
            <a:ext cx="8991600" cy="1447800"/>
          </a:xfrm>
        </p:spPr>
        <p:txBody>
          <a:bodyPr/>
          <a:lstStyle/>
          <a:p>
            <a:pPr eaLnBrk="1" hangingPunct="1"/>
            <a:r>
              <a:rPr kumimoji="0" lang="zh-CN" altLang="en-US" dirty="0">
                <a:latin typeface="Helvetica" charset="0"/>
                <a:ea typeface="ＭＳ Ｐゴシック" charset="0"/>
                <a:cs typeface="ＭＳ Ｐゴシック" charset="0"/>
              </a:rPr>
              <a:t>林前</a:t>
            </a:r>
            <a:r>
              <a:rPr kumimoji="0" lang="en-US" dirty="0">
                <a:latin typeface="Helvetica" charset="0"/>
                <a:ea typeface="ＭＳ Ｐゴシック" charset="0"/>
                <a:cs typeface="ＭＳ Ｐゴシック" charset="0"/>
              </a:rPr>
              <a:t>7 </a:t>
            </a:r>
            <a:r>
              <a:rPr kumimoji="0" lang="zh-CN" altLang="en-US" dirty="0">
                <a:latin typeface="Helvetica" charset="0"/>
                <a:ea typeface="ＭＳ Ｐゴシック" charset="0"/>
                <a:cs typeface="ＭＳ Ｐゴシック" charset="0"/>
              </a:rPr>
              <a:t>概述</a:t>
            </a:r>
            <a:endParaRPr kumimoji="0" lang="en-US" dirty="0">
              <a:latin typeface="Helvetica" charset="0"/>
              <a:ea typeface="ＭＳ Ｐゴシック" charset="0"/>
              <a:cs typeface="ＭＳ Ｐゴシック" charset="0"/>
            </a:endParaRPr>
          </a:p>
        </p:txBody>
      </p:sp>
      <p:sp>
        <p:nvSpPr>
          <p:cNvPr id="21508" name="Rectangle 4"/>
          <p:cNvSpPr>
            <a:spLocks noChangeArrowheads="1"/>
          </p:cNvSpPr>
          <p:nvPr/>
        </p:nvSpPr>
        <p:spPr bwMode="auto">
          <a:xfrm>
            <a:off x="1981201" y="3124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342675" indent="-342675">
              <a:spcBef>
                <a:spcPct val="20000"/>
              </a:spcBef>
              <a:buSzPct val="90000"/>
            </a:pPr>
            <a:r>
              <a:rPr lang="zh-CN" altLang="en-US" sz="3600" dirty="0">
                <a:solidFill>
                  <a:srgbClr val="21239A"/>
                </a:solidFill>
                <a:latin typeface="Helvetica" charset="0"/>
              </a:rPr>
              <a:t>结婚</a:t>
            </a:r>
            <a:endParaRPr lang="en-US" sz="3600" dirty="0">
              <a:solidFill>
                <a:srgbClr val="21239A"/>
              </a:solidFill>
              <a:latin typeface="Helvetica" charset="0"/>
            </a:endParaRPr>
          </a:p>
          <a:p>
            <a:pPr marL="342675" indent="-342675">
              <a:spcBef>
                <a:spcPct val="20000"/>
              </a:spcBef>
              <a:buSzPct val="90000"/>
            </a:pPr>
            <a:r>
              <a:rPr lang="en-US" sz="3600" dirty="0">
                <a:solidFill>
                  <a:srgbClr val="21239A"/>
                </a:solidFill>
                <a:latin typeface="Helvetica" charset="0"/>
              </a:rPr>
              <a:t>7:1-24</a:t>
            </a:r>
          </a:p>
        </p:txBody>
      </p:sp>
      <p:sp>
        <p:nvSpPr>
          <p:cNvPr id="21509" name="Rectangle 5"/>
          <p:cNvSpPr>
            <a:spLocks noChangeArrowheads="1"/>
          </p:cNvSpPr>
          <p:nvPr/>
        </p:nvSpPr>
        <p:spPr bwMode="auto">
          <a:xfrm>
            <a:off x="5105400" y="3124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342675" indent="-342675">
              <a:spcBef>
                <a:spcPct val="20000"/>
              </a:spcBef>
              <a:buSzPct val="90000"/>
            </a:pPr>
            <a:r>
              <a:rPr lang="zh-CN" altLang="en-US" sz="3600" dirty="0">
                <a:solidFill>
                  <a:srgbClr val="21239A"/>
                </a:solidFill>
                <a:latin typeface="Helvetica" charset="0"/>
              </a:rPr>
              <a:t>独身</a:t>
            </a:r>
            <a:endParaRPr lang="en-US" sz="3600" dirty="0">
              <a:solidFill>
                <a:srgbClr val="21239A"/>
              </a:solidFill>
              <a:latin typeface="Helvetica" charset="0"/>
            </a:endParaRPr>
          </a:p>
          <a:p>
            <a:pPr marL="342675" indent="-342675">
              <a:spcBef>
                <a:spcPct val="20000"/>
              </a:spcBef>
              <a:buSzPct val="90000"/>
            </a:pPr>
            <a:r>
              <a:rPr lang="en-US" sz="3600" dirty="0">
                <a:solidFill>
                  <a:srgbClr val="21239A"/>
                </a:solidFill>
                <a:latin typeface="Helvetica" charset="0"/>
              </a:rPr>
              <a:t>7:25-40</a:t>
            </a:r>
          </a:p>
        </p:txBody>
      </p:sp>
      <p:sp>
        <p:nvSpPr>
          <p:cNvPr id="21510" name="Rectangle 6"/>
          <p:cNvSpPr>
            <a:spLocks noChangeArrowheads="1"/>
          </p:cNvSpPr>
          <p:nvPr/>
        </p:nvSpPr>
        <p:spPr bwMode="auto">
          <a:xfrm rot="-33340">
            <a:off x="3429000" y="1524000"/>
            <a:ext cx="2667000" cy="1676400"/>
          </a:xfrm>
          <a:prstGeom prst="rect">
            <a:avLst/>
          </a:prstGeom>
          <a:noFill/>
          <a:ln w="9525">
            <a:noFill/>
            <a:miter lim="800000"/>
            <a:headEnd/>
            <a:tailEnd/>
          </a:ln>
          <a:effectLst>
            <a:outerShdw blurRad="63500" dist="35921" dir="2700000" algn="ctr" rotWithShape="0">
              <a:srgbClr val="040406">
                <a:alpha val="74998"/>
              </a:srgbClr>
            </a:outerShdw>
          </a:effectLst>
        </p:spPr>
        <p:txBody>
          <a:bodyPr lIns="91378" tIns="45690" rIns="91378" bIns="45690"/>
          <a:lstStyle/>
          <a:p>
            <a:pPr>
              <a:spcBef>
                <a:spcPct val="20000"/>
              </a:spcBef>
              <a:buSzPct val="90000"/>
              <a:defRPr/>
            </a:pPr>
            <a:r>
              <a:rPr lang="en-US" sz="3600" dirty="0">
                <a:solidFill>
                  <a:srgbClr val="FFFFFF"/>
                </a:solidFill>
                <a:latin typeface="Helvetica" charset="0"/>
                <a:ea typeface="ＭＳ Ｐゴシック" charset="-128"/>
                <a:cs typeface="ＭＳ Ｐゴシック" charset="-128"/>
              </a:rPr>
              <a:t>“</a:t>
            </a:r>
            <a:r>
              <a:rPr lang="zh-CN" altLang="en-US" sz="3600" dirty="0">
                <a:solidFill>
                  <a:srgbClr val="FFFFFF"/>
                </a:solidFill>
                <a:latin typeface="Helvetica" charset="0"/>
                <a:ea typeface="ＭＳ Ｐゴシック" charset="-128"/>
                <a:cs typeface="ＭＳ Ｐゴシック" charset="-128"/>
              </a:rPr>
              <a:t>保持</a:t>
            </a:r>
            <a:r>
              <a:rPr lang="en-US" sz="3600" dirty="0">
                <a:solidFill>
                  <a:srgbClr val="FFFFFF"/>
                </a:solidFill>
                <a:latin typeface="Helvetica" charset="0"/>
                <a:ea typeface="ＭＳ Ｐゴシック" charset="-128"/>
                <a:cs typeface="ＭＳ Ｐゴシック" charset="-128"/>
              </a:rPr>
              <a:t>"</a:t>
            </a:r>
            <a:br>
              <a:rPr lang="en-US" sz="3600" dirty="0">
                <a:solidFill>
                  <a:srgbClr val="FFFFFF"/>
                </a:solidFill>
                <a:latin typeface="Helvetica" charset="0"/>
                <a:ea typeface="ＭＳ Ｐゴシック" charset="-128"/>
                <a:cs typeface="ＭＳ Ｐゴシック" charset="-128"/>
              </a:rPr>
            </a:br>
            <a:r>
              <a:rPr lang="en-US" sz="3600" dirty="0">
                <a:solidFill>
                  <a:srgbClr val="FFFFFF"/>
                </a:solidFill>
                <a:latin typeface="Helvetica" charset="0"/>
                <a:ea typeface="ＭＳ Ｐゴシック" charset="-128"/>
                <a:cs typeface="ＭＳ Ｐゴシック" charset="-128"/>
              </a:rPr>
              <a:t>17, 20, 24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0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15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P spid="21509" grpId="0" build="p" autoUpdateAnimBg="0"/>
      <p:bldP spid="21510" grpId="0" build="p" autoUpdateAnimBg="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0" y="381000"/>
            <a:ext cx="9144000" cy="1752600"/>
          </a:xfrm>
        </p:spPr>
        <p:txBody>
          <a:bodyPr/>
          <a:lstStyle/>
          <a:p>
            <a:pPr eaLnBrk="1" hangingPunct="1"/>
            <a:r>
              <a:rPr lang="en-US" sz="5400" b="1" dirty="0">
                <a:solidFill>
                  <a:schemeClr val="bg1"/>
                </a:solidFill>
                <a:latin typeface="Arial" charset="0"/>
                <a:ea typeface="ＭＳ Ｐゴシック" charset="0"/>
                <a:cs typeface="ＭＳ Ｐゴシック" charset="0"/>
              </a:rPr>
              <a:t>I. </a:t>
            </a:r>
            <a:r>
              <a:rPr lang="zh-CN" altLang="en-US" sz="5400" b="1" dirty="0">
                <a:solidFill>
                  <a:schemeClr val="bg1"/>
                </a:solidFill>
                <a:latin typeface="Arial" charset="0"/>
                <a:ea typeface="ＭＳ Ｐゴシック" charset="0"/>
                <a:cs typeface="ＭＳ Ｐゴシック" charset="0"/>
              </a:rPr>
              <a:t>独身的</a:t>
            </a:r>
            <a:r>
              <a:rPr lang="zh-CN" altLang="en-US" sz="5400" b="1" dirty="0">
                <a:solidFill>
                  <a:srgbClr val="FFFF00"/>
                </a:solidFill>
                <a:latin typeface="Arial" charset="0"/>
                <a:ea typeface="ＭＳ Ｐゴシック" charset="0"/>
                <a:cs typeface="ＭＳ Ｐゴシック" charset="0"/>
              </a:rPr>
              <a:t>优势 </a:t>
            </a:r>
            <a:r>
              <a:rPr lang="en-US" sz="5400" b="1" dirty="0">
                <a:solidFill>
                  <a:schemeClr val="bg1"/>
                </a:solidFill>
                <a:latin typeface="Arial" charset="0"/>
                <a:ea typeface="ＭＳ Ｐゴシック" charset="0"/>
                <a:cs typeface="ＭＳ Ｐゴシック" charset="0"/>
              </a:rPr>
              <a:t>(7:28b-35).</a:t>
            </a:r>
            <a:endParaRPr lang="en-US" sz="3600" b="1" dirty="0">
              <a:latin typeface="Arial" charset="0"/>
              <a:ea typeface="ＭＳ Ｐゴシック" charset="0"/>
              <a:cs typeface="ＭＳ Ｐゴシック" charset="0"/>
            </a:endParaRPr>
          </a:p>
        </p:txBody>
      </p:sp>
      <p:pic>
        <p:nvPicPr>
          <p:cNvPr id="334851" name="Picture 3" descr="mail_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7463" y="2514613"/>
            <a:ext cx="37258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idx="4294967295"/>
          </p:nvPr>
        </p:nvSpPr>
        <p:spPr>
          <a:xfrm>
            <a:off x="457199" y="838201"/>
            <a:ext cx="4648213"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A.  </a:t>
            </a:r>
            <a:r>
              <a:rPr lang="zh-CN" altLang="en-US" b="1" dirty="0">
                <a:solidFill>
                  <a:srgbClr val="FFFF00"/>
                </a:solidFill>
                <a:latin typeface="Arial" charset="0"/>
                <a:ea typeface="ＭＳ Ｐゴシック" charset="0"/>
                <a:cs typeface="ＭＳ Ｐゴシック" charset="0"/>
              </a:rPr>
              <a:t>肉体上的苦难</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独身的比结婚的要少受肉体上的苦难 </a:t>
            </a:r>
            <a:r>
              <a:rPr lang="en-US" b="1" dirty="0">
                <a:solidFill>
                  <a:schemeClr val="bg1"/>
                </a:solidFill>
                <a:latin typeface="Arial" charset="0"/>
                <a:ea typeface="ＭＳ Ｐゴシック" charset="0"/>
                <a:cs typeface="ＭＳ Ｐゴシック" charset="0"/>
              </a:rPr>
              <a:t>(7:28b).</a:t>
            </a:r>
            <a:endParaRPr lang="en-US" sz="3600" b="1" dirty="0">
              <a:latin typeface="Arial" charset="0"/>
              <a:ea typeface="ＭＳ Ｐゴシック" charset="0"/>
              <a:cs typeface="ＭＳ Ｐゴシック" charset="0"/>
            </a:endParaRPr>
          </a:p>
        </p:txBody>
      </p:sp>
      <p:sp>
        <p:nvSpPr>
          <p:cNvPr id="336899"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36900" name="Picture 4" descr="tina-new-hair-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13" y="2133601"/>
            <a:ext cx="358616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Times New Roman" charset="0"/>
                <a:ea typeface="SimSun" charset="0"/>
                <a:cs typeface="SimSun" charset="0"/>
              </a:rPr>
              <a:t>Walk Thru the Pauline Epistles</a:t>
            </a:r>
          </a:p>
        </p:txBody>
      </p:sp>
      <p:pic>
        <p:nvPicPr>
          <p:cNvPr id="394244" name="Picture 5" descr="Walk Thru P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4245" name="Text Box 6"/>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Times New Roman" charset="0"/>
                <a:ea typeface="SimSun" charset="0"/>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Times New Roman" charset="0"/>
                  <a:ea typeface="SimSun" charset="0"/>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Times New Roman" charset="0"/>
                  <a:ea typeface="SimSun" charset="0"/>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Tahoma" charset="0"/>
                  <a:ea typeface="SimSun" charset="0"/>
                </a:rPr>
                <a:t>教</a:t>
              </a:r>
              <a:r>
                <a:rPr kumimoji="0" lang="zh-CN" altLang="en-US" sz="2400" b="1" i="0" u="none" strike="noStrike" kern="1200" cap="none" spc="0" normalizeH="0" baseline="0" noProof="0">
                  <a:ln>
                    <a:noFill/>
                  </a:ln>
                  <a:solidFill>
                    <a:srgbClr val="800000"/>
                  </a:solidFill>
                  <a:effectLst/>
                  <a:uLnTx/>
                  <a:uFillTx/>
                  <a:latin typeface="Times New Roman" charset="0"/>
                  <a:ea typeface="SimSun" charset="0"/>
                </a:rPr>
                <a:t>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Times New Roman" charset="0"/>
                <a:ea typeface="SimSun" charset="0"/>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rPr>
              <a:t>保罗书信</a:t>
            </a:r>
            <a:r>
              <a:rPr kumimoji="0" lang="zh-CN" altLang="en-US" sz="2400" b="1" i="0" u="none" strike="noStrike" kern="1200" cap="none" spc="0" normalizeH="0" baseline="0" noProof="0">
                <a:ln>
                  <a:noFill/>
                </a:ln>
                <a:solidFill>
                  <a:srgbClr val="FFFFFF"/>
                </a:solidFill>
                <a:effectLst/>
                <a:uLnTx/>
                <a:uFillTx/>
                <a:latin typeface="Georgia" charset="0"/>
                <a:ea typeface="SimSun" charset="0"/>
                <a:cs typeface="SimSun" charset="0"/>
              </a:rPr>
              <a:t>综览</a:t>
            </a:r>
            <a:endParaRPr kumimoji="0" lang="zh-CN" altLang="en-GB" sz="2400" b="1" i="0" u="none" strike="noStrike" kern="1200" cap="none" spc="0" normalizeH="0" baseline="0" noProof="0">
              <a:ln>
                <a:noFill/>
              </a:ln>
              <a:solidFill>
                <a:srgbClr val="FFFFFF"/>
              </a:solidFill>
              <a:effectLst/>
              <a:uLnTx/>
              <a:uFillTx/>
              <a:latin typeface="Georgia" charset="0"/>
              <a:ea typeface="SimSun" charset="0"/>
              <a:cs typeface="SimSun" charset="0"/>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SimSun" pitchFamily="2"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新约纵览</a:t>
            </a:r>
            <a:r>
              <a:rPr kumimoji="0" lang="en-US" altLang="zh-TW"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rPr>
              <a:t>)</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Kaiti SC" charset="-122"/>
              <a:ea typeface="Kaiti SC" charset="-122"/>
              <a:cs typeface="Kaiti SC" charset="-122"/>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38</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124</a:t>
            </a:r>
            <a:b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br>
            <a:r>
              <a:rPr kumimoji="0" lang="en-US" altLang="zh-CN" sz="2000" b="1" i="0" u="none" strike="noStrike" kern="1200" cap="none" spc="0" normalizeH="0" baseline="0" noProof="0" dirty="0">
                <a:ln>
                  <a:noFill/>
                </a:ln>
                <a:solidFill>
                  <a:srgbClr val="FFFFFF"/>
                </a:solidFill>
                <a:effectLst/>
                <a:uLnTx/>
                <a:uFillTx/>
                <a:latin typeface="Arial" charset="0"/>
                <a:ea typeface="SimSun" charset="0"/>
                <a:cs typeface="Arial" charset="0"/>
              </a:rPr>
              <a:t>39-41</a:t>
            </a:r>
          </a:p>
        </p:txBody>
      </p:sp>
      <p:grpSp>
        <p:nvGrpSpPr>
          <p:cNvPr id="5" name="Group 7"/>
          <p:cNvGrpSpPr>
            <a:grpSpLocks/>
          </p:cNvGrpSpPr>
          <p:nvPr/>
        </p:nvGrpSpPr>
        <p:grpSpPr bwMode="auto">
          <a:xfrm>
            <a:off x="34876" y="1916113"/>
            <a:ext cx="5075238" cy="3757612"/>
            <a:chOff x="-69" y="1313"/>
            <a:chExt cx="3347" cy="2855"/>
          </a:xfrm>
        </p:grpSpPr>
        <p:sp>
          <p:nvSpPr>
            <p:cNvPr id="394307" name="Rectangle 8"/>
            <p:cNvSpPr>
              <a:spLocks noChangeArrowheads="1"/>
            </p:cNvSpPr>
            <p:nvPr/>
          </p:nvSpPr>
          <p:spPr bwMode="auto">
            <a:xfrm>
              <a:off x="-69" y="1313"/>
              <a:ext cx="3347" cy="2855"/>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94308" name="Text Box 9"/>
            <p:cNvSpPr txBox="1">
              <a:spLocks noChangeArrowheads="1"/>
            </p:cNvSpPr>
            <p:nvPr/>
          </p:nvSpPr>
          <p:spPr bwMode="auto">
            <a:xfrm>
              <a:off x="427" y="3557"/>
              <a:ext cx="1494"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FF"/>
                  </a:solidFill>
                  <a:effectLst/>
                  <a:uLnTx/>
                  <a:uFillTx/>
                  <a:latin typeface="Tahoma" charset="0"/>
                  <a:ea typeface="SimSun" charset="0"/>
                </a:rPr>
                <a:t>東方宣教</a:t>
              </a:r>
              <a:endParaRPr kumimoji="0" lang="zh-CN" altLang="en-US" sz="3600" b="1" i="0" u="none" strike="noStrike" kern="1200" cap="none" spc="0" normalizeH="0" baseline="0" noProof="0">
                <a:ln>
                  <a:noFill/>
                </a:ln>
                <a:solidFill>
                  <a:srgbClr val="FFFFFF"/>
                </a:solidFill>
                <a:effectLst/>
                <a:uLnTx/>
                <a:uFillTx/>
                <a:latin typeface="Tahoma" charset="0"/>
                <a:ea typeface="SimSun" charset="0"/>
              </a:endParaRPr>
            </a:p>
          </p:txBody>
        </p:sp>
      </p:grpSp>
      <p:sp>
        <p:nvSpPr>
          <p:cNvPr id="394258" name="Text Box 17"/>
          <p:cNvSpPr txBox="1">
            <a:spLocks noChangeArrowheads="1"/>
          </p:cNvSpPr>
          <p:nvPr/>
        </p:nvSpPr>
        <p:spPr bwMode="auto">
          <a:xfrm>
            <a:off x="-190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夏</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35-</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大</a:t>
            </a: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士革</a:t>
            </a:r>
            <a:br>
              <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600" b="1" i="0" u="none" strike="noStrike" kern="1200" cap="none" spc="0" normalizeH="0" baseline="0" noProof="0" dirty="0">
                <a:ln>
                  <a:noFill/>
                </a:ln>
                <a:solidFill>
                  <a:srgbClr val="FFFFFF"/>
                </a:solidFill>
                <a:effectLst/>
                <a:uLnTx/>
                <a:uFillTx/>
                <a:latin typeface="Arial Narrow" charset="0"/>
                <a:ea typeface="SimSun" charset="0"/>
              </a:rPr>
              <a:t>安提阿</a:t>
            </a:r>
            <a:endParaRPr kumimoji="0" lang="zh-CN" alt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Times New Roman" charset="0"/>
              <a:ea typeface="SimSun" charset="0"/>
              <a:cs typeface="SimSun" charset="0"/>
            </a:endParaRPr>
          </a:p>
        </p:txBody>
      </p:sp>
      <p:sp>
        <p:nvSpPr>
          <p:cNvPr id="39426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48-</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1</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加拉太</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公会</a:t>
            </a:r>
            <a:endParaRPr kumimoji="0" lang="zh-CN" alt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62" name="Text Box 7"/>
          <p:cNvSpPr txBox="1">
            <a:spLocks noChangeArrowheads="1"/>
          </p:cNvSpPr>
          <p:nvPr/>
        </p:nvSpPr>
        <p:spPr bwMode="auto">
          <a:xfrm>
            <a:off x="2667000" y="198755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四月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50-</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九月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2</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0" i="0" u="none" strike="noStrike" kern="1200" cap="none" spc="0" normalizeH="0" baseline="0" noProof="0">
                <a:ln>
                  <a:noFill/>
                </a:ln>
                <a:solidFill>
                  <a:srgbClr val="000066"/>
                </a:solidFill>
                <a:effectLst/>
                <a:uLnTx/>
                <a:uFillTx/>
                <a:latin typeface="Times New Roman" charset="0"/>
                <a:ea typeface="SimSun" charset="0"/>
              </a:rPr>
              <a:t> </a:t>
            </a:r>
            <a:r>
              <a:rPr kumimoji="0" lang="zh-TW" altLang="en-US" sz="2200" b="1" i="0" u="none" strike="noStrike" kern="1200" cap="none" spc="0" normalizeH="0" baseline="0" noProof="0">
                <a:ln>
                  <a:noFill/>
                </a:ln>
                <a:solidFill>
                  <a:srgbClr val="000000"/>
                </a:solidFill>
                <a:effectLst/>
                <a:uLnTx/>
                <a:uFillTx/>
                <a:latin typeface="Times New Roman" charset="0"/>
                <a:ea typeface="SimSun" charset="0"/>
              </a:rPr>
              <a:t>爱琴海</a:t>
            </a:r>
            <a:endParaRPr kumimoji="0" lang="zh-CN" altLang="en-US" sz="22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3" name="Text Box 9"/>
          <p:cNvSpPr txBox="1">
            <a:spLocks noChangeArrowheads="1"/>
          </p:cNvSpPr>
          <p:nvPr/>
        </p:nvSpPr>
        <p:spPr bwMode="auto">
          <a:xfrm>
            <a:off x="3743325"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53-</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3</a:t>
            </a:r>
            <a:b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br>
            <a:r>
              <a:rPr kumimoji="0" lang="zh-CN" altLang="en-US" sz="2400" b="1" i="0" u="none" strike="noStrike" kern="1200" cap="none" spc="0" normalizeH="0" baseline="0" noProof="0">
                <a:ln>
                  <a:noFill/>
                </a:ln>
                <a:solidFill>
                  <a:srgbClr val="000000"/>
                </a:solidFill>
                <a:effectLst/>
                <a:uLnTx/>
                <a:uFillTx/>
                <a:latin typeface="Times New Roman" charset="0"/>
                <a:ea typeface="SimSun" charset="0"/>
              </a:rPr>
              <a:t>亚细亚</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五月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57-</a:t>
            </a:r>
            <a:b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a:ln>
                  <a:noFill/>
                </a:ln>
                <a:solidFill>
                  <a:srgbClr val="FFFFFF"/>
                </a:solidFill>
                <a:effectLst/>
                <a:uLnTx/>
                <a:uFillTx/>
                <a:latin typeface="Arial Narrow" charset="0"/>
                <a:ea typeface="SimSun" charset="0"/>
              </a:rPr>
              <a:t>八月</a:t>
            </a:r>
            <a:r>
              <a:rPr kumimoji="0" lang="zh-CN" altLang="en-US" sz="1200" b="1" i="0" u="none" strike="noStrike" kern="1200" cap="none" spc="0" normalizeH="0" baseline="0" noProof="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CC66"/>
                </a:solidFill>
                <a:effectLst/>
                <a:uLnTx/>
                <a:uFillTx/>
                <a:latin typeface="Times New Roman" charset="0"/>
                <a:ea typeface="SimSun" charset="0"/>
              </a:rPr>
              <a:t>试验</a:t>
            </a:r>
            <a:endParaRPr kumimoji="0" lang="zh-CN" altLang="en-US" sz="1800" b="1" i="0" u="none" strike="noStrike" kern="1200" cap="none" spc="0" normalizeH="0" baseline="0" noProof="0">
              <a:ln>
                <a:noFill/>
              </a:ln>
              <a:solidFill>
                <a:srgbClr val="FFCC66"/>
              </a:solidFill>
              <a:effectLst/>
              <a:uLnTx/>
              <a:uFillTx/>
              <a:latin typeface="Arial Narrow" charset="0"/>
              <a:ea typeface="SimSun" charset="0"/>
            </a:endParaRPr>
          </a:p>
        </p:txBody>
      </p:sp>
      <p:grpSp>
        <p:nvGrpSpPr>
          <p:cNvPr id="6" name="Group 13"/>
          <p:cNvGrpSpPr>
            <a:grpSpLocks/>
          </p:cNvGrpSpPr>
          <p:nvPr/>
        </p:nvGrpSpPr>
        <p:grpSpPr bwMode="auto">
          <a:xfrm>
            <a:off x="5148263" y="1916113"/>
            <a:ext cx="3995737" cy="4681537"/>
            <a:chOff x="3744" y="2736"/>
            <a:chExt cx="1248" cy="720"/>
          </a:xfrm>
        </p:grpSpPr>
        <p:sp>
          <p:nvSpPr>
            <p:cNvPr id="39430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6" name="Text Box 15"/>
            <p:cNvSpPr txBox="1">
              <a:spLocks noChangeArrowheads="1"/>
            </p:cNvSpPr>
            <p:nvPr/>
          </p:nvSpPr>
          <p:spPr bwMode="auto">
            <a:xfrm>
              <a:off x="4057" y="3190"/>
              <a:ext cx="935" cy="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FFFF00"/>
                  </a:solidFill>
                  <a:effectLst/>
                  <a:uLnTx/>
                  <a:uFillTx/>
                  <a:latin typeface="Tahoma" charset="0"/>
                  <a:ea typeface="SimSun" charset="0"/>
                </a:rPr>
                <a:t>西方牧</a:t>
              </a:r>
              <a:r>
                <a:rPr kumimoji="0" lang="zh-CN" altLang="en-US" sz="3600" b="1" i="0" u="none" strike="noStrike" kern="1200" cap="none" spc="0" normalizeH="0" baseline="0" noProof="0">
                  <a:ln>
                    <a:noFill/>
                  </a:ln>
                  <a:solidFill>
                    <a:srgbClr val="FFFF00"/>
                  </a:solidFill>
                  <a:effectLst/>
                  <a:uLnTx/>
                  <a:uFillTx/>
                  <a:latin typeface="Times New Roman" charset="0"/>
                  <a:ea typeface="SimSun" charset="0"/>
                </a:rPr>
                <a:t>养</a:t>
              </a:r>
            </a:p>
          </p:txBody>
        </p:sp>
      </p:gr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Arial Narrow" charset="0"/>
              <a:ea typeface="SimSun" charset="0"/>
            </a:endParaRPr>
          </a:p>
        </p:txBody>
      </p:sp>
      <p:sp>
        <p:nvSpPr>
          <p:cNvPr id="394268" name="Text Box 11"/>
          <p:cNvSpPr txBox="1">
            <a:spLocks noChangeArrowheads="1"/>
          </p:cNvSpPr>
          <p:nvPr/>
        </p:nvSpPr>
        <p:spPr bwMode="auto">
          <a:xfrm>
            <a:off x="7235825" y="1989138"/>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秋</a:t>
            </a:r>
            <a:r>
              <a:rPr kumimoji="0" lang="zh-CN" altLang="en-US" sz="1200" b="1" i="0" u="none" strike="noStrike" kern="1200" cap="none" spc="0" normalizeH="0" baseline="0" noProof="0" dirty="0">
                <a:ln>
                  <a:noFill/>
                </a:ln>
                <a:solidFill>
                  <a:srgbClr val="FFFFFF"/>
                </a:solidFill>
                <a:effectLst/>
                <a:uLnTx/>
                <a:uFillTx/>
                <a:latin typeface="Arial Narrow" charset="0"/>
                <a:ea typeface="SimSun" charset="0"/>
              </a:rPr>
              <a:t> </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67-</a:t>
            </a:r>
            <a:b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br>
            <a:r>
              <a:rPr kumimoji="0" lang="zh-TW" altLang="en-US" sz="1200" b="1" i="0" u="none" strike="noStrike" kern="1200" cap="none" spc="0" normalizeH="0" baseline="0" noProof="0" dirty="0">
                <a:ln>
                  <a:noFill/>
                </a:ln>
                <a:solidFill>
                  <a:srgbClr val="FFFFFF"/>
                </a:solidFill>
                <a:effectLst/>
                <a:uLnTx/>
                <a:uFillTx/>
                <a:latin typeface="Arial Narrow" charset="0"/>
                <a:ea typeface="SimSun" charset="0"/>
              </a:rPr>
              <a:t>春</a:t>
            </a:r>
            <a:r>
              <a:rPr kumimoji="0" lang="en-US" altLang="zh-CN" sz="1200" b="1" i="0" u="none" strike="noStrike" kern="1200" cap="none" spc="0" normalizeH="0" baseline="0" noProof="0" dirty="0">
                <a:ln>
                  <a:noFill/>
                </a:ln>
                <a:solidFill>
                  <a:srgbClr val="FFFFFF"/>
                </a:solidFill>
                <a:effectLst/>
                <a:uLnTx/>
                <a:uFillTx/>
                <a:latin typeface="Arial Narrow" charset="0"/>
                <a:ea typeface="SimSun" charset="0"/>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Narrow" charset="0"/>
                <a:ea typeface="SimSun" charset="0"/>
              </a:rPr>
              <a:t>2</a:t>
            </a:r>
            <a:br>
              <a:rPr kumimoji="0" lang="en-US" altLang="zh-CN" sz="3600" b="1" i="0" u="none" strike="noStrike" kern="1200" cap="none" spc="0" normalizeH="0" baseline="0" noProof="0" dirty="0">
                <a:ln>
                  <a:noFill/>
                </a:ln>
                <a:solidFill>
                  <a:srgbClr val="FFFFFF"/>
                </a:solidFill>
                <a:effectLst/>
                <a:uLnTx/>
                <a:uFillTx/>
                <a:latin typeface="Arial Narrow" charset="0"/>
                <a:ea typeface="SimSun" charset="0"/>
              </a:rPr>
            </a:br>
            <a:r>
              <a:rPr kumimoji="0" lang="zh-CN" altLang="en-US" sz="24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400" b="1" i="0" u="none" strike="noStrike" kern="1200" cap="none" spc="0" normalizeH="0" baseline="0" noProof="0" dirty="0">
              <a:ln>
                <a:noFill/>
              </a:ln>
              <a:solidFill>
                <a:srgbClr val="FFFFFF"/>
              </a:solidFill>
              <a:effectLst/>
              <a:uLnTx/>
              <a:uFillTx/>
              <a:latin typeface="Arial Narrow" charset="0"/>
              <a:ea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69" name="Text Box 9"/>
          <p:cNvSpPr txBox="1">
            <a:spLocks noChangeArrowheads="1"/>
          </p:cNvSpPr>
          <p:nvPr/>
        </p:nvSpPr>
        <p:spPr bwMode="auto">
          <a:xfrm>
            <a:off x="6324600" y="1997075"/>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春</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62-</a:t>
            </a:r>
            <a:b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1200" b="1" i="0" u="none" strike="noStrike" kern="1200" cap="none" spc="0" normalizeH="0" baseline="0" noProof="0">
                <a:ln>
                  <a:noFill/>
                </a:ln>
                <a:solidFill>
                  <a:srgbClr val="000000"/>
                </a:solidFill>
                <a:effectLst/>
                <a:uLnTx/>
                <a:uFillTx/>
                <a:latin typeface="Arial Narrow" charset="0"/>
                <a:ea typeface="SimSun" charset="0"/>
              </a:rPr>
              <a:t>冬</a:t>
            </a:r>
            <a:r>
              <a:rPr kumimoji="0" lang="zh-CN" altLang="en-US" sz="1200" b="1" i="0" u="none" strike="noStrike" kern="1200" cap="none" spc="0" normalizeH="0" baseline="0" noProof="0">
                <a:ln>
                  <a:noFill/>
                </a:ln>
                <a:solidFill>
                  <a:srgbClr val="000000"/>
                </a:solidFill>
                <a:effectLst/>
                <a:uLnTx/>
                <a:uFillTx/>
                <a:latin typeface="Arial Narrow" charset="0"/>
                <a:ea typeface="SimSun" charset="0"/>
              </a:rPr>
              <a:t> </a:t>
            </a:r>
            <a:r>
              <a:rPr kumimoji="0" lang="en-US" altLang="zh-CN" sz="1200" b="1" i="0" u="none" strike="noStrike" kern="1200" cap="none" spc="0" normalizeH="0" baseline="0" noProof="0">
                <a:ln>
                  <a:noFill/>
                </a:ln>
                <a:solidFill>
                  <a:srgbClr val="000000"/>
                </a:solidFill>
                <a:effectLst/>
                <a:uLnTx/>
                <a:uFillTx/>
                <a:latin typeface="Arial Narrow" charset="0"/>
                <a:ea typeface="SimSun"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Narrow" charset="0"/>
                <a:ea typeface="SimSun" charset="0"/>
              </a:rPr>
              <a:t>4</a:t>
            </a:r>
            <a:br>
              <a:rPr kumimoji="0" lang="en-US" altLang="zh-CN" sz="3600" b="1" i="0" u="none" strike="noStrike" kern="1200" cap="none" spc="0" normalizeH="0" baseline="0" noProof="0">
                <a:ln>
                  <a:noFill/>
                </a:ln>
                <a:solidFill>
                  <a:srgbClr val="000000"/>
                </a:solidFill>
                <a:effectLst/>
                <a:uLnTx/>
                <a:uFillTx/>
                <a:latin typeface="Arial Narrow" charset="0"/>
                <a:ea typeface="SimSun" charset="0"/>
              </a:rPr>
            </a:br>
            <a:r>
              <a:rPr kumimoji="0" lang="zh-TW" altLang="en-US" sz="2400" b="1" i="0" u="none" strike="noStrike" kern="1200" cap="none" spc="0" normalizeH="0" baseline="0" noProof="0">
                <a:ln>
                  <a:noFill/>
                </a:ln>
                <a:solidFill>
                  <a:srgbClr val="000000"/>
                </a:solidFill>
                <a:effectLst/>
                <a:uLnTx/>
                <a:uFillTx/>
                <a:latin typeface="Arial Narrow" charset="0"/>
                <a:ea typeface="SimSun" charset="0"/>
              </a:rPr>
              <a:t>西班牙</a:t>
            </a:r>
            <a:endParaRPr kumimoji="0" lang="zh-CN" altLang="en-US" sz="2400" b="1" i="0" u="none" strike="noStrike" kern="1200" cap="none" spc="0" normalizeH="0" baseline="0" noProof="0">
              <a:ln>
                <a:noFill/>
              </a:ln>
              <a:solidFill>
                <a:srgbClr val="000000"/>
              </a:solidFill>
              <a:effectLst/>
              <a:uLnTx/>
              <a:uFillTx/>
              <a:latin typeface="Arial Narrow" charset="0"/>
              <a:ea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路加</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Narrow" charset="0"/>
                <a:ea typeface="SimSun" charset="0"/>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a:ln>
                  <a:noFill/>
                </a:ln>
                <a:solidFill>
                  <a:srgbClr val="FFFFFF"/>
                </a:solidFill>
                <a:effectLst/>
                <a:uLnTx/>
                <a:uFillTx/>
                <a:latin typeface="Times New Roman" charset="0"/>
                <a:ea typeface="SimSun" charset="0"/>
              </a:rPr>
              <a:t>太</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使徒行传</a:t>
            </a:r>
            <a:endParaRPr kumimoji="0" lang="en-US" sz="1600" b="0"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Times New Roman" charset="0"/>
                <a:ea typeface="SimSun" charset="0"/>
              </a:rPr>
              <a:t>马</a:t>
            </a:r>
            <a:r>
              <a:rPr kumimoji="0" lang="zh-TW" altLang="en-US" sz="1600" b="1" i="0" u="none" strike="noStrike" kern="1200" cap="none" spc="0" normalizeH="0" baseline="0" noProof="0" dirty="0">
                <a:ln>
                  <a:noFill/>
                </a:ln>
                <a:solidFill>
                  <a:srgbClr val="FFFFFF"/>
                </a:solidFill>
                <a:effectLst/>
                <a:uLnTx/>
                <a:uFillTx/>
                <a:latin typeface="Times New Roman" charset="0"/>
                <a:ea typeface="SimSun" charset="0"/>
              </a:rPr>
              <a:t>可</a:t>
            </a:r>
            <a:endParaRPr kumimoji="0" lang="en-US" sz="16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约翰</a:t>
            </a:r>
            <a:endParaRPr kumimoji="0" lang="en-US" sz="1600" b="0" i="0" u="none" strike="noStrike" kern="1200" cap="none" spc="0" normalizeH="0" baseline="0" noProof="0">
              <a:ln>
                <a:noFill/>
              </a:ln>
              <a:solidFill>
                <a:srgbClr val="FFFFFF"/>
              </a:solidFill>
              <a:effectLst/>
              <a:uLnTx/>
              <a:uFillTx/>
              <a:latin typeface="Arial Narrow" charset="0"/>
              <a:ea typeface="SimSun" charset="0"/>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加</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帖上</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帖下</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New Roman" charset="0"/>
                <a:ea typeface="SimSun" charset="0"/>
              </a:rPr>
              <a:t>罗马</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林</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Tahoma" charset="0"/>
                <a:ea typeface="SimSun" charset="0"/>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弗</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西</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門</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腓</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提前</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Arial Narrow" charset="0"/>
                <a:ea typeface="SimSun" charset="0"/>
              </a:rPr>
              <a:t>多</a:t>
            </a:r>
            <a:endParaRPr kumimoji="0" lang="en-US" sz="1600" b="1" i="0" u="none" strike="noStrike" kern="1200" cap="none" spc="0" normalizeH="0" baseline="0" noProof="0">
              <a:ln>
                <a:noFill/>
              </a:ln>
              <a:solidFill>
                <a:srgbClr val="000000"/>
              </a:solidFill>
              <a:effectLst/>
              <a:uLnTx/>
              <a:uFillTx/>
              <a:latin typeface="Arial Narrow" charset="0"/>
              <a:ea typeface="SimSun" charset="0"/>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Arial Narrow" charset="0"/>
                <a:ea typeface="SimSun" charset="0"/>
              </a:rPr>
              <a:t>提</a:t>
            </a:r>
            <a:r>
              <a:rPr kumimoji="0" lang="zh-CN" altLang="en-US" sz="1800" b="1" i="0" u="none" strike="noStrike" kern="1200" cap="none" spc="0" normalizeH="0" baseline="0" noProof="0">
                <a:ln>
                  <a:noFill/>
                </a:ln>
                <a:solidFill>
                  <a:srgbClr val="000000"/>
                </a:solidFill>
                <a:effectLst/>
                <a:uLnTx/>
                <a:uFillTx/>
                <a:latin typeface="Arial Narrow" charset="0"/>
                <a:ea typeface="SimSun" charset="0"/>
              </a:rPr>
              <a:t>后</a:t>
            </a:r>
            <a:endParaRPr kumimoji="0" lang="en-US" sz="1600" b="0" i="0" u="none" strike="noStrike" kern="1200" cap="none" spc="0" normalizeH="0" baseline="0" noProof="0">
              <a:ln>
                <a:noFill/>
              </a:ln>
              <a:solidFill>
                <a:srgbClr val="000000"/>
              </a:solidFill>
              <a:effectLst/>
              <a:uLnTx/>
              <a:uFillTx/>
              <a:latin typeface="Arial Narrow" charset="0"/>
              <a:ea typeface="SimSun" charset="0"/>
            </a:endParaRPr>
          </a:p>
        </p:txBody>
      </p:sp>
      <p:grpSp>
        <p:nvGrpSpPr>
          <p:cNvPr id="8" name="Group 13"/>
          <p:cNvGrpSpPr>
            <a:grpSpLocks/>
          </p:cNvGrpSpPr>
          <p:nvPr/>
        </p:nvGrpSpPr>
        <p:grpSpPr bwMode="auto">
          <a:xfrm>
            <a:off x="6588125" y="4076700"/>
            <a:ext cx="1981200" cy="1476375"/>
            <a:chOff x="3744" y="2736"/>
            <a:chExt cx="1248" cy="777"/>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94302" name="Text Box 15"/>
            <p:cNvSpPr txBox="1">
              <a:spLocks noChangeArrowheads="1"/>
            </p:cNvSpPr>
            <p:nvPr/>
          </p:nvSpPr>
          <p:spPr bwMode="auto">
            <a:xfrm>
              <a:off x="3888" y="3173"/>
              <a:ext cx="910" cy="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Tahoma" charset="0"/>
                <a:ea typeface="SimSun" charset="0"/>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Arial Narrow" charset="0"/>
                <a:ea typeface="SimSun" charset="0"/>
              </a:rPr>
              <a:t>福音和使徒行</a:t>
            </a:r>
            <a:r>
              <a:rPr kumimoji="0" lang="zh-CN" altLang="en-US" sz="1600" b="1" i="0" u="none" strike="noStrike" kern="1200" cap="none" spc="0" normalizeH="0" baseline="0" noProof="0">
                <a:ln>
                  <a:noFill/>
                </a:ln>
                <a:solidFill>
                  <a:srgbClr val="FFFFFF"/>
                </a:solidFill>
                <a:effectLst/>
                <a:uLnTx/>
                <a:uFillTx/>
                <a:latin typeface="Times New Roman" charset="0"/>
                <a:ea typeface="SimSun" charset="0"/>
              </a:rPr>
              <a:t>传</a:t>
            </a:r>
            <a:endParaRPr kumimoji="0" lang="en-US"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C000"/>
                </a:solidFill>
                <a:effectLst/>
                <a:uLnTx/>
                <a:uFillTx/>
                <a:latin typeface="Times New Roman" charset="0"/>
                <a:ea typeface="SimSun" charset="0"/>
              </a:rPr>
              <a:t>监狱</a:t>
            </a:r>
            <a:endParaRPr kumimoji="0" lang="zh-CN" altLang="en-US" sz="2400" b="1" i="0" u="none" strike="noStrike" kern="1200" cap="none" spc="0" normalizeH="0" baseline="0" noProof="0">
              <a:ln>
                <a:noFill/>
              </a:ln>
              <a:solidFill>
                <a:srgbClr val="FFC000"/>
              </a:solidFill>
              <a:effectLst/>
              <a:uLnTx/>
              <a:uFillTx/>
              <a:latin typeface="Tahoma" charset="0"/>
              <a:ea typeface="SimSun" charset="0"/>
            </a:endParaRP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noFill/>
            <a:miter lim="800000"/>
            <a:headEnd/>
            <a:tailEnd/>
          </a:ln>
        </p:spPr>
        <p:txBody>
          <a:bodyPr lIns="0" rIns="0">
            <a:spAutoFit/>
          </a:bodyPr>
          <a:lstStyle>
            <a:defPPr>
              <a:defRPr lang="en-US"/>
            </a:defPPr>
            <a:lvl1pPr algn="ctr" eaLnBrk="1" hangingPunct="1">
              <a:spcBef>
                <a:spcPct val="50000"/>
              </a:spcBef>
              <a:defRPr sz="1600" b="1">
                <a:solidFill>
                  <a:srgbClr val="000000"/>
                </a:solidFill>
                <a:latin typeface="ＭＳ Ｐゴシック"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保罗书</a:t>
            </a:r>
            <a:r>
              <a:rPr kumimoji="0" lang="zh-TW" altLang="en-US" sz="1600" b="1" i="0" u="none" strike="noStrike" kern="1200" cap="none" spc="0" normalizeH="0" baseline="0" noProof="0" dirty="0">
                <a:ln>
                  <a:noFill/>
                </a:ln>
                <a:solidFill>
                  <a:srgbClr val="000000"/>
                </a:solidFill>
                <a:effectLst/>
                <a:uLnTx/>
                <a:uFillTx/>
                <a:latin typeface="ＭＳ Ｐゴシック" charset="0"/>
                <a:ea typeface="ＭＳ Ｐゴシック" charset="0"/>
              </a:rPr>
              <a:t>信</a:t>
            </a:r>
            <a:endParaRPr kumimoji="0" lang="en-US" sz="1600" b="1" i="0" u="none" strike="noStrike" kern="1200" cap="none" spc="0" normalizeH="0" baseline="0" noProof="0" dirty="0">
              <a:ln>
                <a:noFill/>
              </a:ln>
              <a:solidFill>
                <a:srgbClr val="000000"/>
              </a:solidFill>
              <a:effectLst/>
              <a:uLnTx/>
              <a:uFillTx/>
              <a:latin typeface="ＭＳ Ｐゴシック" charset="0"/>
              <a:ea typeface="ＭＳ Ｐゴシック" charset="0"/>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Narrow" charset="0"/>
                <a:ea typeface="SimSun" charset="0"/>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罗马</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Arial Narrow" charset="0"/>
                <a:ea typeface="SimSun" charset="0"/>
              </a:rPr>
              <a:t>旅程</a:t>
            </a:r>
            <a:endParaRPr kumimoji="0" lang="zh-CN" altLang="en-US" sz="3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Arial Narrow" charset="0"/>
                <a:ea typeface="SimSun" charset="0"/>
              </a:rPr>
              <a:t>收</a:t>
            </a:r>
            <a:r>
              <a:rPr kumimoji="0" lang="zh-CN" altLang="en-US" sz="2000" b="1" i="0" u="none" strike="noStrike" kern="1200" cap="none" spc="0" normalizeH="0" baseline="0" noProof="0" dirty="0">
                <a:ln>
                  <a:noFill/>
                </a:ln>
                <a:solidFill>
                  <a:srgbClr val="FFFFFF"/>
                </a:solidFill>
                <a:effectLst/>
                <a:uLnTx/>
                <a:uFillTx/>
                <a:latin typeface="Times New Roman" charset="0"/>
                <a:ea typeface="SimSun" charset="0"/>
              </a:rPr>
              <a:t>监</a:t>
            </a:r>
            <a:endParaRPr kumimoji="0" lang="zh-CN" altLang="en-US" sz="2000" b="1" i="0" u="none" strike="noStrike" kern="1200" cap="none" spc="0" normalizeH="0" baseline="0" noProof="0" dirty="0">
              <a:ln>
                <a:noFill/>
              </a:ln>
              <a:solidFill>
                <a:srgbClr val="FFFFFF"/>
              </a:solidFill>
              <a:effectLst/>
              <a:uLnTx/>
              <a:uFillTx/>
              <a:latin typeface="Arial Narrow" charset="0"/>
              <a:ea typeface="SimSun" charset="0"/>
            </a:endParaRPr>
          </a:p>
        </p:txBody>
      </p:sp>
      <p:sp>
        <p:nvSpPr>
          <p:cNvPr id="39429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Narrow" charset="0"/>
                <a:ea typeface="SimSun" charset="0"/>
              </a:rPr>
              <a:t>Pauline</a:t>
            </a:r>
            <a:endParaRPr kumimoji="0" lang="en-US" altLang="zh-CN" sz="16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74" name="Text Box 10"/>
          <p:cNvSpPr txBox="1">
            <a:spLocks noChangeArrowheads="1"/>
          </p:cNvSpPr>
          <p:nvPr/>
        </p:nvSpPr>
        <p:spPr bwMode="auto">
          <a:xfrm>
            <a:off x="5334000" y="2060848"/>
            <a:ext cx="1066800" cy="1216025"/>
          </a:xfrm>
          <a:prstGeom prst="rect">
            <a:avLst/>
          </a:prstGeom>
          <a:solidFill>
            <a:srgbClr val="000000"/>
          </a:solidFill>
          <a:ln w="12700">
            <a:solidFill>
              <a:srgbClr val="FFFFFF"/>
            </a:solidFill>
            <a:miter lim="800000"/>
            <a:headEnd/>
            <a:tailEnd/>
          </a:ln>
        </p:spPr>
        <p:txBody>
          <a:bodyPr lIns="0" tIns="0" rIns="45720" bIns="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二月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60-</a:t>
            </a:r>
            <a:b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1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三月</a:t>
            </a:r>
            <a:r>
              <a:rPr kumimoji="0" lang="en-US" altLang="ja-JP" sz="11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t>1</a:t>
            </a:r>
            <a:br>
              <a:rPr kumimoji="0" lang="en-US" sz="2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rPr>
            </a:br>
            <a:r>
              <a:rPr kumimoji="0" lang="en-US" altLang="en-US" sz="1800" b="0" i="0" u="none" strike="noStrike" kern="1200" cap="none" spc="0" normalizeH="0" baseline="0" noProof="0" dirty="0">
                <a:ln>
                  <a:noFill/>
                </a:ln>
                <a:solidFill>
                  <a:srgbClr val="FFFFFF"/>
                </a:solidFill>
                <a:effectLst/>
                <a:uLnTx/>
                <a:uFillTx/>
                <a:latin typeface="Comic Sans MS" pitchFamily="66" charset="0"/>
                <a:ea typeface="MS PGothic" pitchFamily="34" charset="-128"/>
                <a:cs typeface="+mn-cs"/>
              </a:rPr>
              <a:t>罗马</a:t>
            </a:r>
            <a:endParaRPr kumimoji="0" lang="en-US" altLang="ja-JP" sz="18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S PGothic" pitchFamily="34" charset="-128"/>
              <a:cs typeface="+mn-cs"/>
            </a:endParaRPr>
          </a:p>
        </p:txBody>
      </p:sp>
      <p:sp>
        <p:nvSpPr>
          <p:cNvPr id="76" name="Text Box 6"/>
          <p:cNvSpPr txBox="1">
            <a:spLocks noChangeArrowheads="1"/>
          </p:cNvSpPr>
          <p:nvPr/>
        </p:nvSpPr>
        <p:spPr bwMode="auto">
          <a:xfrm>
            <a:off x="76200" y="1014561"/>
            <a:ext cx="6248400" cy="830263"/>
          </a:xfrm>
          <a:prstGeom prst="rect">
            <a:avLst/>
          </a:prstGeom>
          <a:gradFill flip="none" rotWithShape="1">
            <a:gsLst>
              <a:gs pos="64000">
                <a:srgbClr val="000000">
                  <a:lumMod val="25000"/>
                  <a:lumOff val="75000"/>
                </a:srgbClr>
              </a:gs>
              <a:gs pos="100000">
                <a:srgbClr val="FFFFFF"/>
              </a:gs>
            </a:gsLst>
            <a:path path="rect">
              <a:fillToRect l="100000" t="100000"/>
            </a:path>
            <a:tileRect r="-100000" b="-100000"/>
          </a:gradFill>
          <a:ln w="12700">
            <a:solidFill>
              <a:srgbClr val="000000"/>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ja-JP" alt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直到地极</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a:t>
            </a: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a:ln>
                  <a:noFill/>
                </a:ln>
                <a:solidFill>
                  <a:srgbClr val="000000"/>
                </a:solidFill>
                <a:effectLst/>
                <a:uLnTx/>
                <a:uFillTx/>
                <a:latin typeface="SimHei" charset="0"/>
                <a:ea typeface="SimHei" charset="0"/>
                <a:cs typeface="SimHei" charset="0"/>
              </a:rPr>
              <a:t>徒</a:t>
            </a:r>
            <a:r>
              <a:rPr kumimoji="0" lang="en-US" altLang="ja-JP"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9  13       14    15  16          18           21     27     28</a:t>
            </a:r>
            <a:endParaRPr kumimoji="0" lang="en-US" sz="20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3115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94282"/>
                                        </p:tgtEl>
                                        <p:attrNameLst>
                                          <p:attrName>style.visibility</p:attrName>
                                        </p:attrNameLst>
                                      </p:cBhvr>
                                      <p:to>
                                        <p:strVal val="visible"/>
                                      </p:to>
                                    </p:set>
                                    <p:anim calcmode="lin" valueType="num">
                                      <p:cBhvr>
                                        <p:cTn id="35" dur="1000" fill="hold"/>
                                        <p:tgtEl>
                                          <p:spTgt spid="394282"/>
                                        </p:tgtEl>
                                        <p:attrNameLst>
                                          <p:attrName>ppt_w</p:attrName>
                                        </p:attrNameLst>
                                      </p:cBhvr>
                                      <p:tavLst>
                                        <p:tav tm="0">
                                          <p:val>
                                            <p:strVal val="#ppt_w*0.70"/>
                                          </p:val>
                                        </p:tav>
                                        <p:tav tm="100000">
                                          <p:val>
                                            <p:strVal val="#ppt_w"/>
                                          </p:val>
                                        </p:tav>
                                      </p:tavLst>
                                    </p:anim>
                                    <p:anim calcmode="lin" valueType="num">
                                      <p:cBhvr>
                                        <p:cTn id="36" dur="1000" fill="hold"/>
                                        <p:tgtEl>
                                          <p:spTgt spid="394282"/>
                                        </p:tgtEl>
                                        <p:attrNameLst>
                                          <p:attrName>ppt_h</p:attrName>
                                        </p:attrNameLst>
                                      </p:cBhvr>
                                      <p:tavLst>
                                        <p:tav tm="0">
                                          <p:val>
                                            <p:strVal val="#ppt_h"/>
                                          </p:val>
                                        </p:tav>
                                        <p:tav tm="100000">
                                          <p:val>
                                            <p:strVal val="#ppt_h"/>
                                          </p:val>
                                        </p:tav>
                                      </p:tavLst>
                                    </p:anim>
                                    <p:animEffect transition="in" filter="fade">
                                      <p:cBhvr>
                                        <p:cTn id="37" dur="1000"/>
                                        <p:tgtEl>
                                          <p:spTgt spid="39428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dissolv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dissolve">
                                      <p:cBhvr>
                                        <p:cTn id="75" dur="500"/>
                                        <p:tgtEl>
                                          <p:spTgt spid="8"/>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dissolve">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dissolve">
                                      <p:cBhvr>
                                        <p:cTn id="8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78"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idx="4294967295"/>
          </p:nvPr>
        </p:nvSpPr>
        <p:spPr>
          <a:xfrm>
            <a:off x="685800" y="4572000"/>
            <a:ext cx="7772400" cy="1143000"/>
          </a:xfrm>
        </p:spPr>
        <p:txBody>
          <a:bodyPr/>
          <a:lstStyle/>
          <a:p>
            <a:pPr eaLnBrk="1" hangingPunct="1"/>
            <a:r>
              <a:rPr lang="en-US" sz="3200" dirty="0">
                <a:solidFill>
                  <a:schemeClr val="bg1"/>
                </a:solidFill>
                <a:latin typeface="Arial" charset="0"/>
                <a:ea typeface="ＭＳ Ｐゴシック" charset="0"/>
                <a:cs typeface="ＭＳ Ｐゴシック" charset="0"/>
              </a:rPr>
              <a:t>Cattleman</a:t>
            </a:r>
            <a:r>
              <a:rPr lang="fr-FR" altLang="ja-JP" sz="3200" dirty="0">
                <a:solidFill>
                  <a:schemeClr val="bg1"/>
                </a:solidFill>
                <a:latin typeface="Arial" charset="0"/>
                <a:ea typeface="ＭＳ Ｐゴシック" charset="0"/>
                <a:cs typeface="ＭＳ Ｐゴシック" charset="0"/>
              </a:rPr>
              <a:t>'</a:t>
            </a:r>
            <a:r>
              <a:rPr lang="en-US" sz="3200" dirty="0">
                <a:solidFill>
                  <a:schemeClr val="bg1"/>
                </a:solidFill>
                <a:latin typeface="Arial" charset="0"/>
                <a:ea typeface="ＭＳ Ｐゴシック" charset="0"/>
                <a:cs typeface="ＭＳ Ｐゴシック" charset="0"/>
              </a:rPr>
              <a:t>s Stress Test</a:t>
            </a:r>
          </a:p>
        </p:txBody>
      </p:sp>
      <p:pic>
        <p:nvPicPr>
          <p:cNvPr id="340995" name="Picture 3" descr="i-stress-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1" y="228600"/>
            <a:ext cx="5791200"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4"/>
          <p:cNvSpPr>
            <a:spLocks noChangeArrowheads="1" noChangeShapeType="1" noTextEdit="1"/>
          </p:cNvSpPr>
          <p:nvPr/>
        </p:nvSpPr>
        <p:spPr bwMode="auto">
          <a:xfrm>
            <a:off x="2296320" y="5983768"/>
            <a:ext cx="4551361" cy="650874"/>
          </a:xfrm>
          <a:prstGeom prst="rect">
            <a:avLst/>
          </a:prstGeom>
        </p:spPr>
        <p:txBody>
          <a:bodyPr wrap="none" lIns="91420" tIns="45710" rIns="91420" bIns="45710" fromWordArt="1">
            <a:prstTxWarp prst="textPlain">
              <a:avLst>
                <a:gd name="adj" fmla="val 50000"/>
              </a:avLst>
            </a:prstTxWarp>
          </a:bodyPr>
          <a:lstStyle/>
          <a:p>
            <a:r>
              <a:rPr lang="zh-TW" alt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宋体"/>
                <a:ea typeface="宋体"/>
                <a:cs typeface="宋体"/>
                <a:sym typeface="Times New Roman" charset="0"/>
              </a:rPr>
              <a:t>牧场主压力测试</a:t>
            </a:r>
            <a:endParaRPr lang="en-US" sz="3600" b="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宋体"/>
              <a:ea typeface="宋体"/>
              <a:cs typeface="宋体"/>
              <a:sym typeface="Times New Roman"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idx="4294967295"/>
          </p:nvPr>
        </p:nvSpPr>
        <p:spPr>
          <a:xfrm>
            <a:off x="683568" y="44624"/>
            <a:ext cx="7772400" cy="864096"/>
          </a:xfrm>
          <a:solidFill>
            <a:srgbClr val="FF0000"/>
          </a:solidFill>
        </p:spPr>
        <p:txBody>
          <a:bodyPr/>
          <a:lstStyle/>
          <a:p>
            <a:pPr eaLnBrk="1" hangingPunct="1"/>
            <a:r>
              <a:rPr lang="zh-CN" altLang="en-US" sz="6600" b="1" dirty="0">
                <a:solidFill>
                  <a:schemeClr val="bg1"/>
                </a:solidFill>
                <a:latin typeface="Arial" charset="0"/>
                <a:ea typeface="ＭＳ Ｐゴシック" charset="0"/>
                <a:cs typeface="ＭＳ Ｐゴシック" charset="0"/>
              </a:rPr>
              <a:t>压力</a:t>
            </a:r>
            <a:r>
              <a:rPr lang="zh-CN" altLang="en-US" dirty="0">
                <a:solidFill>
                  <a:schemeClr val="bg1"/>
                </a:solidFill>
                <a:latin typeface="Arial" charset="0"/>
                <a:ea typeface="ＭＳ Ｐゴシック" charset="0"/>
                <a:cs typeface="ＭＳ Ｐゴシック" charset="0"/>
              </a:rPr>
              <a:t>水平尺度</a:t>
            </a:r>
            <a:endParaRPr lang="en-US" dirty="0">
              <a:latin typeface="Arial" charset="0"/>
              <a:ea typeface="ＭＳ Ｐゴシック" charset="0"/>
              <a:cs typeface="ＭＳ Ｐゴシック" charset="0"/>
            </a:endParaRPr>
          </a:p>
        </p:txBody>
      </p:sp>
      <p:sp>
        <p:nvSpPr>
          <p:cNvPr id="343043" name="Text Box 3"/>
          <p:cNvSpPr txBox="1">
            <a:spLocks noChangeArrowheads="1"/>
          </p:cNvSpPr>
          <p:nvPr/>
        </p:nvSpPr>
        <p:spPr bwMode="auto">
          <a:xfrm>
            <a:off x="2985840" y="134076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丧偶</a:t>
            </a:r>
          </a:p>
        </p:txBody>
      </p:sp>
      <p:sp>
        <p:nvSpPr>
          <p:cNvPr id="343044" name="Text Box 4"/>
          <p:cNvSpPr txBox="1">
            <a:spLocks noChangeArrowheads="1"/>
          </p:cNvSpPr>
          <p:nvPr/>
        </p:nvSpPr>
        <p:spPr bwMode="auto">
          <a:xfrm>
            <a:off x="2985839" y="1921794"/>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离异</a:t>
            </a:r>
            <a:endParaRPr lang="en-US" sz="3200" b="0" dirty="0">
              <a:solidFill>
                <a:srgbClr val="FFFFFF"/>
              </a:solidFill>
            </a:endParaRPr>
          </a:p>
        </p:txBody>
      </p:sp>
      <p:sp>
        <p:nvSpPr>
          <p:cNvPr id="343045" name="Text Box 5"/>
          <p:cNvSpPr txBox="1">
            <a:spLocks noChangeArrowheads="1"/>
          </p:cNvSpPr>
          <p:nvPr/>
        </p:nvSpPr>
        <p:spPr bwMode="auto">
          <a:xfrm>
            <a:off x="2985841" y="25028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分居</a:t>
            </a:r>
            <a:endParaRPr lang="en-US" sz="3200" b="0" dirty="0">
              <a:solidFill>
                <a:srgbClr val="FFFFFF"/>
              </a:solidFill>
            </a:endParaRPr>
          </a:p>
        </p:txBody>
      </p:sp>
      <p:sp>
        <p:nvSpPr>
          <p:cNvPr id="343046" name="Text Box 6"/>
          <p:cNvSpPr txBox="1">
            <a:spLocks noChangeArrowheads="1"/>
          </p:cNvSpPr>
          <p:nvPr/>
        </p:nvSpPr>
        <p:spPr bwMode="auto">
          <a:xfrm>
            <a:off x="2973139" y="48269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结婚</a:t>
            </a:r>
            <a:endParaRPr lang="en-US" sz="3200" b="0" dirty="0">
              <a:solidFill>
                <a:srgbClr val="FFFFFF"/>
              </a:solidFill>
            </a:endParaRPr>
          </a:p>
        </p:txBody>
      </p:sp>
      <p:sp>
        <p:nvSpPr>
          <p:cNvPr id="343047" name="Text Box 7"/>
          <p:cNvSpPr txBox="1">
            <a:spLocks noChangeArrowheads="1"/>
          </p:cNvSpPr>
          <p:nvPr/>
        </p:nvSpPr>
        <p:spPr bwMode="auto">
          <a:xfrm>
            <a:off x="2985840" y="366486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下狱</a:t>
            </a:r>
          </a:p>
        </p:txBody>
      </p:sp>
      <p:sp>
        <p:nvSpPr>
          <p:cNvPr id="343048" name="Text Box 8"/>
          <p:cNvSpPr txBox="1">
            <a:spLocks noChangeArrowheads="1"/>
          </p:cNvSpPr>
          <p:nvPr/>
        </p:nvSpPr>
        <p:spPr bwMode="auto">
          <a:xfrm>
            <a:off x="2985839" y="4245894"/>
            <a:ext cx="2760567"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受伤</a:t>
            </a:r>
            <a:r>
              <a:rPr lang="en-US" altLang="zh-CN" sz="3200" b="0" dirty="0">
                <a:solidFill>
                  <a:srgbClr val="FFFFFF"/>
                </a:solidFill>
              </a:rPr>
              <a:t>/</a:t>
            </a:r>
            <a:r>
              <a:rPr lang="zh-CN" altLang="en-US" sz="3200" b="0" dirty="0">
                <a:solidFill>
                  <a:srgbClr val="FFFFFF"/>
                </a:solidFill>
              </a:rPr>
              <a:t>疾病缠身</a:t>
            </a:r>
          </a:p>
        </p:txBody>
      </p:sp>
      <p:sp>
        <p:nvSpPr>
          <p:cNvPr id="57353" name="Text Box 9"/>
          <p:cNvSpPr txBox="1">
            <a:spLocks noChangeArrowheads="1"/>
          </p:cNvSpPr>
          <p:nvPr/>
        </p:nvSpPr>
        <p:spPr bwMode="auto">
          <a:xfrm>
            <a:off x="1903228" y="1359819"/>
            <a:ext cx="877837"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100</a:t>
            </a:r>
          </a:p>
        </p:txBody>
      </p:sp>
      <p:sp>
        <p:nvSpPr>
          <p:cNvPr id="57354" name="Text Box 10"/>
          <p:cNvSpPr txBox="1">
            <a:spLocks noChangeArrowheads="1"/>
          </p:cNvSpPr>
          <p:nvPr/>
        </p:nvSpPr>
        <p:spPr bwMode="auto">
          <a:xfrm>
            <a:off x="2199373" y="19376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73</a:t>
            </a:r>
          </a:p>
        </p:txBody>
      </p:sp>
      <p:sp>
        <p:nvSpPr>
          <p:cNvPr id="57355" name="Text Box 11"/>
          <p:cNvSpPr txBox="1">
            <a:spLocks noChangeArrowheads="1"/>
          </p:cNvSpPr>
          <p:nvPr/>
        </p:nvSpPr>
        <p:spPr bwMode="auto">
          <a:xfrm>
            <a:off x="2199373" y="251710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65</a:t>
            </a:r>
          </a:p>
        </p:txBody>
      </p:sp>
      <p:sp>
        <p:nvSpPr>
          <p:cNvPr id="57356" name="Text Box 12"/>
          <p:cNvSpPr txBox="1">
            <a:spLocks noChangeArrowheads="1"/>
          </p:cNvSpPr>
          <p:nvPr/>
        </p:nvSpPr>
        <p:spPr bwMode="auto">
          <a:xfrm>
            <a:off x="2199373" y="483168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50</a:t>
            </a:r>
          </a:p>
        </p:txBody>
      </p:sp>
      <p:sp>
        <p:nvSpPr>
          <p:cNvPr id="57357" name="Text Box 13"/>
          <p:cNvSpPr txBox="1">
            <a:spLocks noChangeArrowheads="1"/>
          </p:cNvSpPr>
          <p:nvPr/>
        </p:nvSpPr>
        <p:spPr bwMode="auto">
          <a:xfrm>
            <a:off x="2199373" y="3674394"/>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57358" name="Text Box 14"/>
          <p:cNvSpPr txBox="1">
            <a:spLocks noChangeArrowheads="1"/>
          </p:cNvSpPr>
          <p:nvPr/>
        </p:nvSpPr>
        <p:spPr bwMode="auto">
          <a:xfrm>
            <a:off x="2199373" y="4252244"/>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53</a:t>
            </a:r>
          </a:p>
        </p:txBody>
      </p:sp>
      <p:sp>
        <p:nvSpPr>
          <p:cNvPr id="343055" name="Text Box 15"/>
          <p:cNvSpPr txBox="1">
            <a:spLocks noChangeArrowheads="1"/>
          </p:cNvSpPr>
          <p:nvPr/>
        </p:nvSpPr>
        <p:spPr bwMode="auto">
          <a:xfrm>
            <a:off x="0" y="848906"/>
            <a:ext cx="9144000" cy="584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zh-CN" altLang="en-US" sz="1600" b="0" dirty="0">
                <a:solidFill>
                  <a:srgbClr val="FFFFFF"/>
                </a:solidFill>
                <a:latin typeface="Helvetica" charset="0"/>
              </a:rPr>
              <a:t>社会再适应尺度 </a:t>
            </a:r>
            <a:r>
              <a:rPr lang="en-US" altLang="zh-CN" sz="1600" b="0" dirty="0">
                <a:solidFill>
                  <a:srgbClr val="FFFFFF"/>
                </a:solidFill>
                <a:latin typeface="Helvetica" charset="0"/>
              </a:rPr>
              <a:t>(SRRS)</a:t>
            </a:r>
            <a:br>
              <a:rPr lang="en-US" altLang="zh-CN" sz="1600" b="0" dirty="0">
                <a:solidFill>
                  <a:srgbClr val="FFFFFF"/>
                </a:solidFill>
                <a:latin typeface="Helvetica" charset="0"/>
              </a:rPr>
            </a:br>
            <a:r>
              <a:rPr lang="zh-CN" altLang="en-US" sz="1600" b="0" dirty="0">
                <a:solidFill>
                  <a:srgbClr val="FFFFFF"/>
                </a:solidFill>
                <a:latin typeface="Helvetica" charset="0"/>
              </a:rPr>
              <a:t>托马斯</a:t>
            </a:r>
            <a:r>
              <a:rPr lang="en-US" altLang="zh-CN" sz="1600" b="0" dirty="0">
                <a:solidFill>
                  <a:srgbClr val="FFFFFF"/>
                </a:solidFill>
                <a:latin typeface="Helvetica" charset="0"/>
              </a:rPr>
              <a:t>·</a:t>
            </a:r>
            <a:r>
              <a:rPr lang="zh-CN" altLang="en-US" sz="1600" b="0" dirty="0">
                <a:solidFill>
                  <a:srgbClr val="FFFFFF"/>
                </a:solidFill>
                <a:latin typeface="Helvetica" charset="0"/>
              </a:rPr>
              <a:t>福尔摩斯</a:t>
            </a:r>
            <a:r>
              <a:rPr lang="en-US" altLang="zh-CN" sz="1600" b="0" dirty="0">
                <a:solidFill>
                  <a:srgbClr val="FFFFFF"/>
                </a:solidFill>
                <a:latin typeface="Helvetica" charset="0"/>
              </a:rPr>
              <a:t>&amp;</a:t>
            </a:r>
            <a:r>
              <a:rPr lang="zh-CN" altLang="en-US" sz="1600" b="0" dirty="0">
                <a:solidFill>
                  <a:srgbClr val="FFFFFF"/>
                </a:solidFill>
                <a:latin typeface="Helvetica" charset="0"/>
              </a:rPr>
              <a:t>理查</a:t>
            </a:r>
            <a:r>
              <a:rPr lang="en-US" altLang="zh-CN" sz="1600" b="0" dirty="0">
                <a:solidFill>
                  <a:srgbClr val="FFFFFF"/>
                </a:solidFill>
                <a:latin typeface="Helvetica" charset="0"/>
              </a:rPr>
              <a:t>·</a:t>
            </a:r>
            <a:r>
              <a:rPr lang="zh-CN" altLang="en-US" sz="1600" b="0" dirty="0">
                <a:solidFill>
                  <a:srgbClr val="FFFFFF"/>
                </a:solidFill>
                <a:latin typeface="Helvetica" charset="0"/>
              </a:rPr>
              <a:t>拉赫</a:t>
            </a:r>
            <a:r>
              <a:rPr lang="en-US" altLang="zh-CN" sz="1600" b="0" dirty="0">
                <a:solidFill>
                  <a:srgbClr val="FFFFFF"/>
                </a:solidFill>
                <a:latin typeface="Helvetica" charset="0"/>
              </a:rPr>
              <a:t>, 1967</a:t>
            </a:r>
          </a:p>
        </p:txBody>
      </p:sp>
      <p:sp>
        <p:nvSpPr>
          <p:cNvPr id="343056" name="Text Box 16"/>
          <p:cNvSpPr txBox="1">
            <a:spLocks noChangeArrowheads="1"/>
          </p:cNvSpPr>
          <p:nvPr/>
        </p:nvSpPr>
        <p:spPr bwMode="auto">
          <a:xfrm>
            <a:off x="2963614" y="3083844"/>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丧亲</a:t>
            </a:r>
          </a:p>
        </p:txBody>
      </p:sp>
      <p:sp>
        <p:nvSpPr>
          <p:cNvPr id="57361" name="Text Box 17"/>
          <p:cNvSpPr txBox="1">
            <a:spLocks noChangeArrowheads="1"/>
          </p:cNvSpPr>
          <p:nvPr/>
        </p:nvSpPr>
        <p:spPr bwMode="auto">
          <a:xfrm>
            <a:off x="2199373" y="309495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343058" name="Text Box 18"/>
          <p:cNvSpPr txBox="1">
            <a:spLocks noChangeArrowheads="1"/>
          </p:cNvSpPr>
          <p:nvPr/>
        </p:nvSpPr>
        <p:spPr bwMode="auto">
          <a:xfrm>
            <a:off x="2963617" y="5407944"/>
            <a:ext cx="1415647"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被解雇</a:t>
            </a:r>
          </a:p>
        </p:txBody>
      </p:sp>
      <p:sp>
        <p:nvSpPr>
          <p:cNvPr id="57363" name="Text Box 19"/>
          <p:cNvSpPr txBox="1">
            <a:spLocks noChangeArrowheads="1"/>
          </p:cNvSpPr>
          <p:nvPr/>
        </p:nvSpPr>
        <p:spPr bwMode="auto">
          <a:xfrm>
            <a:off x="2199373" y="540953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47</a:t>
            </a:r>
          </a:p>
        </p:txBody>
      </p:sp>
      <p:sp>
        <p:nvSpPr>
          <p:cNvPr id="343060" name="Text Box 20"/>
          <p:cNvSpPr txBox="1">
            <a:spLocks noChangeArrowheads="1"/>
          </p:cNvSpPr>
          <p:nvPr/>
        </p:nvSpPr>
        <p:spPr bwMode="auto">
          <a:xfrm>
            <a:off x="2963614" y="5988969"/>
            <a:ext cx="1826016"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FFF"/>
                </a:solidFill>
              </a:rPr>
              <a:t>婚姻调解</a:t>
            </a:r>
          </a:p>
        </p:txBody>
      </p:sp>
      <p:sp>
        <p:nvSpPr>
          <p:cNvPr id="57365" name="Text Box 21"/>
          <p:cNvSpPr txBox="1">
            <a:spLocks noChangeArrowheads="1"/>
          </p:cNvSpPr>
          <p:nvPr/>
        </p:nvSpPr>
        <p:spPr bwMode="auto">
          <a:xfrm>
            <a:off x="2199373" y="59889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45</a:t>
            </a:r>
          </a:p>
        </p:txBody>
      </p:sp>
      <p:sp>
        <p:nvSpPr>
          <p:cNvPr id="57366" name="Text Box 22"/>
          <p:cNvSpPr txBox="1">
            <a:spLocks noChangeArrowheads="1"/>
          </p:cNvSpPr>
          <p:nvPr/>
        </p:nvSpPr>
        <p:spPr bwMode="auto">
          <a:xfrm>
            <a:off x="2985841" y="1331195"/>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丧偶</a:t>
            </a:r>
          </a:p>
        </p:txBody>
      </p:sp>
      <p:sp>
        <p:nvSpPr>
          <p:cNvPr id="57367" name="Text Box 23"/>
          <p:cNvSpPr txBox="1">
            <a:spLocks noChangeArrowheads="1"/>
          </p:cNvSpPr>
          <p:nvPr/>
        </p:nvSpPr>
        <p:spPr bwMode="auto">
          <a:xfrm>
            <a:off x="2955677" y="191260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离异</a:t>
            </a:r>
            <a:endParaRPr lang="en-US" sz="3200" b="0" dirty="0">
              <a:solidFill>
                <a:srgbClr val="FFFA13"/>
              </a:solidFill>
            </a:endParaRPr>
          </a:p>
        </p:txBody>
      </p:sp>
      <p:sp>
        <p:nvSpPr>
          <p:cNvPr id="57368" name="Text Box 24"/>
          <p:cNvSpPr txBox="1">
            <a:spLocks noChangeArrowheads="1"/>
          </p:cNvSpPr>
          <p:nvPr/>
        </p:nvSpPr>
        <p:spPr bwMode="auto">
          <a:xfrm>
            <a:off x="2977903" y="25028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分居</a:t>
            </a:r>
            <a:endParaRPr lang="en-US" sz="3200" b="0" dirty="0">
              <a:solidFill>
                <a:srgbClr val="FFFA13"/>
              </a:solidFill>
            </a:endParaRPr>
          </a:p>
        </p:txBody>
      </p:sp>
      <p:sp>
        <p:nvSpPr>
          <p:cNvPr id="57369" name="Text Box 25"/>
          <p:cNvSpPr txBox="1">
            <a:spLocks noChangeArrowheads="1"/>
          </p:cNvSpPr>
          <p:nvPr/>
        </p:nvSpPr>
        <p:spPr bwMode="auto">
          <a:xfrm>
            <a:off x="2965202" y="4826919"/>
            <a:ext cx="1005278"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结婚</a:t>
            </a:r>
            <a:endParaRPr lang="en-US" sz="3200" b="0" dirty="0">
              <a:solidFill>
                <a:srgbClr val="FFFA13"/>
              </a:solidFill>
            </a:endParaRPr>
          </a:p>
        </p:txBody>
      </p:sp>
      <p:sp>
        <p:nvSpPr>
          <p:cNvPr id="57370" name="Text Box 26"/>
          <p:cNvSpPr txBox="1">
            <a:spLocks noChangeArrowheads="1"/>
          </p:cNvSpPr>
          <p:nvPr/>
        </p:nvSpPr>
        <p:spPr bwMode="auto">
          <a:xfrm>
            <a:off x="1895290" y="1359819"/>
            <a:ext cx="877837"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100</a:t>
            </a:r>
          </a:p>
        </p:txBody>
      </p:sp>
      <p:sp>
        <p:nvSpPr>
          <p:cNvPr id="57371" name="Text Box 27"/>
          <p:cNvSpPr txBox="1">
            <a:spLocks noChangeArrowheads="1"/>
          </p:cNvSpPr>
          <p:nvPr/>
        </p:nvSpPr>
        <p:spPr bwMode="auto">
          <a:xfrm>
            <a:off x="2200961" y="19376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73</a:t>
            </a:r>
          </a:p>
        </p:txBody>
      </p:sp>
      <p:sp>
        <p:nvSpPr>
          <p:cNvPr id="57372" name="Text Box 28"/>
          <p:cNvSpPr txBox="1">
            <a:spLocks noChangeArrowheads="1"/>
          </p:cNvSpPr>
          <p:nvPr/>
        </p:nvSpPr>
        <p:spPr bwMode="auto">
          <a:xfrm>
            <a:off x="2200961" y="2517107"/>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65</a:t>
            </a:r>
          </a:p>
        </p:txBody>
      </p:sp>
      <p:sp>
        <p:nvSpPr>
          <p:cNvPr id="57373" name="Text Box 29"/>
          <p:cNvSpPr txBox="1">
            <a:spLocks noChangeArrowheads="1"/>
          </p:cNvSpPr>
          <p:nvPr/>
        </p:nvSpPr>
        <p:spPr bwMode="auto">
          <a:xfrm>
            <a:off x="2200961" y="4831682"/>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50</a:t>
            </a:r>
          </a:p>
        </p:txBody>
      </p:sp>
      <p:sp>
        <p:nvSpPr>
          <p:cNvPr id="57374" name="Text Box 30"/>
          <p:cNvSpPr txBox="1">
            <a:spLocks noChangeArrowheads="1"/>
          </p:cNvSpPr>
          <p:nvPr/>
        </p:nvSpPr>
        <p:spPr bwMode="auto">
          <a:xfrm>
            <a:off x="2955677" y="5988969"/>
            <a:ext cx="1826016" cy="53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zh-CN" altLang="en-US" sz="3200" b="0" dirty="0">
                <a:solidFill>
                  <a:srgbClr val="FFFA13"/>
                </a:solidFill>
              </a:rPr>
              <a:t>婚姻调解</a:t>
            </a:r>
          </a:p>
        </p:txBody>
      </p:sp>
      <p:sp>
        <p:nvSpPr>
          <p:cNvPr id="57375" name="Text Box 31"/>
          <p:cNvSpPr txBox="1">
            <a:spLocks noChangeArrowheads="1"/>
          </p:cNvSpPr>
          <p:nvPr/>
        </p:nvSpPr>
        <p:spPr bwMode="auto">
          <a:xfrm>
            <a:off x="2200961" y="5988969"/>
            <a:ext cx="646779" cy="54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5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36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35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358">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35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36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7365">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7369"/>
                                        </p:tgtEl>
                                        <p:attrNameLst>
                                          <p:attrName>style.visibility</p:attrName>
                                        </p:attrNameLst>
                                      </p:cBhvr>
                                      <p:to>
                                        <p:strVal val="visible"/>
                                      </p:to>
                                    </p:set>
                                    <p:animEffect transition="in" filter="wipe(down)">
                                      <p:cBhvr>
                                        <p:cTn id="43" dur="500"/>
                                        <p:tgtEl>
                                          <p:spTgt spid="573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7366"/>
                                        </p:tgtEl>
                                        <p:attrNameLst>
                                          <p:attrName>style.visibility</p:attrName>
                                        </p:attrNameLst>
                                      </p:cBhvr>
                                      <p:to>
                                        <p:strVal val="visible"/>
                                      </p:to>
                                    </p:set>
                                    <p:animEffect transition="in" filter="wipe(down)">
                                      <p:cBhvr>
                                        <p:cTn id="46" dur="500"/>
                                        <p:tgtEl>
                                          <p:spTgt spid="5736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7367"/>
                                        </p:tgtEl>
                                        <p:attrNameLst>
                                          <p:attrName>style.visibility</p:attrName>
                                        </p:attrNameLst>
                                      </p:cBhvr>
                                      <p:to>
                                        <p:strVal val="visible"/>
                                      </p:to>
                                    </p:set>
                                    <p:animEffect transition="in" filter="wipe(down)">
                                      <p:cBhvr>
                                        <p:cTn id="49" dur="500"/>
                                        <p:tgtEl>
                                          <p:spTgt spid="5736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7370">
                                            <p:txEl>
                                              <p:pRg st="0" end="0"/>
                                            </p:txEl>
                                          </p:spTgt>
                                        </p:tgtEl>
                                        <p:attrNameLst>
                                          <p:attrName>style.visibility</p:attrName>
                                        </p:attrNameLst>
                                      </p:cBhvr>
                                      <p:to>
                                        <p:strVal val="visible"/>
                                      </p:to>
                                    </p:set>
                                    <p:animEffect transition="in" filter="wipe(down)">
                                      <p:cBhvr>
                                        <p:cTn id="52" dur="500"/>
                                        <p:tgtEl>
                                          <p:spTgt spid="57370">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7371">
                                            <p:txEl>
                                              <p:pRg st="0" end="0"/>
                                            </p:txEl>
                                          </p:spTgt>
                                        </p:tgtEl>
                                        <p:attrNameLst>
                                          <p:attrName>style.visibility</p:attrName>
                                        </p:attrNameLst>
                                      </p:cBhvr>
                                      <p:to>
                                        <p:strVal val="visible"/>
                                      </p:to>
                                    </p:set>
                                    <p:animEffect transition="in" filter="wipe(down)">
                                      <p:cBhvr>
                                        <p:cTn id="55" dur="500"/>
                                        <p:tgtEl>
                                          <p:spTgt spid="57371">
                                            <p:txEl>
                                              <p:pRg st="0" end="0"/>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7372">
                                            <p:txEl>
                                              <p:pRg st="0" end="0"/>
                                            </p:txEl>
                                          </p:spTgt>
                                        </p:tgtEl>
                                        <p:attrNameLst>
                                          <p:attrName>style.visibility</p:attrName>
                                        </p:attrNameLst>
                                      </p:cBhvr>
                                      <p:to>
                                        <p:strVal val="visible"/>
                                      </p:to>
                                    </p:set>
                                    <p:animEffect transition="in" filter="wipe(down)">
                                      <p:cBhvr>
                                        <p:cTn id="58" dur="500"/>
                                        <p:tgtEl>
                                          <p:spTgt spid="57372">
                                            <p:txEl>
                                              <p:pRg st="0" end="0"/>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7368"/>
                                        </p:tgtEl>
                                        <p:attrNameLst>
                                          <p:attrName>style.visibility</p:attrName>
                                        </p:attrNameLst>
                                      </p:cBhvr>
                                      <p:to>
                                        <p:strVal val="visible"/>
                                      </p:to>
                                    </p:set>
                                    <p:animEffect transition="in" filter="wipe(down)">
                                      <p:cBhvr>
                                        <p:cTn id="61" dur="500"/>
                                        <p:tgtEl>
                                          <p:spTgt spid="5736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7373">
                                            <p:txEl>
                                              <p:pRg st="0" end="0"/>
                                            </p:txEl>
                                          </p:spTgt>
                                        </p:tgtEl>
                                        <p:attrNameLst>
                                          <p:attrName>style.visibility</p:attrName>
                                        </p:attrNameLst>
                                      </p:cBhvr>
                                      <p:to>
                                        <p:strVal val="visible"/>
                                      </p:to>
                                    </p:set>
                                    <p:animEffect transition="in" filter="wipe(down)">
                                      <p:cBhvr>
                                        <p:cTn id="64" dur="500"/>
                                        <p:tgtEl>
                                          <p:spTgt spid="57373">
                                            <p:txEl>
                                              <p:pRg st="0" end="0"/>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7374"/>
                                        </p:tgtEl>
                                        <p:attrNameLst>
                                          <p:attrName>style.visibility</p:attrName>
                                        </p:attrNameLst>
                                      </p:cBhvr>
                                      <p:to>
                                        <p:strVal val="visible"/>
                                      </p:to>
                                    </p:set>
                                    <p:animEffect transition="in" filter="wipe(down)">
                                      <p:cBhvr>
                                        <p:cTn id="67" dur="500"/>
                                        <p:tgtEl>
                                          <p:spTgt spid="5737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7375">
                                            <p:txEl>
                                              <p:pRg st="0" end="0"/>
                                            </p:txEl>
                                          </p:spTgt>
                                        </p:tgtEl>
                                        <p:attrNameLst>
                                          <p:attrName>style.visibility</p:attrName>
                                        </p:attrNameLst>
                                      </p:cBhvr>
                                      <p:to>
                                        <p:strVal val="visible"/>
                                      </p:to>
                                    </p:set>
                                    <p:animEffect transition="in" filter="wipe(down)">
                                      <p:cBhvr>
                                        <p:cTn id="70" dur="500"/>
                                        <p:tgtEl>
                                          <p:spTgt spid="573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p" autoUpdateAnimBg="0"/>
      <p:bldP spid="57354" grpId="0" build="p" autoUpdateAnimBg="0"/>
      <p:bldP spid="57355" grpId="0" build="p" autoUpdateAnimBg="0"/>
      <p:bldP spid="57356" grpId="0" build="p" autoUpdateAnimBg="0"/>
      <p:bldP spid="57357" grpId="0" build="p" autoUpdateAnimBg="0"/>
      <p:bldP spid="57358" grpId="0" build="p" autoUpdateAnimBg="0"/>
      <p:bldP spid="57361" grpId="0" build="p" autoUpdateAnimBg="0"/>
      <p:bldP spid="57363" grpId="0" build="p" autoUpdateAnimBg="0"/>
      <p:bldP spid="57365" grpId="0" build="p" autoUpdateAnimBg="0"/>
      <p:bldP spid="57366" grpId="0"/>
      <p:bldP spid="57367" grpId="0"/>
      <p:bldP spid="57368" grpId="0"/>
      <p:bldP spid="57369" grpId="0"/>
      <p:bldP spid="57370" grpId="0" build="allAtOnce"/>
      <p:bldP spid="57371" grpId="0" build="allAtOnce"/>
      <p:bldP spid="57372" grpId="0" build="allAtOnce"/>
      <p:bldP spid="57373" grpId="0" build="allAtOnce"/>
      <p:bldP spid="57374" grpId="0"/>
      <p:bldP spid="57375" grpId="0" build="allAtOnce"/>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1" name="Picture 3" descr="Stress-Ball-7081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5815" y="-76200"/>
            <a:ext cx="4954587"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idx="4294967295"/>
          </p:nvPr>
        </p:nvSpPr>
        <p:spPr>
          <a:xfrm>
            <a:off x="1120080" y="332656"/>
            <a:ext cx="7772400" cy="1143000"/>
          </a:xfrm>
        </p:spPr>
        <p:txBody>
          <a:bodyPr/>
          <a:lstStyle/>
          <a:p>
            <a:pPr algn="r" eaLnBrk="1" hangingPunct="1"/>
            <a:r>
              <a:rPr lang="zh-CN" altLang="en-US" sz="6000" b="1" dirty="0">
                <a:solidFill>
                  <a:schemeClr val="bg1"/>
                </a:solidFill>
                <a:latin typeface="Arial" charset="0"/>
                <a:ea typeface="ＭＳ Ｐゴシック" charset="0"/>
                <a:cs typeface="ＭＳ Ｐゴシック" charset="0"/>
              </a:rPr>
              <a:t>减压球</a:t>
            </a:r>
            <a:endParaRPr lang="en-US" sz="6000" b="1" dirty="0">
              <a:latin typeface="Arial" charset="0"/>
              <a:ea typeface="ＭＳ Ｐゴシック" charset="0"/>
              <a:cs typeface="ＭＳ Ｐゴシック"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title" idx="4294967295"/>
          </p:nvPr>
        </p:nvSpPr>
        <p:spPr>
          <a:xfrm>
            <a:off x="457200" y="838201"/>
            <a:ext cx="4495800"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B.  </a:t>
            </a:r>
            <a:r>
              <a:rPr lang="zh-CN" altLang="en-US" b="1" dirty="0">
                <a:solidFill>
                  <a:srgbClr val="FFFF00"/>
                </a:solidFill>
                <a:latin typeface="Arial" charset="0"/>
                <a:ea typeface="ＭＳ Ｐゴシック" charset="0"/>
                <a:cs typeface="ＭＳ Ｐゴシック" charset="0"/>
              </a:rPr>
              <a:t>时间</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独身的在永恒之事上可以投入更多的时间</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(7:29-31).</a:t>
            </a:r>
            <a:endParaRPr lang="en-US" sz="3600" b="1" dirty="0">
              <a:latin typeface="Arial" charset="0"/>
              <a:ea typeface="ＭＳ Ｐゴシック" charset="0"/>
              <a:cs typeface="ＭＳ Ｐゴシック" charset="0"/>
            </a:endParaRPr>
          </a:p>
        </p:txBody>
      </p:sp>
      <p:sp>
        <p:nvSpPr>
          <p:cNvPr id="347139"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47140" name="Picture 5" descr="more ti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1" y="838201"/>
            <a:ext cx="39258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idx="4294967295"/>
          </p:nvPr>
        </p:nvSpPr>
        <p:spPr>
          <a:xfrm>
            <a:off x="685800" y="152400"/>
            <a:ext cx="7772400" cy="1143000"/>
          </a:xfrm>
        </p:spPr>
        <p:txBody>
          <a:bodyPr/>
          <a:lstStyle/>
          <a:p>
            <a:pPr eaLnBrk="1" hangingPunct="1"/>
            <a:r>
              <a:rPr lang="zh-CN" altLang="en-US" sz="5400" dirty="0">
                <a:solidFill>
                  <a:schemeClr val="bg1"/>
                </a:solidFill>
                <a:latin typeface="Arial" charset="0"/>
                <a:ea typeface="ＭＳ Ｐゴシック" charset="0"/>
                <a:cs typeface="ＭＳ Ｐゴシック" charset="0"/>
              </a:rPr>
              <a:t>新加坡神学院的女教员们</a:t>
            </a:r>
            <a:endParaRPr lang="en-US" sz="5400" dirty="0">
              <a:latin typeface="Arial" charset="0"/>
              <a:ea typeface="ＭＳ Ｐゴシック" charset="0"/>
              <a:cs typeface="ＭＳ Ｐゴシック" charset="0"/>
            </a:endParaRPr>
          </a:p>
        </p:txBody>
      </p:sp>
      <p:pic>
        <p:nvPicPr>
          <p:cNvPr id="48131" name="Picture 3" descr="Koh Siang Kiang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6" y="1676400"/>
            <a:ext cx="1184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Florence Tan (colo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125" y="3581400"/>
            <a:ext cx="11588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Kam See Fung (colo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1" y="2667001"/>
            <a:ext cx="1158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myrleene grace ya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9801" y="3581400"/>
            <a:ext cx="11160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Karen Lee (colo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0601" y="3581401"/>
            <a:ext cx="11588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8" descr="Lanny Yap (colou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09801" y="1676400"/>
            <a:ext cx="10922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descr="Violet James (colou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0613" y="1676400"/>
            <a:ext cx="114141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dissolve">
                                      <p:cBhvr>
                                        <p:cTn id="11" dur="500"/>
                                        <p:tgtEl>
                                          <p:spTgt spid="481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8136"/>
                                        </p:tgtEl>
                                        <p:attrNameLst>
                                          <p:attrName>style.visibility</p:attrName>
                                        </p:attrNameLst>
                                      </p:cBhvr>
                                      <p:to>
                                        <p:strVal val="visible"/>
                                      </p:to>
                                    </p:set>
                                    <p:animEffect transition="in" filter="dissolve">
                                      <p:cBhvr>
                                        <p:cTn id="15" dur="500"/>
                                        <p:tgtEl>
                                          <p:spTgt spid="4813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8134"/>
                                        </p:tgtEl>
                                        <p:attrNameLst>
                                          <p:attrName>style.visibility</p:attrName>
                                        </p:attrNameLst>
                                      </p:cBhvr>
                                      <p:to>
                                        <p:strVal val="visible"/>
                                      </p:to>
                                    </p:set>
                                    <p:animEffect transition="in" filter="dissolve">
                                      <p:cBhvr>
                                        <p:cTn id="19" dur="500"/>
                                        <p:tgtEl>
                                          <p:spTgt spid="48134"/>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8137"/>
                                        </p:tgtEl>
                                        <p:attrNameLst>
                                          <p:attrName>style.visibility</p:attrName>
                                        </p:attrNameLst>
                                      </p:cBhvr>
                                      <p:to>
                                        <p:strVal val="visible"/>
                                      </p:to>
                                    </p:set>
                                    <p:animEffect transition="in" filter="dissolve">
                                      <p:cBhvr>
                                        <p:cTn id="23" dur="500"/>
                                        <p:tgtEl>
                                          <p:spTgt spid="4813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48135"/>
                                        </p:tgtEl>
                                        <p:attrNameLst>
                                          <p:attrName>style.visibility</p:attrName>
                                        </p:attrNameLst>
                                      </p:cBhvr>
                                      <p:to>
                                        <p:strVal val="visible"/>
                                      </p:to>
                                    </p:set>
                                    <p:animEffect transition="in" filter="dissolve">
                                      <p:cBhvr>
                                        <p:cTn id="27" dur="500"/>
                                        <p:tgtEl>
                                          <p:spTgt spid="48135"/>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48133"/>
                                        </p:tgtEl>
                                        <p:attrNameLst>
                                          <p:attrName>style.visibility</p:attrName>
                                        </p:attrNameLst>
                                      </p:cBhvr>
                                      <p:to>
                                        <p:strVal val="visible"/>
                                      </p:to>
                                    </p:set>
                                    <p:animEffect transition="in" filter="dissolve">
                                      <p:cBhvr>
                                        <p:cTn id="31"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1234" name="Rectangle 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pPr algn="l" eaLnBrk="0" hangingPunct="0"/>
            <a:endParaRPr lang="en-US" b="0">
              <a:solidFill>
                <a:srgbClr val="000000"/>
              </a:solidFill>
            </a:endParaRPr>
          </a:p>
        </p:txBody>
      </p:sp>
      <p:sp>
        <p:nvSpPr>
          <p:cNvPr id="2" name="Rectangle 2"/>
          <p:cNvSpPr>
            <a:spLocks noGrp="1" noChangeArrowheads="1"/>
          </p:cNvSpPr>
          <p:nvPr>
            <p:ph type="title" idx="4294967295"/>
          </p:nvPr>
        </p:nvSpPr>
        <p:spPr>
          <a:xfrm>
            <a:off x="323528" y="44624"/>
            <a:ext cx="7772400" cy="762000"/>
          </a:xfrm>
        </p:spPr>
        <p:txBody>
          <a:bodyPr/>
          <a:lstStyle/>
          <a:p>
            <a:pPr algn="l" eaLnBrk="1" hangingPunct="1"/>
            <a:r>
              <a:rPr lang="zh-CN" altLang="en-US" sz="4800" b="1" dirty="0">
                <a:latin typeface="Arial" charset="0"/>
                <a:ea typeface="ＭＳ Ｐゴシック" charset="0"/>
                <a:cs typeface="ＭＳ Ｐゴシック" charset="0"/>
              </a:rPr>
              <a:t>儿童作家</a:t>
            </a:r>
            <a:endParaRPr lang="en-US" sz="4800" b="1" dirty="0">
              <a:latin typeface="Arial" charset="0"/>
              <a:ea typeface="ＭＳ Ｐゴシック" charset="0"/>
              <a:cs typeface="ＭＳ Ｐゴシック" charset="0"/>
            </a:endParaRPr>
          </a:p>
        </p:txBody>
      </p:sp>
      <p:pic>
        <p:nvPicPr>
          <p:cNvPr id="351236" name="Picture 4" descr="alicescarrol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1" y="1953022"/>
            <a:ext cx="3311525"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7" name="Picture 5" descr="drseu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13" y="1371613"/>
            <a:ext cx="337026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6" descr="Catintheha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552" y="3962401"/>
            <a:ext cx="26892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239" name="Picture 3" descr="beatrixPotter_19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72200" y="1219200"/>
            <a:ext cx="28336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475656" y="3789040"/>
            <a:ext cx="180020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Dr. Seuss</a:t>
            </a:r>
            <a:endParaRPr lang="en-US" sz="3200" dirty="0">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707905" y="692696"/>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Lewis Carroll</a:t>
            </a:r>
            <a:endParaRPr lang="en-US" sz="3200" dirty="0">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660232" y="4653136"/>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Beatrix Potter</a:t>
            </a:r>
            <a:endParaRPr lang="en-US" sz="32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0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8" grpId="0" build="p" autoUpdateAnimBg="0"/>
      <p:bldP spid="9" grpId="0" build="p" autoUpdateAnimBg="0"/>
      <p:bldP spid="10"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685800" y="228600"/>
            <a:ext cx="7772400" cy="838200"/>
          </a:xfrm>
        </p:spPr>
        <p:txBody>
          <a:bodyPr/>
          <a:lstStyle/>
          <a:p>
            <a:pPr eaLnBrk="1" hangingPunct="1"/>
            <a:r>
              <a:rPr lang="zh-CN" altLang="en-US" dirty="0">
                <a:solidFill>
                  <a:schemeClr val="bg1"/>
                </a:solidFill>
                <a:latin typeface="Arial" charset="0"/>
                <a:ea typeface="ＭＳ Ｐゴシック" charset="0"/>
                <a:cs typeface="ＭＳ Ｐゴシック" charset="0"/>
              </a:rPr>
              <a:t>其他独身者</a:t>
            </a:r>
            <a:endParaRPr lang="en-US" dirty="0">
              <a:latin typeface="Arial" charset="0"/>
              <a:ea typeface="ＭＳ Ｐゴシック" charset="0"/>
              <a:cs typeface="ＭＳ Ｐゴシック" charset="0"/>
            </a:endParaRPr>
          </a:p>
        </p:txBody>
      </p:sp>
      <p:pic>
        <p:nvPicPr>
          <p:cNvPr id="353283" name="Picture 3" descr="stot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409701"/>
            <a:ext cx="5162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4" name="Rectangle 4"/>
          <p:cNvSpPr>
            <a:spLocks noChangeArrowheads="1"/>
          </p:cNvSpPr>
          <p:nvPr/>
        </p:nvSpPr>
        <p:spPr bwMode="auto">
          <a:xfrm>
            <a:off x="2590801" y="57150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约翰</a:t>
            </a:r>
            <a:r>
              <a:rPr lang="en-US" altLang="zh-CN" sz="4400" b="0" dirty="0">
                <a:solidFill>
                  <a:srgbClr val="FFFFFF"/>
                </a:solidFill>
              </a:rPr>
              <a:t>·</a:t>
            </a:r>
            <a:r>
              <a:rPr lang="zh-CN" altLang="en-US" sz="4400" b="0" dirty="0">
                <a:solidFill>
                  <a:srgbClr val="FFFFFF"/>
                </a:solidFill>
              </a:rPr>
              <a:t>斯托得</a:t>
            </a:r>
          </a:p>
        </p:txBody>
      </p:sp>
      <p:sp>
        <p:nvSpPr>
          <p:cNvPr id="121861" name="Rectangle 5"/>
          <p:cNvSpPr>
            <a:spLocks noChangeArrowheads="1"/>
          </p:cNvSpPr>
          <p:nvPr/>
        </p:nvSpPr>
        <p:spPr bwMode="auto">
          <a:xfrm>
            <a:off x="0" y="1295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sz="4400" b="0" dirty="0">
                <a:solidFill>
                  <a:srgbClr val="FFFFFF"/>
                </a:solidFill>
              </a:rPr>
              <a:t>J. D. </a:t>
            </a:r>
            <a:r>
              <a:rPr lang="zh-CN" altLang="en-US" sz="4400" b="0" dirty="0">
                <a:solidFill>
                  <a:srgbClr val="FFFFFF"/>
                </a:solidFill>
              </a:rPr>
              <a:t>道格拉斯</a:t>
            </a:r>
            <a:endParaRPr lang="en-US" sz="4400" b="0" dirty="0">
              <a:solidFill>
                <a:srgbClr val="000000"/>
              </a:solidFill>
            </a:endParaRPr>
          </a:p>
        </p:txBody>
      </p:sp>
      <p:sp>
        <p:nvSpPr>
          <p:cNvPr id="121862" name="Rectangle 6"/>
          <p:cNvSpPr>
            <a:spLocks noChangeArrowheads="1"/>
          </p:cNvSpPr>
          <p:nvPr/>
        </p:nvSpPr>
        <p:spPr bwMode="auto">
          <a:xfrm>
            <a:off x="0" y="23622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贝多芬</a:t>
            </a:r>
          </a:p>
        </p:txBody>
      </p:sp>
      <p:sp>
        <p:nvSpPr>
          <p:cNvPr id="121863" name="Rectangle 7"/>
          <p:cNvSpPr>
            <a:spLocks noChangeArrowheads="1"/>
          </p:cNvSpPr>
          <p:nvPr/>
        </p:nvSpPr>
        <p:spPr bwMode="auto">
          <a:xfrm>
            <a:off x="0" y="35814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米开朗基罗</a:t>
            </a:r>
          </a:p>
        </p:txBody>
      </p:sp>
      <p:sp>
        <p:nvSpPr>
          <p:cNvPr id="121864" name="Rectangle 8"/>
          <p:cNvSpPr>
            <a:spLocks noChangeArrowheads="1"/>
          </p:cNvSpPr>
          <p:nvPr/>
        </p:nvSpPr>
        <p:spPr bwMode="auto">
          <a:xfrm>
            <a:off x="5181600" y="1371600"/>
            <a:ext cx="396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伏尔泰</a:t>
            </a:r>
          </a:p>
        </p:txBody>
      </p:sp>
      <p:sp>
        <p:nvSpPr>
          <p:cNvPr id="121865" name="Rectangle 9"/>
          <p:cNvSpPr>
            <a:spLocks noChangeArrowheads="1"/>
          </p:cNvSpPr>
          <p:nvPr/>
        </p:nvSpPr>
        <p:spPr bwMode="auto">
          <a:xfrm>
            <a:off x="5181600" y="228600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安徒生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8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18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build="p" autoUpdateAnimBg="0"/>
      <p:bldP spid="121862" grpId="0" build="p" autoUpdateAnimBg="0"/>
      <p:bldP spid="121863" grpId="0" build="p" autoUpdateAnimBg="0"/>
      <p:bldP spid="121864" grpId="0" build="p" autoUpdateAnimBg="0"/>
      <p:bldP spid="121865" grpId="0" build="p"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457200" y="838201"/>
            <a:ext cx="4495800" cy="5867400"/>
          </a:xfrm>
        </p:spPr>
        <p:txBody>
          <a:bodyPr/>
          <a:lstStyle/>
          <a:p>
            <a:pPr marL="975663" indent="-975663" algn="l" eaLnBrk="1" hangingPunct="1"/>
            <a:r>
              <a:rPr lang="en-US" b="1" dirty="0">
                <a:solidFill>
                  <a:schemeClr val="bg1"/>
                </a:solidFill>
                <a:latin typeface="Arial" charset="0"/>
                <a:ea typeface="ＭＳ Ｐゴシック" charset="0"/>
                <a:cs typeface="ＭＳ Ｐゴシック" charset="0"/>
              </a:rPr>
              <a:t>C.  </a:t>
            </a:r>
            <a:r>
              <a:rPr lang="zh-CN" altLang="en-US" b="1" dirty="0">
                <a:solidFill>
                  <a:srgbClr val="FFFF00"/>
                </a:solidFill>
                <a:latin typeface="Arial" charset="0"/>
                <a:ea typeface="ＭＳ Ｐゴシック" charset="0"/>
                <a:cs typeface="ＭＳ Ｐゴシック" charset="0"/>
              </a:rPr>
              <a:t>分心</a:t>
            </a:r>
            <a:r>
              <a:rPr lang="en-US"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已婚的在事奉上更易分心</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(7:32-35).</a:t>
            </a:r>
            <a:endParaRPr lang="en-US" sz="3600" b="1" dirty="0">
              <a:latin typeface="Arial" charset="0"/>
              <a:ea typeface="ＭＳ Ｐゴシック" charset="0"/>
              <a:cs typeface="ＭＳ Ｐゴシック" charset="0"/>
            </a:endParaRPr>
          </a:p>
        </p:txBody>
      </p:sp>
      <p:sp>
        <p:nvSpPr>
          <p:cNvPr id="355331" name="WordArt 3"/>
          <p:cNvSpPr>
            <a:spLocks noChangeArrowheads="1" noChangeShapeType="1" noTextEdit="1"/>
          </p:cNvSpPr>
          <p:nvPr/>
        </p:nvSpPr>
        <p:spPr bwMode="auto">
          <a:xfrm>
            <a:off x="533400" y="152400"/>
            <a:ext cx="41910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为何保持独身</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pic>
        <p:nvPicPr>
          <p:cNvPr id="355332" name="Picture 5" descr="lea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2" y="1447800"/>
            <a:ext cx="3751263"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3"/>
            <a:ext cx="9144000" cy="7281863"/>
          </a:xfrm>
        </p:spPr>
      </p:pic>
      <p:sp>
        <p:nvSpPr>
          <p:cNvPr id="71683" name="Rectangle 3"/>
          <p:cNvSpPr>
            <a:spLocks noGrp="1" noChangeArrowheads="1"/>
          </p:cNvSpPr>
          <p:nvPr>
            <p:ph type="title"/>
          </p:nvPr>
        </p:nvSpPr>
        <p:spPr>
          <a:xfrm>
            <a:off x="35496" y="4797153"/>
            <a:ext cx="9145016" cy="2060848"/>
          </a:xfrm>
          <a:effectLst>
            <a:outerShdw blurRad="63500" dist="137372" dir="2021404" algn="ctr" rotWithShape="0">
              <a:schemeClr val="bg1">
                <a:alpha val="50000"/>
              </a:schemeClr>
            </a:outerShdw>
          </a:effectLst>
        </p:spPr>
        <p:txBody>
          <a:bodyPr/>
          <a:lstStyle/>
          <a:p>
            <a:pPr eaLnBrk="1" hangingPunct="1"/>
            <a:r>
              <a:rPr lang="zh-CN" alt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十字路乐团</a:t>
            </a:r>
            <a:r>
              <a:rPr 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(1981-83)</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1" y="-533400"/>
            <a:ext cx="6988175" cy="883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r>
              <a:rPr lang="zh-CN" altLang="en-US" sz="4000" dirty="0">
                <a:latin typeface="Arial" charset="0"/>
                <a:ea typeface="ＭＳ Ｐゴシック" charset="0"/>
                <a:cs typeface="ＭＳ Ｐゴシック" charset="0"/>
              </a:rPr>
              <a:t>十字路口音乐事工</a:t>
            </a:r>
            <a:endParaRPr lang="en-US" sz="4000" dirty="0">
              <a:latin typeface="Arial" charset="0"/>
              <a:ea typeface="ＭＳ Ｐゴシック" charset="0"/>
              <a:cs typeface="ＭＳ Ｐゴシック" charset="0"/>
            </a:endParaRPr>
          </a:p>
        </p:txBody>
      </p:sp>
      <p:sp>
        <p:nvSpPr>
          <p:cNvPr id="75780" name="Text Box 4"/>
          <p:cNvSpPr txBox="1">
            <a:spLocks noChangeArrowheads="1"/>
          </p:cNvSpPr>
          <p:nvPr/>
        </p:nvSpPr>
        <p:spPr bwMode="auto">
          <a:xfrm>
            <a:off x="5181600" y="5257801"/>
            <a:ext cx="2057400" cy="525142"/>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印尼</a:t>
            </a:r>
            <a:endParaRPr lang="en-US" sz="2800" dirty="0">
              <a:solidFill>
                <a:srgbClr val="FFFFFF"/>
              </a:solidFill>
              <a:ea typeface="ＭＳ Ｐゴシック" charset="-128"/>
              <a:cs typeface="ＭＳ Ｐゴシック" charset="-128"/>
            </a:endParaRPr>
          </a:p>
        </p:txBody>
      </p:sp>
      <p:sp>
        <p:nvSpPr>
          <p:cNvPr id="359429" name="Text Box 5"/>
          <p:cNvSpPr txBox="1">
            <a:spLocks noChangeArrowheads="1"/>
          </p:cNvSpPr>
          <p:nvPr/>
        </p:nvSpPr>
        <p:spPr bwMode="auto">
          <a:xfrm>
            <a:off x="5638800" y="3276602"/>
            <a:ext cx="2286000" cy="525142"/>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菲律宾</a:t>
            </a:r>
            <a:endParaRPr lang="en-US" sz="2800" dirty="0">
              <a:solidFill>
                <a:srgbClr val="FFFFFF"/>
              </a:solidFill>
            </a:endParaRPr>
          </a:p>
        </p:txBody>
      </p:sp>
      <p:sp>
        <p:nvSpPr>
          <p:cNvPr id="75782" name="Text Box 6"/>
          <p:cNvSpPr txBox="1">
            <a:spLocks noChangeArrowheads="1"/>
          </p:cNvSpPr>
          <p:nvPr/>
        </p:nvSpPr>
        <p:spPr bwMode="auto">
          <a:xfrm>
            <a:off x="3352813" y="533402"/>
            <a:ext cx="1497013" cy="525142"/>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中国</a:t>
            </a:r>
            <a:endParaRPr lang="en-US" sz="2800" dirty="0">
              <a:solidFill>
                <a:srgbClr val="FFFFFF"/>
              </a:solidFill>
              <a:ea typeface="ＭＳ Ｐゴシック" charset="-128"/>
              <a:cs typeface="ＭＳ Ｐゴシック" charset="-128"/>
            </a:endParaRPr>
          </a:p>
        </p:txBody>
      </p:sp>
      <p:sp>
        <p:nvSpPr>
          <p:cNvPr id="75783" name="Text Box 7"/>
          <p:cNvSpPr txBox="1">
            <a:spLocks noChangeArrowheads="1"/>
          </p:cNvSpPr>
          <p:nvPr/>
        </p:nvSpPr>
        <p:spPr bwMode="auto">
          <a:xfrm>
            <a:off x="1447800" y="4114801"/>
            <a:ext cx="2057400" cy="525142"/>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马来西亚</a:t>
            </a:r>
            <a:endParaRPr lang="en-US" sz="2800" dirty="0">
              <a:solidFill>
                <a:srgbClr val="FFFFFF"/>
              </a:solidFill>
            </a:endParaRPr>
          </a:p>
        </p:txBody>
      </p:sp>
      <p:sp>
        <p:nvSpPr>
          <p:cNvPr id="75784" name="Text Box 8"/>
          <p:cNvSpPr txBox="1">
            <a:spLocks noChangeArrowheads="1"/>
          </p:cNvSpPr>
          <p:nvPr/>
        </p:nvSpPr>
        <p:spPr bwMode="auto">
          <a:xfrm>
            <a:off x="2819400" y="4724401"/>
            <a:ext cx="2057400"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新加坡</a:t>
            </a:r>
            <a:endParaRPr lang="en-US" sz="2800" dirty="0">
              <a:solidFill>
                <a:srgbClr val="FFFFFF"/>
              </a:solidFill>
            </a:endParaRPr>
          </a:p>
        </p:txBody>
      </p:sp>
      <p:sp>
        <p:nvSpPr>
          <p:cNvPr id="75785" name="Text Box 9"/>
          <p:cNvSpPr txBox="1">
            <a:spLocks noChangeArrowheads="1"/>
          </p:cNvSpPr>
          <p:nvPr/>
        </p:nvSpPr>
        <p:spPr bwMode="auto">
          <a:xfrm>
            <a:off x="1752600" y="2819402"/>
            <a:ext cx="2057400" cy="525142"/>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泰国</a:t>
            </a:r>
            <a:endParaRPr lang="en-US" sz="2800" dirty="0">
              <a:solidFill>
                <a:srgbClr val="FFFFFF"/>
              </a:solidFill>
            </a:endParaRPr>
          </a:p>
        </p:txBody>
      </p:sp>
      <p:sp>
        <p:nvSpPr>
          <p:cNvPr id="75786" name="Text Box 10"/>
          <p:cNvSpPr txBox="1">
            <a:spLocks noChangeArrowheads="1"/>
          </p:cNvSpPr>
          <p:nvPr/>
        </p:nvSpPr>
        <p:spPr bwMode="auto">
          <a:xfrm>
            <a:off x="3124200" y="1600201"/>
            <a:ext cx="2286000" cy="525142"/>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香港</a:t>
            </a:r>
            <a:endParaRPr lang="en-US" sz="2800" dirty="0">
              <a:solidFill>
                <a:srgbClr val="FFFFFF"/>
              </a:solidFill>
            </a:endParaRPr>
          </a:p>
        </p:txBody>
      </p:sp>
      <p:sp>
        <p:nvSpPr>
          <p:cNvPr id="75787" name="Text Box 11"/>
          <p:cNvSpPr txBox="1">
            <a:spLocks noChangeArrowheads="1"/>
          </p:cNvSpPr>
          <p:nvPr/>
        </p:nvSpPr>
        <p:spPr bwMode="auto">
          <a:xfrm>
            <a:off x="3124201" y="2133602"/>
            <a:ext cx="1524000" cy="525142"/>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澳门</a:t>
            </a:r>
            <a:endParaRPr lang="en-US" sz="2800" dirty="0">
              <a:solidFill>
                <a:srgbClr val="FFFFFF"/>
              </a:solidFill>
            </a:endParaRPr>
          </a:p>
        </p:txBody>
      </p:sp>
      <p:sp>
        <p:nvSpPr>
          <p:cNvPr id="75788" name="Text Box 12"/>
          <p:cNvSpPr txBox="1">
            <a:spLocks noChangeArrowheads="1"/>
          </p:cNvSpPr>
          <p:nvPr/>
        </p:nvSpPr>
        <p:spPr bwMode="auto">
          <a:xfrm>
            <a:off x="5334013" y="1"/>
            <a:ext cx="1497013" cy="525142"/>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韩国</a:t>
            </a:r>
            <a:endParaRPr lang="en-US" sz="2800" dirty="0">
              <a:solidFill>
                <a:srgbClr val="FFFFFF"/>
              </a:solidFill>
            </a:endParaRPr>
          </a:p>
        </p:txBody>
      </p:sp>
      <p:sp>
        <p:nvSpPr>
          <p:cNvPr id="75789" name="Text Box 13"/>
          <p:cNvSpPr txBox="1">
            <a:spLocks noChangeArrowheads="1"/>
          </p:cNvSpPr>
          <p:nvPr/>
        </p:nvSpPr>
        <p:spPr bwMode="auto">
          <a:xfrm>
            <a:off x="7086613" y="533402"/>
            <a:ext cx="1497013" cy="525142"/>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zh-CN" altLang="en-US" sz="2800" dirty="0">
                <a:solidFill>
                  <a:srgbClr val="FFFFFF"/>
                </a:solidFill>
              </a:rPr>
              <a:t>日本</a:t>
            </a:r>
            <a:endParaRPr lang="en-US" sz="2800" dirty="0">
              <a:solidFill>
                <a:srgbClr val="FFFFFF"/>
              </a:solidFill>
            </a:endParaRPr>
          </a:p>
        </p:txBody>
      </p:sp>
      <p:sp>
        <p:nvSpPr>
          <p:cNvPr id="75790" name="Text Box 14"/>
          <p:cNvSpPr txBox="1">
            <a:spLocks noChangeArrowheads="1"/>
          </p:cNvSpPr>
          <p:nvPr/>
        </p:nvSpPr>
        <p:spPr bwMode="auto">
          <a:xfrm>
            <a:off x="5486400" y="1676402"/>
            <a:ext cx="1524000" cy="525142"/>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lIns="91378" tIns="45690" rIns="91378" bIns="45690">
            <a:spAutoFit/>
          </a:bodyPr>
          <a:lstStyle/>
          <a:p>
            <a:pPr eaLnBrk="0" hangingPunct="0">
              <a:spcBef>
                <a:spcPct val="50000"/>
              </a:spcBef>
              <a:defRPr/>
            </a:pPr>
            <a:r>
              <a:rPr lang="zh-CN" altLang="en-US" sz="2800" dirty="0">
                <a:solidFill>
                  <a:srgbClr val="FFFFFF"/>
                </a:solidFill>
                <a:ea typeface="ＭＳ Ｐゴシック" charset="-128"/>
                <a:cs typeface="ＭＳ Ｐゴシック" charset="-128"/>
              </a:rPr>
              <a:t>台湾</a:t>
            </a:r>
            <a:endParaRPr lang="en-US" sz="2800" dirty="0">
              <a:solidFill>
                <a:srgbClr val="FFFFFF"/>
              </a:solidFill>
              <a:ea typeface="ＭＳ Ｐゴシック" charset="-128"/>
              <a:cs typeface="ＭＳ Ｐゴシック" charset="-128"/>
            </a:endParaRPr>
          </a:p>
        </p:txBody>
      </p:sp>
      <p:sp>
        <p:nvSpPr>
          <p:cNvPr id="75791" name="Line 15"/>
          <p:cNvSpPr>
            <a:spLocks noChangeShapeType="1"/>
          </p:cNvSpPr>
          <p:nvPr/>
        </p:nvSpPr>
        <p:spPr bwMode="auto">
          <a:xfrm flipH="1" flipV="1">
            <a:off x="5562601" y="2438401"/>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2" name="Line 16"/>
          <p:cNvSpPr>
            <a:spLocks noChangeShapeType="1"/>
          </p:cNvSpPr>
          <p:nvPr/>
        </p:nvSpPr>
        <p:spPr bwMode="auto">
          <a:xfrm flipH="1" flipV="1">
            <a:off x="4724401"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3"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4"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
        <p:nvSpPr>
          <p:cNvPr id="75795" name="Line 19"/>
          <p:cNvSpPr>
            <a:spLocks noChangeShapeType="1"/>
          </p:cNvSpPr>
          <p:nvPr/>
        </p:nvSpPr>
        <p:spPr bwMode="auto">
          <a:xfrm flipV="1">
            <a:off x="6248401"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lIns="91378" tIns="45690" rIns="91378" bIns="45690"/>
          <a:lstStyle/>
          <a:p>
            <a:pPr algn="l" eaLnBrk="0" hangingPunct="0">
              <a:defRPr/>
            </a:pPr>
            <a:endParaRPr lang="en-US" b="0">
              <a:solidFill>
                <a:srgbClr val="FFFFFF"/>
              </a:solidFill>
              <a:ea typeface="ＭＳ Ｐゴシック" charset="-128"/>
              <a:cs typeface="ＭＳ Ｐゴシック" charset="-12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5782">
                                            <p:bg/>
                                          </p:spTgt>
                                        </p:tgtEl>
                                        <p:attrNameLst>
                                          <p:attrName>style.visibility</p:attrName>
                                        </p:attrNameLst>
                                      </p:cBhvr>
                                      <p:to>
                                        <p:strVal val="visible"/>
                                      </p:to>
                                    </p:set>
                                    <p:anim calcmode="lin" valueType="num">
                                      <p:cBhvr>
                                        <p:cTn id="7" dur="1000" fill="hold"/>
                                        <p:tgtEl>
                                          <p:spTgt spid="75782">
                                            <p:bg/>
                                          </p:spTgt>
                                        </p:tgtEl>
                                        <p:attrNameLst>
                                          <p:attrName>ppt_w</p:attrName>
                                        </p:attrNameLst>
                                      </p:cBhvr>
                                      <p:tavLst>
                                        <p:tav tm="0">
                                          <p:val>
                                            <p:fltVal val="0"/>
                                          </p:val>
                                        </p:tav>
                                        <p:tav tm="100000">
                                          <p:val>
                                            <p:strVal val="#ppt_w"/>
                                          </p:val>
                                        </p:tav>
                                      </p:tavLst>
                                    </p:anim>
                                    <p:anim calcmode="lin" valueType="num">
                                      <p:cBhvr>
                                        <p:cTn id="8" dur="1000" fill="hold"/>
                                        <p:tgtEl>
                                          <p:spTgt spid="75782">
                                            <p:bg/>
                                          </p:spTgt>
                                        </p:tgtEl>
                                        <p:attrNameLst>
                                          <p:attrName>ppt_h</p:attrName>
                                        </p:attrNameLst>
                                      </p:cBhvr>
                                      <p:tavLst>
                                        <p:tav tm="0">
                                          <p:val>
                                            <p:fltVal val="0"/>
                                          </p:val>
                                        </p:tav>
                                        <p:tav tm="100000">
                                          <p:val>
                                            <p:strVal val="#ppt_h"/>
                                          </p:val>
                                        </p:tav>
                                      </p:tavLst>
                                    </p:anim>
                                    <p:anim calcmode="lin" valueType="num">
                                      <p:cBhvr>
                                        <p:cTn id="9" dur="1000" fill="hold"/>
                                        <p:tgtEl>
                                          <p:spTgt spid="7578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8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5782">
                                            <p:txEl>
                                              <p:pRg st="0" end="0"/>
                                            </p:txEl>
                                          </p:spTgt>
                                        </p:tgtEl>
                                        <p:attrNameLst>
                                          <p:attrName>style.visibility</p:attrName>
                                        </p:attrNameLst>
                                      </p:cBhvr>
                                      <p:to>
                                        <p:strVal val="visible"/>
                                      </p:to>
                                    </p:set>
                                    <p:anim calcmode="lin" valueType="num">
                                      <p:cBhvr>
                                        <p:cTn id="13" dur="1000" fill="hold"/>
                                        <p:tgtEl>
                                          <p:spTgt spid="757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57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57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57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5780">
                                            <p:bg/>
                                          </p:spTgt>
                                        </p:tgtEl>
                                        <p:attrNameLst>
                                          <p:attrName>style.visibility</p:attrName>
                                        </p:attrNameLst>
                                      </p:cBhvr>
                                      <p:to>
                                        <p:strVal val="visible"/>
                                      </p:to>
                                    </p:set>
                                    <p:anim calcmode="lin" valueType="num">
                                      <p:cBhvr>
                                        <p:cTn id="20" dur="1000" fill="hold"/>
                                        <p:tgtEl>
                                          <p:spTgt spid="75780">
                                            <p:bg/>
                                          </p:spTgt>
                                        </p:tgtEl>
                                        <p:attrNameLst>
                                          <p:attrName>ppt_w</p:attrName>
                                        </p:attrNameLst>
                                      </p:cBhvr>
                                      <p:tavLst>
                                        <p:tav tm="0">
                                          <p:val>
                                            <p:fltVal val="0"/>
                                          </p:val>
                                        </p:tav>
                                        <p:tav tm="100000">
                                          <p:val>
                                            <p:strVal val="#ppt_w"/>
                                          </p:val>
                                        </p:tav>
                                      </p:tavLst>
                                    </p:anim>
                                    <p:anim calcmode="lin" valueType="num">
                                      <p:cBhvr>
                                        <p:cTn id="21" dur="1000" fill="hold"/>
                                        <p:tgtEl>
                                          <p:spTgt spid="75780">
                                            <p:bg/>
                                          </p:spTgt>
                                        </p:tgtEl>
                                        <p:attrNameLst>
                                          <p:attrName>ppt_h</p:attrName>
                                        </p:attrNameLst>
                                      </p:cBhvr>
                                      <p:tavLst>
                                        <p:tav tm="0">
                                          <p:val>
                                            <p:fltVal val="0"/>
                                          </p:val>
                                        </p:tav>
                                        <p:tav tm="100000">
                                          <p:val>
                                            <p:strVal val="#ppt_h"/>
                                          </p:val>
                                        </p:tav>
                                      </p:tavLst>
                                    </p:anim>
                                    <p:anim calcmode="lin" valueType="num">
                                      <p:cBhvr>
                                        <p:cTn id="22" dur="1000" fill="hold"/>
                                        <p:tgtEl>
                                          <p:spTgt spid="75780">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5780">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75780">
                                            <p:txEl>
                                              <p:pRg st="0" end="0"/>
                                            </p:txEl>
                                          </p:spTgt>
                                        </p:tgtEl>
                                        <p:attrNameLst>
                                          <p:attrName>style.visibility</p:attrName>
                                        </p:attrNameLst>
                                      </p:cBhvr>
                                      <p:to>
                                        <p:strVal val="visible"/>
                                      </p:to>
                                    </p:set>
                                    <p:anim calcmode="lin" valueType="num">
                                      <p:cBhvr>
                                        <p:cTn id="26" dur="10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75780">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7578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578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75783"/>
                                        </p:tgtEl>
                                        <p:attrNameLst>
                                          <p:attrName>style.visibility</p:attrName>
                                        </p:attrNameLst>
                                      </p:cBhvr>
                                      <p:to>
                                        <p:strVal val="visible"/>
                                      </p:to>
                                    </p:set>
                                    <p:anim calcmode="lin" valueType="num">
                                      <p:cBhvr>
                                        <p:cTn id="33" dur="1000" fill="hold"/>
                                        <p:tgtEl>
                                          <p:spTgt spid="75783"/>
                                        </p:tgtEl>
                                        <p:attrNameLst>
                                          <p:attrName>ppt_w</p:attrName>
                                        </p:attrNameLst>
                                      </p:cBhvr>
                                      <p:tavLst>
                                        <p:tav tm="0">
                                          <p:val>
                                            <p:fltVal val="0"/>
                                          </p:val>
                                        </p:tav>
                                        <p:tav tm="100000">
                                          <p:val>
                                            <p:strVal val="#ppt_w"/>
                                          </p:val>
                                        </p:tav>
                                      </p:tavLst>
                                    </p:anim>
                                    <p:anim calcmode="lin" valueType="num">
                                      <p:cBhvr>
                                        <p:cTn id="34" dur="1000" fill="hold"/>
                                        <p:tgtEl>
                                          <p:spTgt spid="75783"/>
                                        </p:tgtEl>
                                        <p:attrNameLst>
                                          <p:attrName>ppt_h</p:attrName>
                                        </p:attrNameLst>
                                      </p:cBhvr>
                                      <p:tavLst>
                                        <p:tav tm="0">
                                          <p:val>
                                            <p:fltVal val="0"/>
                                          </p:val>
                                        </p:tav>
                                        <p:tav tm="100000">
                                          <p:val>
                                            <p:strVal val="#ppt_h"/>
                                          </p:val>
                                        </p:tav>
                                      </p:tavLst>
                                    </p:anim>
                                    <p:anim calcmode="lin" valueType="num">
                                      <p:cBhvr>
                                        <p:cTn id="35" dur="1000" fill="hold"/>
                                        <p:tgtEl>
                                          <p:spTgt spid="757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578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75785">
                                            <p:bg/>
                                          </p:spTgt>
                                        </p:tgtEl>
                                        <p:attrNameLst>
                                          <p:attrName>style.visibility</p:attrName>
                                        </p:attrNameLst>
                                      </p:cBhvr>
                                      <p:to>
                                        <p:strVal val="visible"/>
                                      </p:to>
                                    </p:set>
                                    <p:anim calcmode="lin" valueType="num">
                                      <p:cBhvr>
                                        <p:cTn id="40" dur="1000" fill="hold"/>
                                        <p:tgtEl>
                                          <p:spTgt spid="75785">
                                            <p:bg/>
                                          </p:spTgt>
                                        </p:tgtEl>
                                        <p:attrNameLst>
                                          <p:attrName>ppt_w</p:attrName>
                                        </p:attrNameLst>
                                      </p:cBhvr>
                                      <p:tavLst>
                                        <p:tav tm="0">
                                          <p:val>
                                            <p:fltVal val="0"/>
                                          </p:val>
                                        </p:tav>
                                        <p:tav tm="100000">
                                          <p:val>
                                            <p:strVal val="#ppt_w"/>
                                          </p:val>
                                        </p:tav>
                                      </p:tavLst>
                                    </p:anim>
                                    <p:anim calcmode="lin" valueType="num">
                                      <p:cBhvr>
                                        <p:cTn id="41" dur="1000" fill="hold"/>
                                        <p:tgtEl>
                                          <p:spTgt spid="75785">
                                            <p:bg/>
                                          </p:spTgt>
                                        </p:tgtEl>
                                        <p:attrNameLst>
                                          <p:attrName>ppt_h</p:attrName>
                                        </p:attrNameLst>
                                      </p:cBhvr>
                                      <p:tavLst>
                                        <p:tav tm="0">
                                          <p:val>
                                            <p:fltVal val="0"/>
                                          </p:val>
                                        </p:tav>
                                        <p:tav tm="100000">
                                          <p:val>
                                            <p:strVal val="#ppt_h"/>
                                          </p:val>
                                        </p:tav>
                                      </p:tavLst>
                                    </p:anim>
                                    <p:anim calcmode="lin" valueType="num">
                                      <p:cBhvr>
                                        <p:cTn id="42" dur="1000" fill="hold"/>
                                        <p:tgtEl>
                                          <p:spTgt spid="75785">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5785">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75785">
                                            <p:txEl>
                                              <p:pRg st="0" end="0"/>
                                            </p:txEl>
                                          </p:spTgt>
                                        </p:tgtEl>
                                        <p:attrNameLst>
                                          <p:attrName>style.visibility</p:attrName>
                                        </p:attrNameLst>
                                      </p:cBhvr>
                                      <p:to>
                                        <p:strVal val="visible"/>
                                      </p:to>
                                    </p:set>
                                    <p:anim calcmode="lin" valueType="num">
                                      <p:cBhvr>
                                        <p:cTn id="46" dur="1000" fill="hold"/>
                                        <p:tgtEl>
                                          <p:spTgt spid="7578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7578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7578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578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75786">
                                            <p:bg/>
                                          </p:spTgt>
                                        </p:tgtEl>
                                        <p:attrNameLst>
                                          <p:attrName>style.visibility</p:attrName>
                                        </p:attrNameLst>
                                      </p:cBhvr>
                                      <p:to>
                                        <p:strVal val="visible"/>
                                      </p:to>
                                    </p:set>
                                    <p:anim calcmode="lin" valueType="num">
                                      <p:cBhvr>
                                        <p:cTn id="53" dur="1000" fill="hold"/>
                                        <p:tgtEl>
                                          <p:spTgt spid="75786">
                                            <p:bg/>
                                          </p:spTgt>
                                        </p:tgtEl>
                                        <p:attrNameLst>
                                          <p:attrName>ppt_w</p:attrName>
                                        </p:attrNameLst>
                                      </p:cBhvr>
                                      <p:tavLst>
                                        <p:tav tm="0">
                                          <p:val>
                                            <p:fltVal val="0"/>
                                          </p:val>
                                        </p:tav>
                                        <p:tav tm="100000">
                                          <p:val>
                                            <p:strVal val="#ppt_w"/>
                                          </p:val>
                                        </p:tav>
                                      </p:tavLst>
                                    </p:anim>
                                    <p:anim calcmode="lin" valueType="num">
                                      <p:cBhvr>
                                        <p:cTn id="54" dur="1000" fill="hold"/>
                                        <p:tgtEl>
                                          <p:spTgt spid="75786">
                                            <p:bg/>
                                          </p:spTgt>
                                        </p:tgtEl>
                                        <p:attrNameLst>
                                          <p:attrName>ppt_h</p:attrName>
                                        </p:attrNameLst>
                                      </p:cBhvr>
                                      <p:tavLst>
                                        <p:tav tm="0">
                                          <p:val>
                                            <p:fltVal val="0"/>
                                          </p:val>
                                        </p:tav>
                                        <p:tav tm="100000">
                                          <p:val>
                                            <p:strVal val="#ppt_h"/>
                                          </p:val>
                                        </p:tav>
                                      </p:tavLst>
                                    </p:anim>
                                    <p:anim calcmode="lin" valueType="num">
                                      <p:cBhvr>
                                        <p:cTn id="55" dur="1000" fill="hold"/>
                                        <p:tgtEl>
                                          <p:spTgt spid="75786">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5786">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75786">
                                            <p:txEl>
                                              <p:pRg st="0" end="0"/>
                                            </p:txEl>
                                          </p:spTgt>
                                        </p:tgtEl>
                                        <p:attrNameLst>
                                          <p:attrName>style.visibility</p:attrName>
                                        </p:attrNameLst>
                                      </p:cBhvr>
                                      <p:to>
                                        <p:strVal val="visible"/>
                                      </p:to>
                                    </p:set>
                                    <p:anim calcmode="lin" valueType="num">
                                      <p:cBhvr>
                                        <p:cTn id="59" dur="1000" fill="hold"/>
                                        <p:tgtEl>
                                          <p:spTgt spid="75786">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75786">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75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75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75787">
                                            <p:bg/>
                                          </p:spTgt>
                                        </p:tgtEl>
                                        <p:attrNameLst>
                                          <p:attrName>style.visibility</p:attrName>
                                        </p:attrNameLst>
                                      </p:cBhvr>
                                      <p:to>
                                        <p:strVal val="visible"/>
                                      </p:to>
                                    </p:set>
                                    <p:anim calcmode="lin" valueType="num">
                                      <p:cBhvr>
                                        <p:cTn id="66" dur="1000" fill="hold"/>
                                        <p:tgtEl>
                                          <p:spTgt spid="75787">
                                            <p:bg/>
                                          </p:spTgt>
                                        </p:tgtEl>
                                        <p:attrNameLst>
                                          <p:attrName>ppt_w</p:attrName>
                                        </p:attrNameLst>
                                      </p:cBhvr>
                                      <p:tavLst>
                                        <p:tav tm="0">
                                          <p:val>
                                            <p:fltVal val="0"/>
                                          </p:val>
                                        </p:tav>
                                        <p:tav tm="100000">
                                          <p:val>
                                            <p:strVal val="#ppt_w"/>
                                          </p:val>
                                        </p:tav>
                                      </p:tavLst>
                                    </p:anim>
                                    <p:anim calcmode="lin" valueType="num">
                                      <p:cBhvr>
                                        <p:cTn id="67" dur="1000" fill="hold"/>
                                        <p:tgtEl>
                                          <p:spTgt spid="75787">
                                            <p:bg/>
                                          </p:spTgt>
                                        </p:tgtEl>
                                        <p:attrNameLst>
                                          <p:attrName>ppt_h</p:attrName>
                                        </p:attrNameLst>
                                      </p:cBhvr>
                                      <p:tavLst>
                                        <p:tav tm="0">
                                          <p:val>
                                            <p:fltVal val="0"/>
                                          </p:val>
                                        </p:tav>
                                        <p:tav tm="100000">
                                          <p:val>
                                            <p:strVal val="#ppt_h"/>
                                          </p:val>
                                        </p:tav>
                                      </p:tavLst>
                                    </p:anim>
                                    <p:anim calcmode="lin" valueType="num">
                                      <p:cBhvr>
                                        <p:cTn id="68" dur="1000" fill="hold"/>
                                        <p:tgtEl>
                                          <p:spTgt spid="75787">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75787">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75787">
                                            <p:txEl>
                                              <p:pRg st="0" end="0"/>
                                            </p:txEl>
                                          </p:spTgt>
                                        </p:tgtEl>
                                        <p:attrNameLst>
                                          <p:attrName>style.visibility</p:attrName>
                                        </p:attrNameLst>
                                      </p:cBhvr>
                                      <p:to>
                                        <p:strVal val="visible"/>
                                      </p:to>
                                    </p:set>
                                    <p:anim calcmode="lin" valueType="num">
                                      <p:cBhvr>
                                        <p:cTn id="72" dur="1000" fill="hold"/>
                                        <p:tgtEl>
                                          <p:spTgt spid="75787">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75787">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757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757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75788">
                                            <p:bg/>
                                          </p:spTgt>
                                        </p:tgtEl>
                                        <p:attrNameLst>
                                          <p:attrName>style.visibility</p:attrName>
                                        </p:attrNameLst>
                                      </p:cBhvr>
                                      <p:to>
                                        <p:strVal val="visible"/>
                                      </p:to>
                                    </p:set>
                                    <p:anim calcmode="lin" valueType="num">
                                      <p:cBhvr>
                                        <p:cTn id="79" dur="1000" fill="hold"/>
                                        <p:tgtEl>
                                          <p:spTgt spid="75788">
                                            <p:bg/>
                                          </p:spTgt>
                                        </p:tgtEl>
                                        <p:attrNameLst>
                                          <p:attrName>ppt_w</p:attrName>
                                        </p:attrNameLst>
                                      </p:cBhvr>
                                      <p:tavLst>
                                        <p:tav tm="0">
                                          <p:val>
                                            <p:fltVal val="0"/>
                                          </p:val>
                                        </p:tav>
                                        <p:tav tm="100000">
                                          <p:val>
                                            <p:strVal val="#ppt_w"/>
                                          </p:val>
                                        </p:tav>
                                      </p:tavLst>
                                    </p:anim>
                                    <p:anim calcmode="lin" valueType="num">
                                      <p:cBhvr>
                                        <p:cTn id="80" dur="1000" fill="hold"/>
                                        <p:tgtEl>
                                          <p:spTgt spid="75788">
                                            <p:bg/>
                                          </p:spTgt>
                                        </p:tgtEl>
                                        <p:attrNameLst>
                                          <p:attrName>ppt_h</p:attrName>
                                        </p:attrNameLst>
                                      </p:cBhvr>
                                      <p:tavLst>
                                        <p:tav tm="0">
                                          <p:val>
                                            <p:fltVal val="0"/>
                                          </p:val>
                                        </p:tav>
                                        <p:tav tm="100000">
                                          <p:val>
                                            <p:strVal val="#ppt_h"/>
                                          </p:val>
                                        </p:tav>
                                      </p:tavLst>
                                    </p:anim>
                                    <p:anim calcmode="lin" valueType="num">
                                      <p:cBhvr>
                                        <p:cTn id="81" dur="1000" fill="hold"/>
                                        <p:tgtEl>
                                          <p:spTgt spid="7578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578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75788">
                                            <p:txEl>
                                              <p:pRg st="0" end="0"/>
                                            </p:txEl>
                                          </p:spTgt>
                                        </p:tgtEl>
                                        <p:attrNameLst>
                                          <p:attrName>style.visibility</p:attrName>
                                        </p:attrNameLst>
                                      </p:cBhvr>
                                      <p:to>
                                        <p:strVal val="visible"/>
                                      </p:to>
                                    </p:set>
                                    <p:anim calcmode="lin" valueType="num">
                                      <p:cBhvr>
                                        <p:cTn id="85" dur="1000" fill="hold"/>
                                        <p:tgtEl>
                                          <p:spTgt spid="7578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7578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7578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7578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75789">
                                            <p:bg/>
                                          </p:spTgt>
                                        </p:tgtEl>
                                        <p:attrNameLst>
                                          <p:attrName>style.visibility</p:attrName>
                                        </p:attrNameLst>
                                      </p:cBhvr>
                                      <p:to>
                                        <p:strVal val="visible"/>
                                      </p:to>
                                    </p:set>
                                    <p:anim calcmode="lin" valueType="num">
                                      <p:cBhvr>
                                        <p:cTn id="92" dur="1000" fill="hold"/>
                                        <p:tgtEl>
                                          <p:spTgt spid="75789">
                                            <p:bg/>
                                          </p:spTgt>
                                        </p:tgtEl>
                                        <p:attrNameLst>
                                          <p:attrName>ppt_w</p:attrName>
                                        </p:attrNameLst>
                                      </p:cBhvr>
                                      <p:tavLst>
                                        <p:tav tm="0">
                                          <p:val>
                                            <p:fltVal val="0"/>
                                          </p:val>
                                        </p:tav>
                                        <p:tav tm="100000">
                                          <p:val>
                                            <p:strVal val="#ppt_w"/>
                                          </p:val>
                                        </p:tav>
                                      </p:tavLst>
                                    </p:anim>
                                    <p:anim calcmode="lin" valueType="num">
                                      <p:cBhvr>
                                        <p:cTn id="93" dur="1000" fill="hold"/>
                                        <p:tgtEl>
                                          <p:spTgt spid="75789">
                                            <p:bg/>
                                          </p:spTgt>
                                        </p:tgtEl>
                                        <p:attrNameLst>
                                          <p:attrName>ppt_h</p:attrName>
                                        </p:attrNameLst>
                                      </p:cBhvr>
                                      <p:tavLst>
                                        <p:tav tm="0">
                                          <p:val>
                                            <p:fltVal val="0"/>
                                          </p:val>
                                        </p:tav>
                                        <p:tav tm="100000">
                                          <p:val>
                                            <p:strVal val="#ppt_h"/>
                                          </p:val>
                                        </p:tav>
                                      </p:tavLst>
                                    </p:anim>
                                    <p:anim calcmode="lin" valueType="num">
                                      <p:cBhvr>
                                        <p:cTn id="94" dur="1000" fill="hold"/>
                                        <p:tgtEl>
                                          <p:spTgt spid="7578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7578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75789">
                                            <p:txEl>
                                              <p:pRg st="0" end="0"/>
                                            </p:txEl>
                                          </p:spTgt>
                                        </p:tgtEl>
                                        <p:attrNameLst>
                                          <p:attrName>style.visibility</p:attrName>
                                        </p:attrNameLst>
                                      </p:cBhvr>
                                      <p:to>
                                        <p:strVal val="visible"/>
                                      </p:to>
                                    </p:set>
                                    <p:anim calcmode="lin" valueType="num">
                                      <p:cBhvr>
                                        <p:cTn id="98" dur="1000" fill="hold"/>
                                        <p:tgtEl>
                                          <p:spTgt spid="7578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7578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7578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7578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75790">
                                            <p:bg/>
                                          </p:spTgt>
                                        </p:tgtEl>
                                        <p:attrNameLst>
                                          <p:attrName>style.visibility</p:attrName>
                                        </p:attrNameLst>
                                      </p:cBhvr>
                                      <p:to>
                                        <p:strVal val="visible"/>
                                      </p:to>
                                    </p:set>
                                    <p:anim calcmode="lin" valueType="num">
                                      <p:cBhvr>
                                        <p:cTn id="105" dur="1000" fill="hold"/>
                                        <p:tgtEl>
                                          <p:spTgt spid="75790">
                                            <p:bg/>
                                          </p:spTgt>
                                        </p:tgtEl>
                                        <p:attrNameLst>
                                          <p:attrName>ppt_w</p:attrName>
                                        </p:attrNameLst>
                                      </p:cBhvr>
                                      <p:tavLst>
                                        <p:tav tm="0">
                                          <p:val>
                                            <p:fltVal val="0"/>
                                          </p:val>
                                        </p:tav>
                                        <p:tav tm="100000">
                                          <p:val>
                                            <p:strVal val="#ppt_w"/>
                                          </p:val>
                                        </p:tav>
                                      </p:tavLst>
                                    </p:anim>
                                    <p:anim calcmode="lin" valueType="num">
                                      <p:cBhvr>
                                        <p:cTn id="106" dur="1000" fill="hold"/>
                                        <p:tgtEl>
                                          <p:spTgt spid="75790">
                                            <p:bg/>
                                          </p:spTgt>
                                        </p:tgtEl>
                                        <p:attrNameLst>
                                          <p:attrName>ppt_h</p:attrName>
                                        </p:attrNameLst>
                                      </p:cBhvr>
                                      <p:tavLst>
                                        <p:tav tm="0">
                                          <p:val>
                                            <p:fltVal val="0"/>
                                          </p:val>
                                        </p:tav>
                                        <p:tav tm="100000">
                                          <p:val>
                                            <p:strVal val="#ppt_h"/>
                                          </p:val>
                                        </p:tav>
                                      </p:tavLst>
                                    </p:anim>
                                    <p:anim calcmode="lin" valueType="num">
                                      <p:cBhvr>
                                        <p:cTn id="107" dur="1000" fill="hold"/>
                                        <p:tgtEl>
                                          <p:spTgt spid="7579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7579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75790">
                                            <p:txEl>
                                              <p:pRg st="0" end="0"/>
                                            </p:txEl>
                                          </p:spTgt>
                                        </p:tgtEl>
                                        <p:attrNameLst>
                                          <p:attrName>style.visibility</p:attrName>
                                        </p:attrNameLst>
                                      </p:cBhvr>
                                      <p:to>
                                        <p:strVal val="visible"/>
                                      </p:to>
                                    </p:set>
                                    <p:anim calcmode="lin" valueType="num">
                                      <p:cBhvr>
                                        <p:cTn id="111" dur="1000" fill="hold"/>
                                        <p:tgtEl>
                                          <p:spTgt spid="7579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7579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7579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579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75784"/>
                                        </p:tgtEl>
                                        <p:attrNameLst>
                                          <p:attrName>style.visibility</p:attrName>
                                        </p:attrNameLst>
                                      </p:cBhvr>
                                      <p:to>
                                        <p:strVal val="visible"/>
                                      </p:to>
                                    </p:set>
                                    <p:anim calcmode="lin" valueType="num">
                                      <p:cBhvr>
                                        <p:cTn id="118" dur="1000" fill="hold"/>
                                        <p:tgtEl>
                                          <p:spTgt spid="75784"/>
                                        </p:tgtEl>
                                        <p:attrNameLst>
                                          <p:attrName>ppt_w</p:attrName>
                                        </p:attrNameLst>
                                      </p:cBhvr>
                                      <p:tavLst>
                                        <p:tav tm="0">
                                          <p:val>
                                            <p:fltVal val="0"/>
                                          </p:val>
                                        </p:tav>
                                        <p:tav tm="100000">
                                          <p:val>
                                            <p:strVal val="#ppt_w"/>
                                          </p:val>
                                        </p:tav>
                                      </p:tavLst>
                                    </p:anim>
                                    <p:anim calcmode="lin" valueType="num">
                                      <p:cBhvr>
                                        <p:cTn id="119" dur="1000" fill="hold"/>
                                        <p:tgtEl>
                                          <p:spTgt spid="75784"/>
                                        </p:tgtEl>
                                        <p:attrNameLst>
                                          <p:attrName>ppt_h</p:attrName>
                                        </p:attrNameLst>
                                      </p:cBhvr>
                                      <p:tavLst>
                                        <p:tav tm="0">
                                          <p:val>
                                            <p:fltVal val="0"/>
                                          </p:val>
                                        </p:tav>
                                        <p:tav tm="100000">
                                          <p:val>
                                            <p:strVal val="#ppt_h"/>
                                          </p:val>
                                        </p:tav>
                                      </p:tavLst>
                                    </p:anim>
                                    <p:anim calcmode="lin" valueType="num">
                                      <p:cBhvr>
                                        <p:cTn id="120" dur="1000" fill="hold"/>
                                        <p:tgtEl>
                                          <p:spTgt spid="7578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757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P spid="75782" grpId="0" build="allAtOnce" animBg="1"/>
      <p:bldP spid="75784" grpId="0" animBg="1"/>
      <p:bldP spid="75785" grpId="0" build="allAtOnce" animBg="1"/>
      <p:bldP spid="75786" grpId="0" build="allAtOnce" animBg="1"/>
      <p:bldP spid="75787" grpId="0" build="allAtOnce" animBg="1"/>
      <p:bldP spid="75788" grpId="0" build="allAtOnce" animBg="1"/>
      <p:bldP spid="75789" grpId="0" build="allAtOnce" animBg="1"/>
      <p:bldP spid="75790"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4"/>
            <a:ext cx="9144000"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lstStyle/>
          <a:p>
            <a:pPr eaLnBrk="1" hangingPunct="1"/>
            <a:r>
              <a:rPr lang="zh-CN" altLang="en-US" sz="8800" dirty="0">
                <a:solidFill>
                  <a:schemeClr val="bg1"/>
                </a:solidFill>
                <a:latin typeface="Arial" charset="0"/>
                <a:ea typeface="Osaka" charset="0"/>
                <a:cs typeface="Osaka" charset="0"/>
              </a:rPr>
              <a:t>早期的教会是如何的呢？</a:t>
            </a:r>
            <a:endParaRPr lang="en-US" sz="8800" dirty="0">
              <a:solidFill>
                <a:schemeClr val="bg1"/>
              </a:solidFill>
              <a:latin typeface="Arial" charset="0"/>
              <a:ea typeface="Osaka" charset="0"/>
              <a:cs typeface="Osaka"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638800" y="-152400"/>
            <a:ext cx="3505200" cy="1169988"/>
          </a:xfrm>
        </p:spPr>
        <p:txBody>
          <a:bodyPr/>
          <a:lstStyle/>
          <a:p>
            <a:pPr eaLnBrk="1" hangingPunct="1"/>
            <a:r>
              <a:rPr lang="zh-CN" altLang="en-US" sz="4800" b="1" i="1" dirty="0">
                <a:latin typeface="Times New Roman" charset="0"/>
                <a:ea typeface="ＭＳ Ｐゴシック" charset="0"/>
                <a:cs typeface="ＭＳ Ｐゴシック" charset="0"/>
              </a:rPr>
              <a:t>中国</a:t>
            </a:r>
            <a:r>
              <a:rPr lang="en-US" sz="4800" b="1" i="1" dirty="0">
                <a:latin typeface="Times New Roman" charset="0"/>
                <a:ea typeface="ＭＳ Ｐゴシック" charset="0"/>
                <a:cs typeface="ＭＳ Ｐゴシック" charset="0"/>
              </a:rPr>
              <a:t>, 1981</a:t>
            </a:r>
          </a:p>
        </p:txBody>
      </p:sp>
      <p:pic>
        <p:nvPicPr>
          <p:cNvPr id="77827"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1" y="838200"/>
            <a:ext cx="44767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77830"/>
                                        </p:tgtEl>
                                        <p:attrNameLst>
                                          <p:attrName>style.visibility</p:attrName>
                                        </p:attrNameLst>
                                      </p:cBhvr>
                                      <p:to>
                                        <p:strVal val="visible"/>
                                      </p:to>
                                    </p:set>
                                    <p:animEffect transition="in" filter="checkerboard(across)">
                                      <p:cBhvr>
                                        <p:cTn id="11" dur="500"/>
                                        <p:tgtEl>
                                          <p:spTgt spid="77830"/>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77829"/>
                                        </p:tgtEl>
                                        <p:attrNameLst>
                                          <p:attrName>style.visibility</p:attrName>
                                        </p:attrNameLst>
                                      </p:cBhvr>
                                      <p:to>
                                        <p:strVal val="visible"/>
                                      </p:to>
                                    </p:set>
                                    <p:animEffect transition="in" filter="checkerboard(across)">
                                      <p:cBhvr>
                                        <p:cTn id="15" dur="500"/>
                                        <p:tgtEl>
                                          <p:spTgt spid="77829"/>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77828"/>
                                        </p:tgtEl>
                                        <p:attrNameLst>
                                          <p:attrName>style.visibility</p:attrName>
                                        </p:attrNameLst>
                                      </p:cBhvr>
                                      <p:to>
                                        <p:strVal val="visible"/>
                                      </p:to>
                                    </p:set>
                                    <p:animEffect transition="in" filter="checkerboard(across)">
                                      <p:cBhvr>
                                        <p:cTn id="19"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343400" y="76200"/>
            <a:ext cx="4800600" cy="865188"/>
          </a:xfrm>
        </p:spPr>
        <p:txBody>
          <a:bodyPr/>
          <a:lstStyle/>
          <a:p>
            <a:pPr eaLnBrk="1" hangingPunct="1"/>
            <a:r>
              <a:rPr lang="zh-CN" altLang="en-US" sz="4000" i="1" dirty="0">
                <a:latin typeface="Arial" charset="0"/>
                <a:ea typeface="ＭＳ Ｐゴシック" charset="0"/>
                <a:cs typeface="ＭＳ Ｐゴシック" charset="0"/>
              </a:rPr>
              <a:t>苏姗和我</a:t>
            </a:r>
            <a:r>
              <a:rPr lang="en-US" sz="4000" i="1" dirty="0">
                <a:latin typeface="Arial" charset="0"/>
                <a:ea typeface="ＭＳ Ｐゴシック" charset="0"/>
                <a:cs typeface="ＭＳ Ｐゴシック" charset="0"/>
              </a:rPr>
              <a:t>, 1982</a:t>
            </a:r>
            <a:endParaRPr lang="en-US" b="1" i="1" dirty="0">
              <a:latin typeface="Arial" charset="0"/>
              <a:ea typeface="ＭＳ Ｐゴシック" charset="0"/>
              <a:cs typeface="ＭＳ Ｐゴシック" charset="0"/>
            </a:endParaRPr>
          </a:p>
        </p:txBody>
      </p:sp>
      <p:pic>
        <p:nvPicPr>
          <p:cNvPr id="363523"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88"/>
            <a:ext cx="43434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blinds(horizontal)">
                                      <p:cBhvr>
                                        <p:cTn id="7" dur="2000"/>
                                        <p:tgtEl>
                                          <p:spTgt spid="675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blinds(horizontal)">
                                      <p:cBhvr>
                                        <p:cTn id="11"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5570" name="Picture 6"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idx="4294967295"/>
          </p:nvPr>
        </p:nvSpPr>
        <p:spPr>
          <a:xfrm>
            <a:off x="0" y="3836641"/>
            <a:ext cx="9144000" cy="1752600"/>
          </a:xfrm>
          <a:noFill/>
          <a:ln>
            <a:noFill/>
          </a:ln>
          <a:effectLst>
            <a:outerShdw blurRad="63500" dist="35921" dir="2700000" algn="ctr" rotWithShape="0">
              <a:srgbClr val="000000">
                <a:alpha val="74997"/>
              </a:srgbClr>
            </a:outerShdw>
          </a:effectLst>
        </p:spPr>
        <p:txBody>
          <a:bodyPr vert="horz" wrap="square" lIns="129653" tIns="64829" rIns="129653" bIns="64829" numCol="1" anchor="ctr" anchorCtr="0" compatLnSpc="1">
            <a:prstTxWarp prst="textNoShape">
              <a:avLst/>
            </a:prstTxWarp>
          </a:bodyPr>
          <a:lstStyle/>
          <a:p>
            <a:pPr marL="1115717" indent="-1115717" defTabSz="912853" eaLnBrk="1" hangingPunct="1">
              <a:buFontTx/>
              <a:buAutoNum type="romanUcPeriod" startAt="2"/>
            </a:pPr>
            <a:r>
              <a:rPr lang="zh-CN" altLang="en-US" sz="6000" b="1" dirty="0">
                <a:solidFill>
                  <a:schemeClr val="bg1"/>
                </a:solidFill>
                <a:effectLst>
                  <a:glow rad="254000">
                    <a:schemeClr val="tx1">
                      <a:alpha val="75000"/>
                    </a:schemeClr>
                  </a:glow>
                </a:effectLst>
              </a:rPr>
              <a:t>不是不可以</a:t>
            </a:r>
            <a:r>
              <a:rPr lang="zh-CN" altLang="en-US" sz="6000" b="1" dirty="0">
                <a:solidFill>
                  <a:srgbClr val="FFFF00"/>
                </a:solidFill>
                <a:effectLst>
                  <a:glow rad="254000">
                    <a:schemeClr val="tx1">
                      <a:alpha val="75000"/>
                    </a:schemeClr>
                  </a:glow>
                </a:effectLst>
              </a:rPr>
              <a:t>结婚</a:t>
            </a:r>
            <a:br>
              <a:rPr lang="en-US" altLang="zh-CN" sz="6000" b="1" dirty="0">
                <a:solidFill>
                  <a:schemeClr val="bg1"/>
                </a:solidFill>
                <a:effectLst>
                  <a:glow rad="254000">
                    <a:schemeClr val="tx1">
                      <a:alpha val="75000"/>
                    </a:schemeClr>
                  </a:glow>
                </a:effectLst>
              </a:rPr>
            </a:br>
            <a:r>
              <a:rPr lang="en-US" sz="6000" b="1" dirty="0">
                <a:solidFill>
                  <a:schemeClr val="bg1"/>
                </a:solidFill>
                <a:effectLst>
                  <a:glow rad="254000">
                    <a:schemeClr val="tx1">
                      <a:alpha val="75000"/>
                    </a:schemeClr>
                  </a:glow>
                </a:effectLst>
              </a:rPr>
              <a:t>(7:36-40).</a:t>
            </a:r>
          </a:p>
        </p:txBody>
      </p:sp>
      <p:sp>
        <p:nvSpPr>
          <p:cNvPr id="365572" name="Rectangle 7"/>
          <p:cNvSpPr>
            <a:spLocks noChangeArrowheads="1"/>
          </p:cNvSpPr>
          <p:nvPr/>
        </p:nvSpPr>
        <p:spPr bwMode="auto">
          <a:xfrm>
            <a:off x="5105400" y="6172200"/>
            <a:ext cx="4038600" cy="762000"/>
          </a:xfrm>
          <a:prstGeom prst="rect">
            <a:avLst/>
          </a:prstGeom>
          <a:gradFill rotWithShape="0">
            <a:gsLst>
              <a:gs pos="0">
                <a:srgbClr val="007A01"/>
              </a:gs>
              <a:gs pos="100000">
                <a:srgbClr val="003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nchorCtr="1"/>
          <a:lstStyle/>
          <a:p>
            <a:r>
              <a:rPr lang="en-US" sz="3200" b="0" dirty="0">
                <a:solidFill>
                  <a:srgbClr val="FFFFFF"/>
                </a:solidFill>
              </a:rPr>
              <a:t>1983</a:t>
            </a:r>
            <a:r>
              <a:rPr lang="zh-CN" altLang="en-US" sz="3200" b="0" dirty="0">
                <a:solidFill>
                  <a:srgbClr val="FFFFFF"/>
                </a:solidFill>
              </a:rPr>
              <a:t>年</a:t>
            </a:r>
            <a:r>
              <a:rPr lang="en-US" altLang="zh-CN" sz="3200" b="0" dirty="0">
                <a:solidFill>
                  <a:srgbClr val="FFFFFF"/>
                </a:solidFill>
              </a:rPr>
              <a:t>12</a:t>
            </a:r>
            <a:r>
              <a:rPr lang="zh-CN" altLang="en-US" sz="3200" b="0" dirty="0">
                <a:solidFill>
                  <a:srgbClr val="FFFFFF"/>
                </a:solidFill>
              </a:rPr>
              <a:t>月</a:t>
            </a:r>
            <a:r>
              <a:rPr lang="en-US" altLang="zh-CN" sz="3200" b="0" dirty="0">
                <a:solidFill>
                  <a:srgbClr val="FFFFFF"/>
                </a:solidFill>
              </a:rPr>
              <a:t>30</a:t>
            </a:r>
            <a:r>
              <a:rPr lang="zh-CN" altLang="en-US" sz="3200" b="0" dirty="0">
                <a:solidFill>
                  <a:srgbClr val="FFFFFF"/>
                </a:solidFill>
              </a:rPr>
              <a:t>日</a:t>
            </a:r>
            <a:endParaRPr lang="en-US" altLang="zh-CN" sz="3200" b="0" dirty="0">
              <a:solidFill>
                <a:srgbClr val="FFFFFF"/>
              </a:solidFill>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33537" y="476672"/>
            <a:ext cx="9074968" cy="1828800"/>
          </a:xfrm>
        </p:spPr>
        <p:txBody>
          <a:bodyPr/>
          <a:lstStyle/>
          <a:p>
            <a:pPr marL="807501" indent="-807501" algn="l" eaLnBrk="1" hangingPunct="1"/>
            <a:r>
              <a:rPr lang="en-US" b="1" dirty="0">
                <a:solidFill>
                  <a:schemeClr val="bg1"/>
                </a:solidFill>
                <a:latin typeface="Arial" charset="0"/>
                <a:ea typeface="ＭＳ Ｐゴシック" charset="0"/>
                <a:cs typeface="ＭＳ Ｐゴシック" charset="0"/>
              </a:rPr>
              <a:t>A. </a:t>
            </a:r>
            <a:r>
              <a:rPr lang="zh-CN" altLang="en-US" b="1" dirty="0">
                <a:solidFill>
                  <a:srgbClr val="FFFA13"/>
                </a:solidFill>
                <a:latin typeface="Arial" charset="0"/>
                <a:ea typeface="ＭＳ Ｐゴシック" charset="0"/>
                <a:cs typeface="ＭＳ Ｐゴシック" charset="0"/>
              </a:rPr>
              <a:t>独身的</a:t>
            </a:r>
            <a:r>
              <a:rPr lang="zh-CN" altLang="en-US" b="1" dirty="0">
                <a:solidFill>
                  <a:schemeClr val="bg1"/>
                </a:solidFill>
                <a:latin typeface="Arial" charset="0"/>
                <a:ea typeface="ＭＳ Ｐゴシック" charset="0"/>
                <a:cs typeface="ＭＳ Ｐゴシック" charset="0"/>
              </a:rPr>
              <a:t>若是控制不了欲火，反倒是结婚的好</a:t>
            </a:r>
            <a:r>
              <a:rPr lang="en-US" b="1" dirty="0">
                <a:solidFill>
                  <a:schemeClr val="bg1"/>
                </a:solidFill>
                <a:latin typeface="Arial" charset="0"/>
                <a:ea typeface="ＭＳ Ｐゴシック" charset="0"/>
                <a:cs typeface="ＭＳ Ｐゴシック" charset="0"/>
              </a:rPr>
              <a:t>(7:36-38).</a:t>
            </a:r>
            <a:endParaRPr lang="en-US" b="1" dirty="0">
              <a:latin typeface="Arial" charset="0"/>
              <a:ea typeface="ＭＳ Ｐゴシック" charset="0"/>
              <a:cs typeface="ＭＳ Ｐゴシック" charset="0"/>
            </a:endParaRPr>
          </a:p>
        </p:txBody>
      </p:sp>
      <p:pic>
        <p:nvPicPr>
          <p:cNvPr id="367619" name="Picture 3" descr="second-lif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2819400"/>
            <a:ext cx="46831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6" name="Rectangle 3"/>
          <p:cNvSpPr>
            <a:spLocks noGrp="1" noChangeArrowheads="1"/>
          </p:cNvSpPr>
          <p:nvPr>
            <p:ph type="title" idx="4294967295"/>
          </p:nvPr>
        </p:nvSpPr>
        <p:spPr>
          <a:xfrm>
            <a:off x="541784" y="762000"/>
            <a:ext cx="8062664" cy="1143000"/>
          </a:xfrm>
          <a:noFill/>
          <a:ln>
            <a:noFill/>
          </a:ln>
        </p:spPr>
        <p:txBody>
          <a:bodyPr vert="horz" wrap="square" lIns="91378" tIns="45690" rIns="91378" bIns="45690" numCol="1" anchor="ctr" anchorCtr="0" compatLnSpc="1">
            <a:prstTxWarp prst="textNoShape">
              <a:avLst/>
            </a:prstTxWarp>
          </a:bodyPr>
          <a:lstStyle/>
          <a:p>
            <a:pPr marL="807501" indent="-807501" algn="l" eaLnBrk="1" hangingPunct="1"/>
            <a:r>
              <a:rPr lang="en-US" sz="4800" b="1" dirty="0">
                <a:solidFill>
                  <a:schemeClr val="bg1"/>
                </a:solidFill>
                <a:latin typeface="Arial" charset="0"/>
                <a:ea typeface="ＭＳ Ｐゴシック" charset="0"/>
                <a:cs typeface="ＭＳ Ｐゴシック" charset="0"/>
              </a:rPr>
              <a:t>B. </a:t>
            </a:r>
            <a:r>
              <a:rPr lang="zh-CN" altLang="en-US" sz="4800" b="1" dirty="0">
                <a:solidFill>
                  <a:srgbClr val="FFFF00"/>
                </a:solidFill>
                <a:latin typeface="Arial" charset="0"/>
                <a:ea typeface="ＭＳ Ｐゴシック" charset="0"/>
                <a:cs typeface="ＭＳ Ｐゴシック" charset="0"/>
              </a:rPr>
              <a:t>寡居的</a:t>
            </a:r>
            <a:r>
              <a:rPr lang="zh-CN" altLang="en-US" sz="4800" b="1" dirty="0">
                <a:solidFill>
                  <a:schemeClr val="bg1"/>
                </a:solidFill>
                <a:latin typeface="Arial" charset="0"/>
                <a:ea typeface="ＭＳ Ｐゴシック" charset="0"/>
                <a:cs typeface="ＭＳ Ｐゴシック" charset="0"/>
              </a:rPr>
              <a:t>同样也可以结婚</a:t>
            </a:r>
            <a:r>
              <a:rPr lang="en-US" sz="4800" b="1" dirty="0">
                <a:solidFill>
                  <a:schemeClr val="bg1"/>
                </a:solidFill>
                <a:latin typeface="Arial" charset="0"/>
                <a:ea typeface="ＭＳ Ｐゴシック" charset="0"/>
                <a:cs typeface="ＭＳ Ｐゴシック" charset="0"/>
              </a:rPr>
              <a:t>(7:39-40).</a:t>
            </a:r>
          </a:p>
        </p:txBody>
      </p:sp>
      <p:pic>
        <p:nvPicPr>
          <p:cNvPr id="369667" name="Picture 5" descr="CAR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1" y="2438401"/>
            <a:ext cx="30797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1714" name="Picture 3" descr="dan_in_real_life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3"/>
            <a:ext cx="84582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Rectangle 2"/>
          <p:cNvSpPr>
            <a:spLocks noGrp="1" noChangeArrowheads="1"/>
          </p:cNvSpPr>
          <p:nvPr>
            <p:ph type="title" idx="4294967295"/>
          </p:nvPr>
        </p:nvSpPr>
        <p:spPr>
          <a:xfrm>
            <a:off x="251520" y="5867400"/>
            <a:ext cx="8714928" cy="762000"/>
          </a:xfrm>
        </p:spPr>
        <p:txBody>
          <a:bodyPr/>
          <a:lstStyle/>
          <a:p>
            <a:pPr eaLnBrk="1" hangingPunct="1"/>
            <a:r>
              <a:rPr lang="zh-CN" altLang="en-US" sz="4000" b="1" dirty="0">
                <a:solidFill>
                  <a:schemeClr val="tx1"/>
                </a:solidFill>
                <a:latin typeface="Arial" charset="0"/>
                <a:ea typeface="ＭＳ Ｐゴシック" charset="0"/>
                <a:cs typeface="ＭＳ Ｐゴシック" charset="0"/>
              </a:rPr>
              <a:t>单亲爸爸几多愁～</a:t>
            </a:r>
            <a:endParaRPr lang="en-US" b="1"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3762" name="Picture 5" descr="Hayter-Dav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
            <a:ext cx="71628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3" name="Rectangle 3"/>
          <p:cNvSpPr>
            <a:spLocks noGrp="1" noChangeArrowheads="1"/>
          </p:cNvSpPr>
          <p:nvPr>
            <p:ph type="title" idx="4294967295"/>
          </p:nvPr>
        </p:nvSpPr>
        <p:spPr>
          <a:xfrm>
            <a:off x="3733800" y="276201"/>
            <a:ext cx="5410200" cy="1066800"/>
          </a:xfrm>
          <a:noFill/>
        </p:spPr>
        <p:txBody>
          <a:bodyPr/>
          <a:lstStyle/>
          <a:p>
            <a:pPr eaLnBrk="1" hangingPunct="1"/>
            <a:r>
              <a:rPr lang="zh-CN" altLang="en-US" sz="4000" b="1" u="sng" dirty="0">
                <a:solidFill>
                  <a:schemeClr val="bg1"/>
                </a:solidFill>
                <a:latin typeface="Arial" charset="0"/>
                <a:ea typeface="ＭＳ Ｐゴシック" charset="0"/>
                <a:cs typeface="ＭＳ Ｐゴシック" charset="0"/>
              </a:rPr>
              <a:t>林前 </a:t>
            </a:r>
            <a:r>
              <a:rPr lang="en-US" sz="4000" b="1" u="sng" dirty="0">
                <a:solidFill>
                  <a:schemeClr val="bg1"/>
                </a:solidFill>
                <a:latin typeface="Arial" charset="0"/>
                <a:ea typeface="ＭＳ Ｐゴシック" charset="0"/>
                <a:cs typeface="ＭＳ Ｐゴシック" charset="0"/>
              </a:rPr>
              <a:t>7:25-40</a:t>
            </a:r>
            <a:r>
              <a:rPr lang="zh-CN" altLang="en-US" sz="4000" b="1" u="sng" dirty="0">
                <a:solidFill>
                  <a:schemeClr val="bg1"/>
                </a:solidFill>
                <a:latin typeface="Arial" charset="0"/>
                <a:ea typeface="ＭＳ Ｐゴシック" charset="0"/>
                <a:cs typeface="ＭＳ Ｐゴシック" charset="0"/>
              </a:rPr>
              <a:t>的</a:t>
            </a:r>
            <a:br>
              <a:rPr lang="en-US" altLang="zh-CN" sz="4000" b="1" u="sng" dirty="0">
                <a:solidFill>
                  <a:schemeClr val="bg1"/>
                </a:solidFill>
                <a:latin typeface="Arial" charset="0"/>
                <a:ea typeface="ＭＳ Ｐゴシック" charset="0"/>
                <a:cs typeface="ＭＳ Ｐゴシック" charset="0"/>
              </a:rPr>
            </a:br>
            <a:r>
              <a:rPr lang="zh-CN" altLang="en-US" sz="4000" b="1" u="sng" dirty="0">
                <a:solidFill>
                  <a:schemeClr val="bg1"/>
                </a:solidFill>
                <a:latin typeface="Arial" charset="0"/>
                <a:ea typeface="ＭＳ Ｐゴシック" charset="0"/>
                <a:cs typeface="ＭＳ Ｐゴシック" charset="0"/>
              </a:rPr>
              <a:t>中心思想</a:t>
            </a:r>
            <a:endParaRPr lang="en-US" sz="4000" b="1" dirty="0">
              <a:latin typeface="Arial" charset="0"/>
              <a:ea typeface="ＭＳ Ｐゴシック" charset="0"/>
              <a:cs typeface="ＭＳ Ｐゴシック" charset="0"/>
            </a:endParaRPr>
          </a:p>
        </p:txBody>
      </p:sp>
      <p:sp>
        <p:nvSpPr>
          <p:cNvPr id="112644" name="Rectangle 4"/>
          <p:cNvSpPr>
            <a:spLocks noChangeArrowheads="1"/>
          </p:cNvSpPr>
          <p:nvPr/>
        </p:nvSpPr>
        <p:spPr bwMode="auto">
          <a:xfrm>
            <a:off x="4038600" y="1647801"/>
            <a:ext cx="5105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zh-CN" altLang="en-US" sz="4400" b="0" dirty="0">
                <a:solidFill>
                  <a:srgbClr val="FFFFFF"/>
                </a:solidFill>
              </a:rPr>
              <a:t>独身有独身的</a:t>
            </a:r>
            <a:r>
              <a:rPr lang="zh-CN" altLang="en-US" sz="4400" b="0" dirty="0">
                <a:solidFill>
                  <a:srgbClr val="FFFF00"/>
                </a:solidFill>
              </a:rPr>
              <a:t>好处</a:t>
            </a:r>
            <a:r>
              <a:rPr lang="zh-CN" altLang="en-US" sz="4400" b="0" dirty="0">
                <a:solidFill>
                  <a:srgbClr val="FFFFFF"/>
                </a:solidFill>
              </a:rPr>
              <a:t> </a:t>
            </a:r>
            <a:r>
              <a:rPr lang="en-US" altLang="zh-CN" sz="4400" b="0" dirty="0">
                <a:solidFill>
                  <a:srgbClr val="FFFFFF"/>
                </a:solidFill>
              </a:rPr>
              <a:t>(</a:t>
            </a:r>
            <a:r>
              <a:rPr lang="zh-CN" altLang="en-US" sz="4400" b="0" dirty="0">
                <a:solidFill>
                  <a:srgbClr val="FFFFFF"/>
                </a:solidFill>
              </a:rPr>
              <a:t>逆境中更是如此</a:t>
            </a:r>
            <a:r>
              <a:rPr lang="en-US" altLang="zh-CN" sz="4400" b="0" dirty="0">
                <a:solidFill>
                  <a:srgbClr val="FFFFFF"/>
                </a:solidFill>
              </a:rPr>
              <a:t>) </a:t>
            </a:r>
            <a:r>
              <a:rPr lang="zh-CN" altLang="en-US" sz="4400" b="0" dirty="0">
                <a:solidFill>
                  <a:srgbClr val="FFFFFF"/>
                </a:solidFill>
              </a:rPr>
              <a:t>结婚却也不</a:t>
            </a:r>
            <a:r>
              <a:rPr lang="zh-CN" altLang="en-US" sz="4400" b="0" dirty="0">
                <a:solidFill>
                  <a:srgbClr val="FFFF00"/>
                </a:solidFill>
              </a:rPr>
              <a:t>被禁止</a:t>
            </a:r>
            <a:r>
              <a:rPr lang="en-US" altLang="zh-CN" sz="4400" b="0" dirty="0">
                <a:solidFill>
                  <a:srgbClr val="FFFFFF"/>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dissolve">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858" name="Picture 4" descr="singled-ou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59" name="Rectangle 2"/>
          <p:cNvSpPr>
            <a:spLocks noGrp="1" noChangeArrowheads="1"/>
          </p:cNvSpPr>
          <p:nvPr>
            <p:ph type="title" idx="4294967295"/>
          </p:nvPr>
        </p:nvSpPr>
        <p:spPr>
          <a:xfrm>
            <a:off x="762000" y="152400"/>
            <a:ext cx="7772400" cy="990600"/>
          </a:xfrm>
          <a:solidFill>
            <a:schemeClr val="tx2"/>
          </a:solidFill>
        </p:spPr>
        <p:txBody>
          <a:bodyPr/>
          <a:lstStyle/>
          <a:p>
            <a:pPr eaLnBrk="1" hangingPunct="1"/>
            <a:r>
              <a:rPr lang="zh-CN" altLang="en-US" dirty="0">
                <a:solidFill>
                  <a:schemeClr val="bg1"/>
                </a:solidFill>
                <a:latin typeface="Arial" charset="0"/>
                <a:ea typeface="ＭＳ Ｐゴシック" charset="0"/>
                <a:cs typeface="ＭＳ Ｐゴシック" charset="0"/>
              </a:rPr>
              <a:t>独身又怎样</a:t>
            </a:r>
            <a:r>
              <a:rPr lang="en-US" dirty="0">
                <a:solidFill>
                  <a:schemeClr val="bg1"/>
                </a:solidFill>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685800" y="381000"/>
            <a:ext cx="7772400" cy="1143000"/>
          </a:xfrm>
          <a:solidFill>
            <a:srgbClr val="FF0000"/>
          </a:solidFill>
        </p:spPr>
        <p:txBody>
          <a:bodyPr/>
          <a:lstStyle/>
          <a:p>
            <a:pPr eaLnBrk="1" hangingPunct="1"/>
            <a:r>
              <a:rPr lang="zh-CN" altLang="en-US" sz="5400" b="1" dirty="0">
                <a:solidFill>
                  <a:schemeClr val="bg1"/>
                </a:solidFill>
                <a:latin typeface="Arial" charset="0"/>
                <a:ea typeface="ＭＳ Ｐゴシック" charset="0"/>
                <a:cs typeface="ＭＳ Ｐゴシック" charset="0"/>
              </a:rPr>
              <a:t>哈里特</a:t>
            </a:r>
            <a:r>
              <a:rPr lang="en-US" altLang="zh-CN" sz="5400" b="1" dirty="0">
                <a:solidFill>
                  <a:schemeClr val="bg1"/>
                </a:solidFill>
                <a:latin typeface="Arial" charset="0"/>
                <a:ea typeface="ＭＳ Ｐゴシック" charset="0"/>
                <a:cs typeface="ＭＳ Ｐゴシック" charset="0"/>
              </a:rPr>
              <a:t>·</a:t>
            </a:r>
            <a:r>
              <a:rPr lang="zh-CN" altLang="en-US" sz="5400" b="1" dirty="0">
                <a:solidFill>
                  <a:schemeClr val="bg1"/>
                </a:solidFill>
                <a:latin typeface="Arial" charset="0"/>
                <a:ea typeface="ＭＳ Ｐゴシック" charset="0"/>
                <a:cs typeface="ＭＳ Ｐゴシック" charset="0"/>
              </a:rPr>
              <a:t>哈特妮</a:t>
            </a:r>
            <a:endParaRPr lang="en-US" dirty="0">
              <a:latin typeface="Arial" charset="0"/>
              <a:ea typeface="ＭＳ Ｐゴシック" charset="0"/>
              <a:cs typeface="ＭＳ Ｐゴシック" charset="0"/>
            </a:endParaRPr>
          </a:p>
        </p:txBody>
      </p:sp>
      <p:pic>
        <p:nvPicPr>
          <p:cNvPr id="130052" name="Picture 4" descr="tombstone07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68776"/>
            <a:ext cx="4033838"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914400" y="2057400"/>
            <a:ext cx="7543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r>
              <a:rPr lang="en-US" altLang="ja-JP" sz="4400" b="0" dirty="0">
                <a:solidFill>
                  <a:srgbClr val="FFFFFF"/>
                </a:solidFill>
              </a:rPr>
              <a:t>"</a:t>
            </a:r>
            <a:r>
              <a:rPr lang="zh-CN" altLang="en-US" sz="4400" b="0" dirty="0">
                <a:solidFill>
                  <a:srgbClr val="FFFFFF"/>
                </a:solidFill>
              </a:rPr>
              <a:t>我不愿人在我的墓志铭上刻下‘某某（未婚）女士’（注：英文同“错失”解）的称谓，其实我所“错失”的并没有人们想象的那么多</a:t>
            </a:r>
            <a:r>
              <a:rPr lang="en-US" sz="4400" b="0" dirty="0">
                <a:solidFill>
                  <a:srgbClr val="FFFFFF"/>
                </a:solidFill>
              </a:rPr>
              <a:t>!</a:t>
            </a:r>
            <a:r>
              <a:rPr lang="en-US" altLang="ja-JP" sz="4400" b="0" dirty="0">
                <a:solidFill>
                  <a:srgbClr val="FFFFFF"/>
                </a:solidFill>
              </a:rPr>
              <a:t>"</a:t>
            </a:r>
            <a:r>
              <a:rPr lang="en-US" sz="4400" b="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6" descr="stressed la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52850"/>
            <a:ext cx="414020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5" name="Picture 7" descr="stressed wo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13"/>
            <a:ext cx="4033838"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6" name="Picture 8" descr="portrait-bi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0926" y="506414"/>
            <a:ext cx="5576887" cy="635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title"/>
          </p:nvPr>
        </p:nvSpPr>
        <p:spPr>
          <a:xfrm>
            <a:off x="381000" y="76200"/>
            <a:ext cx="8458200" cy="914400"/>
          </a:xfrm>
        </p:spPr>
        <p:txBody>
          <a:bodyPr/>
          <a:lstStyle/>
          <a:p>
            <a:pPr eaLnBrk="1" hangingPunct="1"/>
            <a:r>
              <a:rPr lang="zh-CN" altLang="en-US" sz="4000" b="1" dirty="0">
                <a:latin typeface="Arial" charset="0"/>
                <a:ea typeface="ＭＳ Ｐゴシック" charset="0"/>
                <a:cs typeface="ＭＳ Ｐゴシック" charset="0"/>
              </a:rPr>
              <a:t>已婚又何妨</a:t>
            </a:r>
            <a:r>
              <a:rPr lang="en-US" altLang="zh-CN" sz="4000" b="1" dirty="0">
                <a:latin typeface="Arial" charset="0"/>
                <a:ea typeface="ＭＳ Ｐゴシック" charset="0"/>
                <a:cs typeface="ＭＳ Ｐゴシック" charset="0"/>
              </a:rPr>
              <a:t>?</a:t>
            </a:r>
            <a:endParaRPr lang="en-US" sz="4000" b="1" dirty="0">
              <a:latin typeface="Arial"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p14:dur="0" advClick="0" advTm="16000"/>
    </mc:Choice>
    <mc:Fallback>
      <p:transition advClick="0" advTm="1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228600"/>
            <a:ext cx="7772400" cy="1143000"/>
          </a:xfrm>
        </p:spPr>
        <p:txBody>
          <a:bodyPr/>
          <a:lstStyle/>
          <a:p>
            <a:pPr eaLnBrk="1" hangingPunct="1"/>
            <a:r>
              <a:rPr lang="zh-CN" altLang="en-US" dirty="0">
                <a:solidFill>
                  <a:schemeClr val="bg1"/>
                </a:solidFill>
                <a:latin typeface="Arial" charset="0"/>
                <a:ea typeface="Osaka" charset="0"/>
                <a:cs typeface="Osaka" charset="0"/>
              </a:rPr>
              <a:t>在陵寝崇拜</a:t>
            </a:r>
            <a:endParaRPr lang="en-US" dirty="0">
              <a:solidFill>
                <a:schemeClr val="bg1"/>
              </a:solidFill>
              <a:latin typeface="Arial" charset="0"/>
              <a:ea typeface="Osaka" charset="0"/>
              <a:cs typeface="Osaka"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685800" y="228600"/>
            <a:ext cx="7772400" cy="838200"/>
          </a:xfrm>
        </p:spPr>
        <p:txBody>
          <a:bodyPr/>
          <a:lstStyle/>
          <a:p>
            <a:pPr eaLnBrk="1" hangingPunct="1"/>
            <a:r>
              <a:rPr lang="zh-CN" altLang="en-US" b="1" dirty="0">
                <a:solidFill>
                  <a:schemeClr val="bg1"/>
                </a:solidFill>
                <a:latin typeface="Arial" charset="0"/>
                <a:ea typeface="ＭＳ Ｐゴシック" charset="0"/>
                <a:cs typeface="ＭＳ Ｐゴシック" charset="0"/>
              </a:rPr>
              <a:t>新约中闪耀的王老五们</a:t>
            </a:r>
            <a:endParaRPr lang="en-US" dirty="0">
              <a:latin typeface="Arial" charset="0"/>
              <a:ea typeface="ＭＳ Ｐゴシック" charset="0"/>
              <a:cs typeface="ＭＳ Ｐゴシック" charset="0"/>
            </a:endParaRPr>
          </a:p>
        </p:txBody>
      </p:sp>
      <p:pic>
        <p:nvPicPr>
          <p:cNvPr id="64516"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2133601"/>
            <a:ext cx="2357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2819401" y="2895606"/>
            <a:ext cx="32766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Romans 5:12-21</a:t>
            </a:r>
          </a:p>
        </p:txBody>
      </p:sp>
      <p:sp>
        <p:nvSpPr>
          <p:cNvPr id="64519" name="Text Box 7"/>
          <p:cNvSpPr txBox="1">
            <a:spLocks noChangeArrowheads="1"/>
          </p:cNvSpPr>
          <p:nvPr/>
        </p:nvSpPr>
        <p:spPr bwMode="auto">
          <a:xfrm>
            <a:off x="2819401" y="3429003"/>
            <a:ext cx="32766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1 Cor. 15:22</a:t>
            </a:r>
          </a:p>
        </p:txBody>
      </p:sp>
      <p:pic>
        <p:nvPicPr>
          <p:cNvPr id="386054" name="Picture 11" descr="PH01589K"/>
          <p:cNvPicPr>
            <a:picLocks noChangeAspect="1" noChangeArrowheads="1"/>
          </p:cNvPicPr>
          <p:nvPr/>
        </p:nvPicPr>
        <p:blipFill>
          <a:blip r:embed="rId4">
            <a:lum bright="20000" contrast="14000"/>
            <a:extLst>
              <a:ext uri="{28A0092B-C50C-407E-A947-70E740481C1C}">
                <a14:useLocalDpi xmlns:a14="http://schemas.microsoft.com/office/drawing/2010/main"/>
              </a:ext>
            </a:extLst>
          </a:blip>
          <a:srcRect/>
          <a:stretch>
            <a:fillRect/>
          </a:stretch>
        </p:blipFill>
        <p:spPr bwMode="auto">
          <a:xfrm>
            <a:off x="5715000" y="2133601"/>
            <a:ext cx="2324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8">
                                            <p:txEl>
                                              <p:pRg st="0" end="0"/>
                                            </p:txEl>
                                          </p:spTgt>
                                        </p:tgtEl>
                                        <p:attrNameLst>
                                          <p:attrName>style.visibility</p:attrName>
                                        </p:attrNameLst>
                                      </p:cBhvr>
                                      <p:to>
                                        <p:strVal val="visible"/>
                                      </p:to>
                                    </p:set>
                                    <p:animEffect transition="in" filter="fade">
                                      <p:cBhvr>
                                        <p:cTn id="12" dur="500"/>
                                        <p:tgtEl>
                                          <p:spTgt spid="645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9">
                                            <p:txEl>
                                              <p:pRg st="0" end="0"/>
                                            </p:txEl>
                                          </p:spTgt>
                                        </p:tgtEl>
                                        <p:attrNameLst>
                                          <p:attrName>style.visibility</p:attrName>
                                        </p:attrNameLst>
                                      </p:cBhvr>
                                      <p:to>
                                        <p:strVal val="visible"/>
                                      </p:to>
                                    </p:set>
                                    <p:animEffect transition="in" filter="fade">
                                      <p:cBhvr>
                                        <p:cTn id="17" dur="500"/>
                                        <p:tgtEl>
                                          <p:spTgt spid="645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build="p" autoUpdateAnimBg="0"/>
      <p:bldP spid="64519" grpId="0" build="p"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zh-CN" altLang="en-US" dirty="0">
                <a:solidFill>
                  <a:schemeClr val="bg1"/>
                </a:solidFill>
                <a:latin typeface="Arial" charset="0"/>
                <a:ea typeface="ＭＳ Ｐゴシック" charset="0"/>
                <a:cs typeface="ＭＳ Ｐゴシック" charset="0"/>
              </a:rPr>
              <a:t>露茜</a:t>
            </a:r>
            <a:r>
              <a:rPr lang="en-US" altLang="zh-CN" dirty="0">
                <a:solidFill>
                  <a:schemeClr val="bg1"/>
                </a:solidFill>
                <a:latin typeface="Arial" charset="0"/>
                <a:ea typeface="ＭＳ Ｐゴシック" charset="0"/>
                <a:cs typeface="ＭＳ Ｐゴシック" charset="0"/>
              </a:rPr>
              <a:t>·</a:t>
            </a:r>
            <a:r>
              <a:rPr lang="zh-CN" altLang="en-US" dirty="0">
                <a:solidFill>
                  <a:schemeClr val="bg1"/>
                </a:solidFill>
                <a:latin typeface="Arial" charset="0"/>
                <a:ea typeface="ＭＳ Ｐゴシック" charset="0"/>
                <a:cs typeface="ＭＳ Ｐゴシック" charset="0"/>
              </a:rPr>
              <a:t>斯文道尔</a:t>
            </a:r>
            <a:endParaRPr lang="en-US" dirty="0">
              <a:latin typeface="Arial" charset="0"/>
              <a:ea typeface="ＭＳ Ｐゴシック" charset="0"/>
              <a:cs typeface="ＭＳ Ｐゴシック" charset="0"/>
            </a:endParaRPr>
          </a:p>
        </p:txBody>
      </p:sp>
      <p:pic>
        <p:nvPicPr>
          <p:cNvPr id="46083" name="Picture 3" descr="narrow my b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81436">
            <a:off x="685800" y="228600"/>
            <a:ext cx="167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LuciSwindo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152400"/>
            <a:ext cx="23876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228600" y="3048001"/>
            <a:ext cx="8610600" cy="267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altLang="ja-JP" sz="2800" b="0" dirty="0">
                <a:solidFill>
                  <a:srgbClr val="FFFFFF"/>
                </a:solidFill>
                <a:latin typeface="Arial Narrow" charset="0"/>
              </a:rPr>
              <a:t>"</a:t>
            </a:r>
            <a:r>
              <a:rPr lang="zh-CN" altLang="en-US" sz="2800" b="0" dirty="0">
                <a:solidFill>
                  <a:srgbClr val="FFFFFF"/>
                </a:solidFill>
                <a:latin typeface="Arial Narrow" charset="0"/>
              </a:rPr>
              <a:t>打小我就想往独身。其实我压根就没动过结婚的念头，因为我的志向在别处</a:t>
            </a:r>
            <a:r>
              <a:rPr lang="en-US" altLang="zh-CN" sz="2800" b="0" dirty="0">
                <a:solidFill>
                  <a:srgbClr val="FFFFFF"/>
                </a:solidFill>
                <a:latin typeface="Arial Narrow" charset="0"/>
              </a:rPr>
              <a:t>---</a:t>
            </a:r>
            <a:r>
              <a:rPr lang="zh-CN" altLang="en-US" sz="2800" b="0" dirty="0">
                <a:solidFill>
                  <a:srgbClr val="FFFFFF"/>
                </a:solidFill>
                <a:latin typeface="Arial Narrow" charset="0"/>
              </a:rPr>
              <a:t>我想当一名职业歌手，过着漂泊的生活。我很清楚婚姻就意味着我要和这些理想挥别。再说我的性格趋向独立，似乎不太适合婚姻和家庭的约束。估计我是一个很难和我的另一半相处的女人。所以很早的时候神就对我说过，‘你最好独身’。</a:t>
            </a:r>
            <a:r>
              <a:rPr lang="en-US" altLang="ja-JP" sz="2800" b="0" dirty="0">
                <a:solidFill>
                  <a:srgbClr val="FFFFFF"/>
                </a:solidFill>
                <a:latin typeface="Arial Narrow" charset="0"/>
              </a:rPr>
              <a:t>"</a:t>
            </a:r>
            <a:r>
              <a:rPr lang="en-US" sz="2800" b="0" dirty="0">
                <a:solidFill>
                  <a:srgbClr val="FFFFFF"/>
                </a:solidFill>
                <a:latin typeface="Arial Narrow"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608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50613324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sz="3600" b="1" dirty="0">
                <a:solidFill>
                  <a:schemeClr val="bg1"/>
                </a:solidFill>
                <a:latin typeface="Arial"/>
                <a:cs typeface="Arial"/>
              </a:rPr>
              <a:t>确信源自</a:t>
            </a:r>
            <a:r>
              <a:rPr lang="en-US" sz="3600" b="1" dirty="0">
                <a:solidFill>
                  <a:schemeClr val="bg1"/>
                </a:solidFill>
                <a:latin typeface="Arial"/>
                <a:cs typeface="Arial"/>
              </a:rPr>
              <a:t>…</a:t>
            </a:r>
            <a:endParaRPr lang="en-US" b="1" dirty="0">
              <a:solidFill>
                <a:schemeClr val="bg1"/>
              </a:solidFill>
              <a:latin typeface="Arial"/>
              <a:cs typeface="Arial"/>
            </a:endParaRPr>
          </a:p>
        </p:txBody>
      </p:sp>
      <p:sp>
        <p:nvSpPr>
          <p:cNvPr id="83972" name="Rectangle 4"/>
          <p:cNvSpPr>
            <a:spLocks noChangeArrowheads="1"/>
          </p:cNvSpPr>
          <p:nvPr/>
        </p:nvSpPr>
        <p:spPr bwMode="auto">
          <a:xfrm>
            <a:off x="304800" y="6096001"/>
            <a:ext cx="88392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2800" dirty="0">
                <a:solidFill>
                  <a:srgbClr val="FFFFFF"/>
                </a:solidFill>
                <a:latin typeface="Arial"/>
                <a:cs typeface="Arial"/>
              </a:rPr>
              <a:t>从城市眺望哥林多卫城</a:t>
            </a:r>
          </a:p>
        </p:txBody>
      </p:sp>
      <p:sp>
        <p:nvSpPr>
          <p:cNvPr id="83973"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83974"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38757151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wipe(up)">
                                      <p:cBhvr>
                                        <p:cTn id="7" dur="500"/>
                                        <p:tgtEl>
                                          <p:spTgt spid="8397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wipe(left)">
                                      <p:cBhvr>
                                        <p:cTn id="11" dur="5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autoUpdateAnimBg="0"/>
      <p:bldP spid="8397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295401"/>
            <a:ext cx="7772400" cy="2667000"/>
          </a:xfrm>
          <a:effectLst>
            <a:outerShdw blurRad="63500" dist="35921" dir="2700000" algn="ctr" rotWithShape="0">
              <a:srgbClr val="000000">
                <a:alpha val="74998"/>
              </a:srgbClr>
            </a:outerShdw>
          </a:effectLst>
        </p:spPr>
        <p:txBody>
          <a:bodyPr/>
          <a:lstStyle/>
          <a:p>
            <a:pPr eaLnBrk="1" hangingPunct="1">
              <a:defRPr/>
            </a:pPr>
            <a:r>
              <a:rPr lang="zh-CN" altLang="en-US" sz="9600" dirty="0">
                <a:solidFill>
                  <a:srgbClr val="FFFF00"/>
                </a:solidFill>
                <a:effectLst>
                  <a:outerShdw blurRad="38100" dist="38100" dir="2700000" algn="tl">
                    <a:srgbClr val="FFFFFF"/>
                  </a:outerShdw>
                </a:effectLst>
              </a:rPr>
              <a:t>哥林多</a:t>
            </a:r>
            <a:r>
              <a:rPr lang="zh-CN" altLang="en-US" sz="9600" dirty="0">
                <a:solidFill>
                  <a:schemeClr val="bg1"/>
                </a:solidFill>
                <a:effectLst>
                  <a:outerShdw blurRad="38100" dist="38100" dir="2700000" algn="tl">
                    <a:srgbClr val="808080"/>
                  </a:outerShdw>
                </a:effectLst>
              </a:rPr>
              <a:t>出现的问题</a:t>
            </a:r>
            <a:endParaRPr lang="en-US" dirty="0">
              <a:solidFill>
                <a:schemeClr val="bg1"/>
              </a:solidFill>
            </a:endParaRPr>
          </a:p>
        </p:txBody>
      </p:sp>
      <p:sp>
        <p:nvSpPr>
          <p:cNvPr id="69636" name="WordArt 4" descr="Narrow vertical"/>
          <p:cNvSpPr>
            <a:spLocks noChangeArrowheads="1" noChangeShapeType="1" noTextEdit="1"/>
          </p:cNvSpPr>
          <p:nvPr/>
        </p:nvSpPr>
        <p:spPr bwMode="auto">
          <a:xfrm rot="-871621">
            <a:off x="4038600" y="4953000"/>
            <a:ext cx="4419600" cy="1600200"/>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不满足现状</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8" name="WordArt 6" descr="Narrow vertical"/>
          <p:cNvSpPr>
            <a:spLocks noChangeArrowheads="1" noChangeShapeType="1" noTextEdit="1"/>
          </p:cNvSpPr>
          <p:nvPr/>
        </p:nvSpPr>
        <p:spPr bwMode="auto">
          <a:xfrm rot="318455">
            <a:off x="2514600" y="0"/>
            <a:ext cx="3708400" cy="1447800"/>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分党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(1-4)</a:t>
            </a:r>
          </a:p>
        </p:txBody>
      </p:sp>
      <p:sp>
        <p:nvSpPr>
          <p:cNvPr id="69640" name="Text Box 8"/>
          <p:cNvSpPr txBox="1">
            <a:spLocks noChangeArrowheads="1"/>
          </p:cNvSpPr>
          <p:nvPr/>
        </p:nvSpPr>
        <p:spPr bwMode="auto">
          <a:xfrm>
            <a:off x="2961098" y="3962401"/>
            <a:ext cx="3013840" cy="76938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r>
              <a:rPr lang="zh-CN" altLang="en-US" sz="4400" dirty="0">
                <a:solidFill>
                  <a:srgbClr val="FFFFFF"/>
                </a:solidFill>
                <a:cs typeface="Osaka"/>
              </a:rPr>
              <a:t>哥林多前书</a:t>
            </a:r>
            <a:endParaRPr lang="en-US" sz="4400" dirty="0">
              <a:solidFill>
                <a:srgbClr val="FFFFFF"/>
              </a:solidFill>
              <a:cs typeface="Osaka"/>
            </a:endParaRPr>
          </a:p>
        </p:txBody>
      </p:sp>
      <p:sp>
        <p:nvSpPr>
          <p:cNvPr id="69639" name="WordArt 7" descr="Narrow vertical"/>
          <p:cNvSpPr>
            <a:spLocks noChangeArrowheads="1" noChangeShapeType="1" noTextEdit="1"/>
          </p:cNvSpPr>
          <p:nvPr/>
        </p:nvSpPr>
        <p:spPr bwMode="auto">
          <a:xfrm rot="-1307426">
            <a:off x="0" y="4876800"/>
            <a:ext cx="3124200" cy="16176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淫乱</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(5-6)</a:t>
            </a:r>
          </a:p>
        </p:txBody>
      </p:sp>
    </p:spTree>
    <p:extLst>
      <p:ext uri="{BB962C8B-B14F-4D97-AF65-F5344CB8AC3E}">
        <p14:creationId xmlns:p14="http://schemas.microsoft.com/office/powerpoint/2010/main" val="189692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770" decel="100000"/>
                                        <p:tgtEl>
                                          <p:spTgt spid="69638"/>
                                        </p:tgtEl>
                                      </p:cBhvr>
                                    </p:animEffect>
                                    <p:animScale>
                                      <p:cBhvr>
                                        <p:cTn id="8" dur="770" decel="100000"/>
                                        <p:tgtEl>
                                          <p:spTgt spid="69638"/>
                                        </p:tgtEl>
                                      </p:cBhvr>
                                      <p:from x="10000" y="10000"/>
                                      <p:to x="200000" y="450000"/>
                                    </p:animScale>
                                    <p:animScale>
                                      <p:cBhvr>
                                        <p:cTn id="9" dur="1230" accel="100000" fill="hold">
                                          <p:stCondLst>
                                            <p:cond delay="770"/>
                                          </p:stCondLst>
                                        </p:cTn>
                                        <p:tgtEl>
                                          <p:spTgt spid="69638"/>
                                        </p:tgtEl>
                                      </p:cBhvr>
                                      <p:from x="200000" y="450000"/>
                                      <p:to x="100000" y="100000"/>
                                    </p:animScale>
                                    <p:set>
                                      <p:cBhvr>
                                        <p:cTn id="10" dur="770" fill="hold"/>
                                        <p:tgtEl>
                                          <p:spTgt spid="69638"/>
                                        </p:tgtEl>
                                        <p:attrNameLst>
                                          <p:attrName>ppt_x</p:attrName>
                                        </p:attrNameLst>
                                      </p:cBhvr>
                                      <p:to>
                                        <p:strVal val="(0.5)"/>
                                      </p:to>
                                    </p:set>
                                    <p:anim from="(0.5)" to="(#ppt_x)" calcmode="lin" valueType="num">
                                      <p:cBhvr>
                                        <p:cTn id="11" dur="1230" accel="100000" fill="hold">
                                          <p:stCondLst>
                                            <p:cond delay="770"/>
                                          </p:stCondLst>
                                        </p:cTn>
                                        <p:tgtEl>
                                          <p:spTgt spid="69638"/>
                                        </p:tgtEl>
                                        <p:attrNameLst>
                                          <p:attrName>ppt_x</p:attrName>
                                        </p:attrNameLst>
                                      </p:cBhvr>
                                    </p:anim>
                                    <p:set>
                                      <p:cBhvr>
                                        <p:cTn id="12" dur="770" fill="hold"/>
                                        <p:tgtEl>
                                          <p:spTgt spid="69638"/>
                                        </p:tgtEl>
                                        <p:attrNameLst>
                                          <p:attrName>ppt_y</p:attrName>
                                        </p:attrNameLst>
                                      </p:cBhvr>
                                      <p:to>
                                        <p:strVal val="(#ppt_y+0.4)"/>
                                      </p:to>
                                    </p:set>
                                    <p:anim from="(#ppt_y+0.4)" to="(#ppt_y)" calcmode="lin" valueType="num">
                                      <p:cBhvr>
                                        <p:cTn id="13" dur="1230" accel="100000" fill="hold">
                                          <p:stCondLst>
                                            <p:cond delay="770"/>
                                          </p:stCondLst>
                                        </p:cTn>
                                        <p:tgtEl>
                                          <p:spTgt spid="6963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9"/>
                                        </p:tgtEl>
                                        <p:attrNameLst>
                                          <p:attrName>style.visibility</p:attrName>
                                        </p:attrNameLst>
                                      </p:cBhvr>
                                      <p:to>
                                        <p:strVal val="visible"/>
                                      </p:to>
                                    </p:set>
                                    <p:animEffect transition="in" filter="fade">
                                      <p:cBhvr>
                                        <p:cTn id="18" dur="770" decel="100000"/>
                                        <p:tgtEl>
                                          <p:spTgt spid="69639"/>
                                        </p:tgtEl>
                                      </p:cBhvr>
                                    </p:animEffect>
                                    <p:animScale>
                                      <p:cBhvr>
                                        <p:cTn id="19" dur="770" decel="100000"/>
                                        <p:tgtEl>
                                          <p:spTgt spid="69639"/>
                                        </p:tgtEl>
                                      </p:cBhvr>
                                      <p:from x="10000" y="10000"/>
                                      <p:to x="200000" y="450000"/>
                                    </p:animScale>
                                    <p:animScale>
                                      <p:cBhvr>
                                        <p:cTn id="20" dur="1230" accel="100000" fill="hold">
                                          <p:stCondLst>
                                            <p:cond delay="770"/>
                                          </p:stCondLst>
                                        </p:cTn>
                                        <p:tgtEl>
                                          <p:spTgt spid="69639"/>
                                        </p:tgtEl>
                                      </p:cBhvr>
                                      <p:from x="200000" y="450000"/>
                                      <p:to x="100000" y="100000"/>
                                    </p:animScale>
                                    <p:set>
                                      <p:cBhvr>
                                        <p:cTn id="21" dur="770" fill="hold"/>
                                        <p:tgtEl>
                                          <p:spTgt spid="69639"/>
                                        </p:tgtEl>
                                        <p:attrNameLst>
                                          <p:attrName>ppt_x</p:attrName>
                                        </p:attrNameLst>
                                      </p:cBhvr>
                                      <p:to>
                                        <p:strVal val="(0.5)"/>
                                      </p:to>
                                    </p:set>
                                    <p:anim from="(0.5)" to="(#ppt_x)" calcmode="lin" valueType="num">
                                      <p:cBhvr>
                                        <p:cTn id="22" dur="1230" accel="100000" fill="hold">
                                          <p:stCondLst>
                                            <p:cond delay="770"/>
                                          </p:stCondLst>
                                        </p:cTn>
                                        <p:tgtEl>
                                          <p:spTgt spid="69639"/>
                                        </p:tgtEl>
                                        <p:attrNameLst>
                                          <p:attrName>ppt_x</p:attrName>
                                        </p:attrNameLst>
                                      </p:cBhvr>
                                    </p:anim>
                                    <p:set>
                                      <p:cBhvr>
                                        <p:cTn id="23" dur="770" fill="hold"/>
                                        <p:tgtEl>
                                          <p:spTgt spid="69639"/>
                                        </p:tgtEl>
                                        <p:attrNameLst>
                                          <p:attrName>ppt_y</p:attrName>
                                        </p:attrNameLst>
                                      </p:cBhvr>
                                      <p:to>
                                        <p:strVal val="(#ppt_y+0.4)"/>
                                      </p:to>
                                    </p:set>
                                    <p:anim from="(#ppt_y+0.4)" to="(#ppt_y)" calcmode="lin" valueType="num">
                                      <p:cBhvr>
                                        <p:cTn id="24" dur="1230" accel="100000" fill="hold">
                                          <p:stCondLst>
                                            <p:cond delay="770"/>
                                          </p:stCondLst>
                                        </p:cTn>
                                        <p:tgtEl>
                                          <p:spTgt spid="6963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fade">
                                      <p:cBhvr>
                                        <p:cTn id="29" dur="770" decel="100000"/>
                                        <p:tgtEl>
                                          <p:spTgt spid="69636"/>
                                        </p:tgtEl>
                                      </p:cBhvr>
                                    </p:animEffect>
                                    <p:animScale>
                                      <p:cBhvr>
                                        <p:cTn id="30" dur="770" decel="100000"/>
                                        <p:tgtEl>
                                          <p:spTgt spid="69636"/>
                                        </p:tgtEl>
                                      </p:cBhvr>
                                      <p:from x="10000" y="10000"/>
                                      <p:to x="200000" y="450000"/>
                                    </p:animScale>
                                    <p:animScale>
                                      <p:cBhvr>
                                        <p:cTn id="31" dur="1230" accel="100000" fill="hold">
                                          <p:stCondLst>
                                            <p:cond delay="770"/>
                                          </p:stCondLst>
                                        </p:cTn>
                                        <p:tgtEl>
                                          <p:spTgt spid="69636"/>
                                        </p:tgtEl>
                                      </p:cBhvr>
                                      <p:from x="200000" y="450000"/>
                                      <p:to x="100000" y="100000"/>
                                    </p:animScale>
                                    <p:set>
                                      <p:cBhvr>
                                        <p:cTn id="32" dur="770" fill="hold"/>
                                        <p:tgtEl>
                                          <p:spTgt spid="69636"/>
                                        </p:tgtEl>
                                        <p:attrNameLst>
                                          <p:attrName>ppt_x</p:attrName>
                                        </p:attrNameLst>
                                      </p:cBhvr>
                                      <p:to>
                                        <p:strVal val="(0.5)"/>
                                      </p:to>
                                    </p:set>
                                    <p:anim from="(0.5)" to="(#ppt_x)" calcmode="lin" valueType="num">
                                      <p:cBhvr>
                                        <p:cTn id="33" dur="1230" accel="100000" fill="hold">
                                          <p:stCondLst>
                                            <p:cond delay="770"/>
                                          </p:stCondLst>
                                        </p:cTn>
                                        <p:tgtEl>
                                          <p:spTgt spid="69636"/>
                                        </p:tgtEl>
                                        <p:attrNameLst>
                                          <p:attrName>ppt_x</p:attrName>
                                        </p:attrNameLst>
                                      </p:cBhvr>
                                    </p:anim>
                                    <p:set>
                                      <p:cBhvr>
                                        <p:cTn id="34" dur="770" fill="hold"/>
                                        <p:tgtEl>
                                          <p:spTgt spid="69636"/>
                                        </p:tgtEl>
                                        <p:attrNameLst>
                                          <p:attrName>ppt_y</p:attrName>
                                        </p:attrNameLst>
                                      </p:cBhvr>
                                      <p:to>
                                        <p:strVal val="(#ppt_y+0.4)"/>
                                      </p:to>
                                    </p:set>
                                    <p:anim from="(#ppt_y+0.4)" to="(#ppt_y)" calcmode="lin" valueType="num">
                                      <p:cBhvr>
                                        <p:cTn id="35" dur="1230" accel="100000" fill="hold">
                                          <p:stCondLst>
                                            <p:cond delay="770"/>
                                          </p:stCondLst>
                                        </p:cTn>
                                        <p:tgtEl>
                                          <p:spTgt spid="696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8" grpId="0" animBg="1"/>
      <p:bldP spid="69639"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zh-CN" altLang="en-US" b="1" dirty="0">
                <a:solidFill>
                  <a:schemeClr val="bg1"/>
                </a:solidFill>
                <a:latin typeface="Arial"/>
                <a:cs typeface="Arial"/>
              </a:rPr>
              <a:t>确信源自。。。</a:t>
            </a:r>
            <a:endParaRPr lang="en-US" b="1" dirty="0">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3600" dirty="0">
                <a:solidFill>
                  <a:srgbClr val="FFFFFF"/>
                </a:solidFill>
                <a:latin typeface="Arial"/>
                <a:cs typeface="Arial"/>
              </a:rPr>
              <a:t>从城市眺望哥林多卫城</a:t>
            </a: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经文</a:t>
            </a:r>
            <a:endParaRPr lang="en-US" sz="4400" dirty="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400" dirty="0">
                <a:solidFill>
                  <a:srgbClr val="FFFFFF"/>
                </a:solidFill>
                <a:latin typeface="Arial"/>
                <a:cs typeface="Arial"/>
              </a:rPr>
              <a:t>良心</a:t>
            </a:r>
            <a:endParaRPr lang="en-US" sz="4400" dirty="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zh-CN" altLang="en-US" sz="8800" dirty="0">
                <a:solidFill>
                  <a:schemeClr val="bg1"/>
                </a:solidFill>
                <a:cs typeface="+mj-cs"/>
              </a:rPr>
              <a:t>黑      </a:t>
            </a:r>
            <a:r>
              <a:rPr lang="en-US" sz="8800" dirty="0">
                <a:solidFill>
                  <a:schemeClr val="bg1"/>
                </a:solidFill>
                <a:cs typeface="+mj-cs"/>
              </a:rPr>
              <a:t> </a:t>
            </a:r>
            <a:r>
              <a:rPr lang="zh-CN" altLang="en-US" sz="8800" dirty="0">
                <a:solidFill>
                  <a:schemeClr val="tx1"/>
                </a:solidFill>
                <a:cs typeface="+mj-cs"/>
              </a:rPr>
              <a:t>与</a:t>
            </a:r>
            <a:r>
              <a:rPr lang="en-US" sz="8800" dirty="0">
                <a:solidFill>
                  <a:schemeClr val="tx1"/>
                </a:solidFill>
                <a:cs typeface="+mj-cs"/>
              </a:rPr>
              <a:t> </a:t>
            </a:r>
            <a:r>
              <a:rPr lang="zh-CN" altLang="en-US" sz="8800" dirty="0">
                <a:solidFill>
                  <a:schemeClr val="tx1"/>
                </a:solidFill>
                <a:cs typeface="+mj-cs"/>
              </a:rPr>
              <a:t>白</a:t>
            </a:r>
            <a:endParaRPr lang="en-US" sz="3200" dirty="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拜偶像</a:t>
            </a:r>
          </a:p>
          <a:p>
            <a:pPr>
              <a:defRPr/>
            </a:pPr>
            <a:r>
              <a:rPr lang="zh-CN" altLang="en-US" sz="3600" b="0" i="1" dirty="0">
                <a:solidFill>
                  <a:srgbClr val="FFFFFF"/>
                </a:solidFill>
              </a:rPr>
              <a:t>行淫乱</a:t>
            </a:r>
          </a:p>
          <a:p>
            <a:pPr>
              <a:defRPr/>
            </a:pPr>
            <a:r>
              <a:rPr lang="zh-CN" altLang="en-US" sz="3600" b="0" i="1" dirty="0">
                <a:solidFill>
                  <a:srgbClr val="FFFFFF"/>
                </a:solidFill>
              </a:rPr>
              <a:t>流人血</a:t>
            </a:r>
          </a:p>
          <a:p>
            <a:pPr>
              <a:defRPr/>
            </a:pPr>
            <a:r>
              <a:rPr lang="zh-CN" altLang="en-US" sz="3600" b="0" i="1" dirty="0">
                <a:solidFill>
                  <a:srgbClr val="FFFFFF"/>
                </a:solidFill>
              </a:rPr>
              <a:t>起贪念</a:t>
            </a:r>
            <a:endParaRPr lang="en-US" sz="3600" b="0" i="1" dirty="0">
              <a:solidFill>
                <a:srgbClr val="FFFFFF"/>
              </a:solidFill>
            </a:endParaRP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知足</a:t>
            </a:r>
          </a:p>
          <a:p>
            <a:pPr>
              <a:defRPr/>
            </a:pPr>
            <a:r>
              <a:rPr lang="zh-CN" altLang="en-US" sz="3600" b="0" i="1" dirty="0">
                <a:solidFill>
                  <a:srgbClr val="000000"/>
                </a:solidFill>
              </a:rPr>
              <a:t>顺服</a:t>
            </a:r>
          </a:p>
          <a:p>
            <a:pPr>
              <a:defRPr/>
            </a:pPr>
            <a:r>
              <a:rPr lang="zh-CN" altLang="en-US" sz="3600" b="0" i="1" dirty="0">
                <a:solidFill>
                  <a:srgbClr val="000000"/>
                </a:solidFill>
              </a:rPr>
              <a:t>祷告</a:t>
            </a:r>
          </a:p>
          <a:p>
            <a:pPr>
              <a:defRPr/>
            </a:pPr>
            <a:r>
              <a:rPr lang="zh-CN" altLang="en-US" sz="3600" b="0" i="1" dirty="0">
                <a:solidFill>
                  <a:srgbClr val="000000"/>
                </a:solidFill>
              </a:rPr>
              <a:t>虔敬</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圣经明确肯定的</a:t>
            </a:r>
          </a:p>
          <a:p>
            <a:pPr>
              <a:defRPr/>
            </a:pPr>
            <a:r>
              <a:rPr lang="zh-CN" altLang="en-US" sz="3600" b="0" i="1" dirty="0">
                <a:solidFill>
                  <a:srgbClr val="FFFFFF"/>
                </a:solidFill>
              </a:rPr>
              <a:t>恶行</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000000"/>
                </a:solidFill>
              </a:rPr>
              <a:t>圣经明确指出的</a:t>
            </a:r>
          </a:p>
          <a:p>
            <a:pPr>
              <a:defRPr/>
            </a:pPr>
            <a:r>
              <a:rPr lang="zh-CN" altLang="en-US" sz="3600" b="0" i="1" dirty="0">
                <a:solidFill>
                  <a:srgbClr val="000000"/>
                </a:solidFill>
              </a:rPr>
              <a:t>义行</a:t>
            </a: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zh-CN" altLang="en-US" sz="9600" dirty="0">
                <a:solidFill>
                  <a:schemeClr val="bg1"/>
                </a:solidFill>
                <a:latin typeface="Arial"/>
                <a:cs typeface="Arial"/>
              </a:rPr>
              <a:t>灰色</a:t>
            </a:r>
            <a:br>
              <a:rPr lang="zh-CN" altLang="en-US" sz="9600" dirty="0">
                <a:solidFill>
                  <a:schemeClr val="bg1"/>
                </a:solidFill>
                <a:latin typeface="Arial"/>
                <a:cs typeface="Arial"/>
              </a:rPr>
            </a:br>
            <a:r>
              <a:rPr lang="zh-CN" altLang="en-US" sz="9600" dirty="0">
                <a:solidFill>
                  <a:schemeClr val="bg1"/>
                </a:solidFill>
                <a:latin typeface="Arial"/>
                <a:cs typeface="Arial"/>
              </a:rPr>
              <a:t>地带</a:t>
            </a:r>
            <a:endParaRPr lang="en-US" sz="9600" dirty="0">
              <a:latin typeface="Arial"/>
              <a:cs typeface="Arial"/>
            </a:endParaRPr>
          </a:p>
        </p:txBody>
      </p:sp>
      <p:sp>
        <p:nvSpPr>
          <p:cNvPr id="86024" name="Rectangle 8"/>
          <p:cNvSpPr>
            <a:spLocks noChangeArrowheads="1"/>
          </p:cNvSpPr>
          <p:nvPr/>
        </p:nvSpPr>
        <p:spPr bwMode="auto">
          <a:xfrm>
            <a:off x="2151063" y="3962401"/>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3600" b="0" i="1" dirty="0">
                <a:solidFill>
                  <a:srgbClr val="FFFFFF"/>
                </a:solidFill>
              </a:rPr>
              <a:t>圣经里没有明确说出，而在基督徒中又存在不同意见的行为</a:t>
            </a:r>
          </a:p>
        </p:txBody>
      </p:sp>
      <p:sp>
        <p:nvSpPr>
          <p:cNvPr id="21509"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dirty="0">
              <a:solidFill>
                <a:srgbClr val="000000"/>
              </a:solidFill>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6708" name="Rectangle 4"/>
          <p:cNvSpPr>
            <a:spLocks noGrp="1" noChangeArrowheads="1"/>
          </p:cNvSpPr>
          <p:nvPr>
            <p:ph type="title" idx="4294967295"/>
          </p:nvPr>
        </p:nvSpPr>
        <p:spPr>
          <a:xfrm>
            <a:off x="0" y="228602"/>
            <a:ext cx="9144000" cy="608013"/>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用左手接受礼物</a:t>
            </a:r>
            <a:br>
              <a:rPr lang="zh-CN" altLang="en-US" sz="3600" b="0" dirty="0">
                <a:solidFill>
                  <a:srgbClr val="FFFFFF"/>
                </a:solidFill>
                <a:latin typeface="Arial"/>
                <a:cs typeface="Arial"/>
              </a:rPr>
            </a:br>
            <a:r>
              <a:rPr lang="zh-CN" altLang="en-US" sz="3600" b="0" dirty="0">
                <a:solidFill>
                  <a:srgbClr val="FFFFFF"/>
                </a:solidFill>
                <a:latin typeface="Arial"/>
                <a:cs typeface="Arial"/>
              </a:rPr>
              <a:t>加入民主党还是共和党</a:t>
            </a:r>
            <a:br>
              <a:rPr lang="zh-CN" altLang="en-US" sz="3600" b="0" dirty="0">
                <a:solidFill>
                  <a:srgbClr val="FFFFFF"/>
                </a:solidFill>
                <a:latin typeface="Arial"/>
                <a:cs typeface="Arial"/>
              </a:rPr>
            </a:br>
            <a:r>
              <a:rPr lang="zh-CN" altLang="en-US" sz="3600" b="0" dirty="0">
                <a:solidFill>
                  <a:srgbClr val="FFFFFF"/>
                </a:solidFill>
                <a:latin typeface="Arial"/>
                <a:cs typeface="Arial"/>
              </a:rPr>
              <a:t>选择买</a:t>
            </a:r>
            <a:r>
              <a:rPr lang="en-US" altLang="zh-CN" sz="3600" b="0" dirty="0">
                <a:solidFill>
                  <a:srgbClr val="FFFFFF"/>
                </a:solidFill>
                <a:latin typeface="Arial"/>
                <a:cs typeface="Arial"/>
              </a:rPr>
              <a:t>Mac</a:t>
            </a:r>
            <a:r>
              <a:rPr lang="zh-CN" altLang="en-US" sz="3600" b="0" dirty="0">
                <a:solidFill>
                  <a:srgbClr val="FFFFFF"/>
                </a:solidFill>
                <a:latin typeface="Arial"/>
                <a:cs typeface="Arial"/>
              </a:rPr>
              <a:t>还是</a:t>
            </a:r>
            <a:r>
              <a:rPr lang="en-US" altLang="zh-CN" sz="3600" b="0" dirty="0">
                <a:solidFill>
                  <a:srgbClr val="FFFFFF"/>
                </a:solidFill>
                <a:latin typeface="Arial"/>
                <a:cs typeface="Arial"/>
              </a:rPr>
              <a:t>Windows</a:t>
            </a:r>
            <a:br>
              <a:rPr lang="en-US" altLang="zh-CN" sz="3600" b="0" dirty="0">
                <a:solidFill>
                  <a:srgbClr val="FFFFFF"/>
                </a:solidFill>
                <a:latin typeface="Arial"/>
                <a:cs typeface="Arial"/>
              </a:rPr>
            </a:br>
            <a:r>
              <a:rPr lang="zh-CN" altLang="en-US" sz="3600" b="0" dirty="0">
                <a:solidFill>
                  <a:srgbClr val="FFFFFF"/>
                </a:solidFill>
                <a:latin typeface="Arial"/>
                <a:cs typeface="Arial"/>
              </a:rPr>
              <a:t>庆祝圣诞节或者复活节</a:t>
            </a:r>
          </a:p>
          <a:p>
            <a:pPr algn="l">
              <a:defRPr/>
            </a:pPr>
            <a:r>
              <a:rPr lang="zh-CN" altLang="en-US" sz="3600" b="0" dirty="0">
                <a:solidFill>
                  <a:srgbClr val="FFFFFF"/>
                </a:solidFill>
                <a:latin typeface="Arial"/>
                <a:cs typeface="Arial"/>
              </a:rPr>
              <a:t>庆祝受难节</a:t>
            </a:r>
            <a:br>
              <a:rPr lang="zh-CN" altLang="en-US" sz="3600" b="0" dirty="0">
                <a:solidFill>
                  <a:srgbClr val="FFFFFF"/>
                </a:solidFill>
                <a:latin typeface="Arial"/>
                <a:cs typeface="Arial"/>
              </a:rPr>
            </a:br>
            <a:r>
              <a:rPr lang="zh-CN" altLang="en-US" sz="3600" b="0" dirty="0">
                <a:solidFill>
                  <a:srgbClr val="FFFFFF"/>
                </a:solidFill>
                <a:latin typeface="Arial"/>
                <a:cs typeface="Arial"/>
              </a:rPr>
              <a:t>过大斋节</a:t>
            </a:r>
            <a:br>
              <a:rPr lang="zh-CN" altLang="en-US" sz="3600" b="0" dirty="0">
                <a:solidFill>
                  <a:srgbClr val="FFFFFF"/>
                </a:solidFill>
                <a:latin typeface="Arial"/>
                <a:cs typeface="Arial"/>
              </a:rPr>
            </a:br>
            <a:r>
              <a:rPr lang="zh-CN" altLang="en-US" sz="3600" b="0" dirty="0">
                <a:solidFill>
                  <a:srgbClr val="FFFFFF"/>
                </a:solidFill>
                <a:latin typeface="Arial"/>
                <a:cs typeface="Arial"/>
              </a:rPr>
              <a:t>庆祝圣枝主日</a:t>
            </a:r>
            <a:br>
              <a:rPr lang="zh-CN" altLang="en-US" sz="3600" b="0" dirty="0">
                <a:solidFill>
                  <a:srgbClr val="FFFFFF"/>
                </a:solidFill>
                <a:latin typeface="Arial"/>
                <a:cs typeface="Arial"/>
              </a:rPr>
            </a:br>
            <a:r>
              <a:rPr lang="zh-CN" altLang="en-US" sz="3600" b="0" dirty="0">
                <a:solidFill>
                  <a:srgbClr val="FFFFFF"/>
                </a:solidFill>
                <a:latin typeface="Arial"/>
                <a:cs typeface="Arial"/>
              </a:rPr>
              <a:t>起教名</a:t>
            </a:r>
            <a:br>
              <a:rPr lang="zh-CN" altLang="en-US" sz="3600" b="0" dirty="0">
                <a:solidFill>
                  <a:srgbClr val="FFFFFF"/>
                </a:solidFill>
                <a:latin typeface="Arial"/>
                <a:cs typeface="Arial"/>
              </a:rPr>
            </a:br>
            <a:r>
              <a:rPr lang="zh-CN" altLang="en-US" sz="3600" b="0" dirty="0">
                <a:solidFill>
                  <a:srgbClr val="FFFFFF"/>
                </a:solidFill>
                <a:latin typeface="Arial"/>
                <a:cs typeface="Arial"/>
              </a:rPr>
              <a:t>春节给红包</a:t>
            </a:r>
          </a:p>
        </p:txBody>
      </p:sp>
      <p:sp>
        <p:nvSpPr>
          <p:cNvPr id="23557" name="TextBox 1"/>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875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58756" name="Rectangle 4"/>
          <p:cNvSpPr>
            <a:spLocks noGrp="1" noChangeArrowheads="1"/>
          </p:cNvSpPr>
          <p:nvPr>
            <p:ph type="title" idx="4294967295"/>
          </p:nvPr>
        </p:nvSpPr>
        <p:spPr>
          <a:xfrm>
            <a:off x="0" y="115888"/>
            <a:ext cx="9144000" cy="825500"/>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58757"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教堂的祭坛上放置圣诞树</a:t>
            </a:r>
          </a:p>
          <a:p>
            <a:pPr algn="l">
              <a:defRPr/>
            </a:pPr>
            <a:r>
              <a:rPr lang="zh-CN" altLang="en-US" sz="3600" b="0" dirty="0">
                <a:solidFill>
                  <a:srgbClr val="FFFFFF"/>
                </a:solidFill>
                <a:latin typeface="Arial"/>
                <a:cs typeface="Arial"/>
              </a:rPr>
              <a:t>在礼拜时鼓掌 </a:t>
            </a:r>
            <a:br>
              <a:rPr lang="zh-CN" altLang="en-US" sz="3600" b="0" dirty="0">
                <a:solidFill>
                  <a:srgbClr val="FFFFFF"/>
                </a:solidFill>
                <a:latin typeface="Arial"/>
                <a:cs typeface="Arial"/>
              </a:rPr>
            </a:br>
            <a:r>
              <a:rPr lang="zh-CN" altLang="en-US" sz="3600" b="0" dirty="0">
                <a:solidFill>
                  <a:srgbClr val="FFFFFF"/>
                </a:solidFill>
                <a:latin typeface="Arial"/>
                <a:cs typeface="Arial"/>
              </a:rPr>
              <a:t>蹦迪</a:t>
            </a:r>
            <a:br>
              <a:rPr lang="zh-CN" altLang="en-US" sz="3600" b="0" dirty="0">
                <a:solidFill>
                  <a:srgbClr val="FFFFFF"/>
                </a:solidFill>
                <a:latin typeface="Arial"/>
                <a:cs typeface="Arial"/>
              </a:rPr>
            </a:br>
            <a:r>
              <a:rPr lang="zh-CN" altLang="en-US" sz="3600" b="0" dirty="0">
                <a:solidFill>
                  <a:srgbClr val="FFFFFF"/>
                </a:solidFill>
                <a:latin typeface="Arial"/>
                <a:cs typeface="Arial"/>
              </a:rPr>
              <a:t>喝啤酒</a:t>
            </a:r>
            <a:br>
              <a:rPr lang="zh-CN" altLang="en-US" sz="3600" b="0" dirty="0">
                <a:solidFill>
                  <a:srgbClr val="FFFFFF"/>
                </a:solidFill>
                <a:latin typeface="Arial"/>
                <a:cs typeface="Arial"/>
              </a:rPr>
            </a:br>
            <a:r>
              <a:rPr lang="zh-CN" altLang="en-US" sz="3600" b="0" dirty="0">
                <a:solidFill>
                  <a:srgbClr val="FFFFFF"/>
                </a:solidFill>
                <a:latin typeface="Arial"/>
                <a:cs typeface="Arial"/>
              </a:rPr>
              <a:t>喝烈酒</a:t>
            </a:r>
            <a:br>
              <a:rPr lang="zh-CN" altLang="en-US" sz="3600" b="0" dirty="0">
                <a:solidFill>
                  <a:srgbClr val="FFFFFF"/>
                </a:solidFill>
                <a:latin typeface="Arial"/>
                <a:cs typeface="Arial"/>
              </a:rPr>
            </a:br>
            <a:r>
              <a:rPr lang="zh-CN" altLang="en-US" sz="3600" b="0" dirty="0">
                <a:solidFill>
                  <a:srgbClr val="FFFFFF"/>
                </a:solidFill>
                <a:latin typeface="Arial"/>
                <a:cs typeface="Arial"/>
              </a:rPr>
              <a:t>喝红酒</a:t>
            </a:r>
            <a:br>
              <a:rPr lang="zh-CN" altLang="en-US" sz="3600" b="0" dirty="0">
                <a:solidFill>
                  <a:srgbClr val="FFFFFF"/>
                </a:solidFill>
                <a:latin typeface="Arial"/>
                <a:cs typeface="Arial"/>
              </a:rPr>
            </a:br>
            <a:r>
              <a:rPr lang="zh-CN" altLang="en-US" sz="3600" b="0" dirty="0">
                <a:solidFill>
                  <a:srgbClr val="FFFFFF"/>
                </a:solidFill>
                <a:latin typeface="Arial"/>
                <a:cs typeface="Arial"/>
              </a:rPr>
              <a:t>骑摩托兜风</a:t>
            </a:r>
            <a:br>
              <a:rPr lang="zh-CN" altLang="en-US" sz="3600" b="0" dirty="0">
                <a:solidFill>
                  <a:srgbClr val="FFFFFF"/>
                </a:solidFill>
                <a:latin typeface="Arial"/>
                <a:cs typeface="Arial"/>
              </a:rPr>
            </a:br>
            <a:r>
              <a:rPr lang="zh-CN" altLang="en-US" sz="3600" b="0" dirty="0">
                <a:solidFill>
                  <a:srgbClr val="FFFFFF"/>
                </a:solidFill>
                <a:latin typeface="Arial"/>
                <a:cs typeface="Arial"/>
              </a:rPr>
              <a:t>吃带血的食物</a:t>
            </a:r>
            <a:br>
              <a:rPr lang="zh-CN" altLang="en-US" sz="3600" b="0" dirty="0">
                <a:solidFill>
                  <a:srgbClr val="FFFFFF"/>
                </a:solidFill>
                <a:latin typeface="Arial"/>
                <a:cs typeface="Arial"/>
              </a:rPr>
            </a:br>
            <a:r>
              <a:rPr lang="zh-CN" altLang="en-US" sz="3600" b="0" dirty="0">
                <a:solidFill>
                  <a:srgbClr val="FFFFFF"/>
                </a:solidFill>
                <a:latin typeface="Arial"/>
                <a:cs typeface="Arial"/>
              </a:rPr>
              <a:t>吃祭过偶像的食物</a:t>
            </a:r>
          </a:p>
        </p:txBody>
      </p:sp>
      <p:sp>
        <p:nvSpPr>
          <p:cNvPr id="25605" name="TextBox 7"/>
          <p:cNvSpPr txBox="1">
            <a:spLocks noChangeArrowheads="1"/>
          </p:cNvSpPr>
          <p:nvPr/>
        </p:nvSpPr>
        <p:spPr bwMode="auto">
          <a:xfrm>
            <a:off x="8027619" y="87317"/>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14418992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zh-CN" altLang="en-US" sz="4000" b="1" dirty="0">
                <a:solidFill>
                  <a:schemeClr val="bg1"/>
                </a:solidFill>
                <a:latin typeface="Arial" charset="0"/>
                <a:ea typeface="Osaka" charset="0"/>
                <a:cs typeface="Osaka" charset="0"/>
              </a:rPr>
              <a:t>佩蓓图</a:t>
            </a:r>
            <a:r>
              <a:rPr lang="en-US" altLang="zh-CN" sz="4000" b="1" dirty="0">
                <a:solidFill>
                  <a:schemeClr val="bg1"/>
                </a:solidFill>
                <a:latin typeface="Arial" charset="0"/>
                <a:ea typeface="Osaka" charset="0"/>
                <a:cs typeface="Osaka" charset="0"/>
              </a:rPr>
              <a:t>(</a:t>
            </a:r>
            <a:r>
              <a:rPr lang="en-US" sz="4000" b="1" dirty="0">
                <a:solidFill>
                  <a:schemeClr val="bg1"/>
                </a:solidFill>
                <a:latin typeface="Arial" charset="0"/>
                <a:ea typeface="Osaka" charset="0"/>
                <a:cs typeface="Osaka" charset="0"/>
              </a:rPr>
              <a:t>Perpetua)</a:t>
            </a:r>
            <a:r>
              <a:rPr lang="zh-CN" altLang="en-US" sz="4000" b="1" dirty="0">
                <a:solidFill>
                  <a:schemeClr val="bg1"/>
                </a:solidFill>
                <a:latin typeface="Arial" charset="0"/>
                <a:ea typeface="Osaka" charset="0"/>
                <a:cs typeface="Osaka" charset="0"/>
              </a:rPr>
              <a:t>的殉道</a:t>
            </a:r>
            <a:r>
              <a:rPr lang="en-US" altLang="zh-CN" sz="4000" b="1" dirty="0">
                <a:solidFill>
                  <a:schemeClr val="bg1"/>
                </a:solidFill>
                <a:latin typeface="Arial" charset="0"/>
                <a:ea typeface="Osaka" charset="0"/>
                <a:cs typeface="Osaka" charset="0"/>
              </a:rPr>
              <a:t>(</a:t>
            </a:r>
            <a:r>
              <a:rPr lang="zh-CN" altLang="en-US" sz="4000" b="1" dirty="0">
                <a:solidFill>
                  <a:schemeClr val="bg1"/>
                </a:solidFill>
                <a:latin typeface="Arial" charset="0"/>
                <a:ea typeface="Osaka" charset="0"/>
                <a:cs typeface="Osaka" charset="0"/>
              </a:rPr>
              <a:t>公元</a:t>
            </a:r>
            <a:r>
              <a:rPr lang="en-US" altLang="zh-CN" sz="4000" b="1" dirty="0">
                <a:solidFill>
                  <a:schemeClr val="bg1"/>
                </a:solidFill>
                <a:latin typeface="Arial" charset="0"/>
                <a:ea typeface="Osaka" charset="0"/>
                <a:cs typeface="Osaka" charset="0"/>
              </a:rPr>
              <a:t>203</a:t>
            </a:r>
            <a:r>
              <a:rPr lang="zh-CN" altLang="en-US" sz="4000" b="1" dirty="0">
                <a:solidFill>
                  <a:schemeClr val="bg1"/>
                </a:solidFill>
                <a:latin typeface="Arial" charset="0"/>
                <a:ea typeface="Osaka" charset="0"/>
                <a:cs typeface="Osaka" charset="0"/>
              </a:rPr>
              <a:t>年</a:t>
            </a:r>
            <a:r>
              <a:rPr lang="en-US" altLang="zh-CN" sz="4000" b="1" dirty="0">
                <a:solidFill>
                  <a:schemeClr val="bg1"/>
                </a:solidFill>
                <a:latin typeface="Arial" charset="0"/>
                <a:ea typeface="Osaka" charset="0"/>
                <a:cs typeface="Osaka" charset="0"/>
              </a:rPr>
              <a:t>) </a:t>
            </a:r>
            <a:endParaRPr lang="en-US" sz="4000" b="1" dirty="0">
              <a:solidFill>
                <a:schemeClr val="bg1"/>
              </a:solidFill>
              <a:latin typeface="Arial" charset="0"/>
              <a:ea typeface="Osaka" charset="0"/>
              <a:cs typeface="Osaka"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6080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latin typeface="Arial"/>
              <a:cs typeface="Arial"/>
            </a:endParaRPr>
          </a:p>
        </p:txBody>
      </p:sp>
      <p:sp>
        <p:nvSpPr>
          <p:cNvPr id="460804" name="Rectangle 4"/>
          <p:cNvSpPr>
            <a:spLocks noGrp="1" noChangeArrowheads="1"/>
          </p:cNvSpPr>
          <p:nvPr>
            <p:ph type="title" idx="4294967295"/>
          </p:nvPr>
        </p:nvSpPr>
        <p:spPr>
          <a:xfrm>
            <a:off x="0" y="188913"/>
            <a:ext cx="9144000" cy="679450"/>
          </a:xfrm>
          <a:effectLst>
            <a:outerShdw blurRad="63500" dist="35921" dir="2700000" algn="ctr" rotWithShape="0">
              <a:schemeClr val="tx1">
                <a:alpha val="74998"/>
              </a:schemeClr>
            </a:outerShdw>
          </a:effectLst>
        </p:spPr>
        <p:txBody>
          <a:bodyPr/>
          <a:lstStyle/>
          <a:p>
            <a:pPr eaLnBrk="1" hangingPunct="1">
              <a:defRPr/>
            </a:pPr>
            <a:r>
              <a:rPr lang="zh-CN" altLang="en-US" sz="5400" dirty="0">
                <a:solidFill>
                  <a:schemeClr val="bg1"/>
                </a:solidFill>
                <a:latin typeface="Arial"/>
                <a:cs typeface="Arial"/>
              </a:rPr>
              <a:t>灰色地带的例子</a:t>
            </a:r>
            <a:endParaRPr lang="en-US" sz="8000" dirty="0">
              <a:latin typeface="Arial"/>
              <a:cs typeface="Arial"/>
            </a:endParaRPr>
          </a:p>
        </p:txBody>
      </p:sp>
      <p:sp>
        <p:nvSpPr>
          <p:cNvPr id="460805"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defRPr/>
            </a:pPr>
            <a:r>
              <a:rPr lang="zh-CN" altLang="en-US" sz="3600" b="0" dirty="0">
                <a:solidFill>
                  <a:srgbClr val="FFFFFF"/>
                </a:solidFill>
                <a:latin typeface="Arial"/>
                <a:cs typeface="Arial"/>
              </a:rPr>
              <a:t>常吃垃圾食品 </a:t>
            </a:r>
            <a:br>
              <a:rPr lang="zh-CN" altLang="en-US" sz="3600" b="0" dirty="0">
                <a:solidFill>
                  <a:srgbClr val="FFFFFF"/>
                </a:solidFill>
                <a:latin typeface="Arial"/>
                <a:cs typeface="Arial"/>
              </a:rPr>
            </a:br>
            <a:r>
              <a:rPr lang="zh-CN" altLang="en-US" sz="3600" b="0" dirty="0">
                <a:solidFill>
                  <a:srgbClr val="FFFFFF"/>
                </a:solidFill>
                <a:latin typeface="Arial"/>
                <a:cs typeface="Arial"/>
              </a:rPr>
              <a:t>吃肉 </a:t>
            </a:r>
            <a:br>
              <a:rPr lang="zh-CN" altLang="en-US" sz="3600" b="0" dirty="0">
                <a:solidFill>
                  <a:srgbClr val="FFFFFF"/>
                </a:solidFill>
                <a:latin typeface="Arial"/>
                <a:cs typeface="Arial"/>
              </a:rPr>
            </a:br>
            <a:r>
              <a:rPr lang="zh-CN" altLang="en-US" sz="3600" b="0" dirty="0">
                <a:solidFill>
                  <a:srgbClr val="FFFFFF"/>
                </a:solidFill>
                <a:latin typeface="Arial"/>
                <a:cs typeface="Arial"/>
              </a:rPr>
              <a:t>只吃 “基督徒合宜的食物” </a:t>
            </a:r>
            <a:br>
              <a:rPr lang="zh-CN" altLang="en-US" sz="3600" b="0" dirty="0">
                <a:solidFill>
                  <a:srgbClr val="FFFFFF"/>
                </a:solidFill>
                <a:latin typeface="Arial"/>
                <a:cs typeface="Arial"/>
              </a:rPr>
            </a:br>
            <a:r>
              <a:rPr lang="zh-CN" altLang="en-US" sz="3600" b="0" dirty="0">
                <a:solidFill>
                  <a:srgbClr val="FFFFFF"/>
                </a:solidFill>
                <a:latin typeface="Arial"/>
                <a:cs typeface="Arial"/>
              </a:rPr>
              <a:t>只行 “基督徒”式的问候 </a:t>
            </a:r>
            <a:r>
              <a:rPr lang="en-US" altLang="zh-CN" sz="3600" b="0" dirty="0">
                <a:solidFill>
                  <a:srgbClr val="FFFFFF"/>
                </a:solidFill>
                <a:latin typeface="Arial"/>
                <a:cs typeface="Arial"/>
              </a:rPr>
              <a:t>(</a:t>
            </a:r>
            <a:r>
              <a:rPr lang="zh-CN" altLang="en-US" sz="3600" b="0" dirty="0">
                <a:solidFill>
                  <a:srgbClr val="FFFFFF"/>
                </a:solidFill>
                <a:latin typeface="Arial"/>
                <a:cs typeface="Arial"/>
              </a:rPr>
              <a:t>新年时</a:t>
            </a:r>
            <a:r>
              <a:rPr lang="en-US" altLang="zh-CN" sz="3600" b="0" dirty="0">
                <a:solidFill>
                  <a:srgbClr val="FFFFFF"/>
                </a:solidFill>
                <a:latin typeface="Arial"/>
                <a:cs typeface="Arial"/>
              </a:rPr>
              <a:t>) </a:t>
            </a:r>
            <a:br>
              <a:rPr lang="en-US" altLang="zh-CN" sz="3600" b="0" dirty="0">
                <a:solidFill>
                  <a:srgbClr val="FFFFFF"/>
                </a:solidFill>
                <a:latin typeface="Arial"/>
                <a:cs typeface="Arial"/>
              </a:rPr>
            </a:br>
            <a:r>
              <a:rPr lang="zh-CN" altLang="en-US" sz="3600" b="0" dirty="0">
                <a:solidFill>
                  <a:srgbClr val="FFFFFF"/>
                </a:solidFill>
                <a:latin typeface="Arial"/>
                <a:cs typeface="Arial"/>
              </a:rPr>
              <a:t>把时间花在宗教以外的事情上</a:t>
            </a:r>
            <a:br>
              <a:rPr lang="zh-CN" altLang="en-US" sz="3600" b="0" dirty="0">
                <a:solidFill>
                  <a:srgbClr val="FFFFFF"/>
                </a:solidFill>
                <a:latin typeface="Arial"/>
                <a:cs typeface="Arial"/>
              </a:rPr>
            </a:br>
            <a:r>
              <a:rPr lang="zh-CN" altLang="en-US" sz="3600" b="0" dirty="0">
                <a:solidFill>
                  <a:srgbClr val="FFFFFF"/>
                </a:solidFill>
                <a:latin typeface="Arial"/>
                <a:cs typeface="Arial"/>
              </a:rPr>
              <a:t>去一家有替人堕胎历史的诊所</a:t>
            </a:r>
            <a:br>
              <a:rPr lang="zh-CN" altLang="en-US" sz="3600" b="0" dirty="0">
                <a:solidFill>
                  <a:srgbClr val="FFFFFF"/>
                </a:solidFill>
                <a:latin typeface="Arial"/>
                <a:cs typeface="Arial"/>
              </a:rPr>
            </a:br>
            <a:r>
              <a:rPr lang="zh-CN" altLang="en-US" sz="3600" b="0" dirty="0">
                <a:solidFill>
                  <a:srgbClr val="FFFFFF"/>
                </a:solidFill>
                <a:latin typeface="Arial"/>
                <a:cs typeface="Arial"/>
              </a:rPr>
              <a:t>战争中的杀戮</a:t>
            </a:r>
            <a:br>
              <a:rPr lang="zh-CN" altLang="en-US" sz="3600" b="0" dirty="0">
                <a:solidFill>
                  <a:srgbClr val="FFFFFF"/>
                </a:solidFill>
                <a:latin typeface="Arial"/>
                <a:cs typeface="Arial"/>
              </a:rPr>
            </a:br>
            <a:r>
              <a:rPr lang="zh-CN" altLang="en-US" sz="3600" b="0" dirty="0">
                <a:solidFill>
                  <a:srgbClr val="FFFFFF"/>
                </a:solidFill>
                <a:latin typeface="Arial"/>
                <a:cs typeface="Arial"/>
              </a:rPr>
              <a:t>男女一同大笑</a:t>
            </a:r>
            <a:br>
              <a:rPr lang="zh-CN" altLang="en-US" sz="3600" b="0" dirty="0">
                <a:solidFill>
                  <a:srgbClr val="FFFFFF"/>
                </a:solidFill>
                <a:latin typeface="Arial"/>
                <a:cs typeface="Arial"/>
              </a:rPr>
            </a:br>
            <a:r>
              <a:rPr lang="zh-CN" altLang="en-US" sz="3600" b="0" dirty="0">
                <a:solidFill>
                  <a:srgbClr val="FFFFFF"/>
                </a:solidFill>
                <a:latin typeface="Arial"/>
                <a:cs typeface="Arial"/>
              </a:rPr>
              <a:t>听摇滚乐</a:t>
            </a:r>
          </a:p>
        </p:txBody>
      </p:sp>
      <p:sp>
        <p:nvSpPr>
          <p:cNvPr id="27653" name="TextBox 7"/>
          <p:cNvSpPr txBox="1">
            <a:spLocks noChangeArrowheads="1"/>
          </p:cNvSpPr>
          <p:nvPr/>
        </p:nvSpPr>
        <p:spPr bwMode="auto">
          <a:xfrm>
            <a:off x="8027619" y="115892"/>
            <a:ext cx="1042148"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99039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ctrTitle"/>
          </p:nvPr>
        </p:nvSpPr>
        <p:spPr>
          <a:xfrm>
            <a:off x="0" y="0"/>
            <a:ext cx="9144000" cy="6705600"/>
          </a:xfrm>
        </p:spPr>
        <p:txBody>
          <a:bodyPr/>
          <a:lstStyle/>
          <a:p>
            <a:pPr eaLnBrk="1" hangingPunct="1">
              <a:defRPr/>
            </a:pPr>
            <a:r>
              <a:rPr lang="zh-CN" altLang="en-US" sz="7200" dirty="0">
                <a:solidFill>
                  <a:schemeClr val="bg1"/>
                </a:solidFill>
              </a:rPr>
              <a:t>为什么我们要在意</a:t>
            </a:r>
            <a:r>
              <a:rPr lang="zh-CN" altLang="en-US" sz="7200" dirty="0">
                <a:solidFill>
                  <a:srgbClr val="FFFF00"/>
                </a:solidFill>
              </a:rPr>
              <a:t>别人的</a:t>
            </a:r>
            <a:r>
              <a:rPr lang="zh-CN" altLang="en-US" sz="7200" dirty="0">
                <a:solidFill>
                  <a:schemeClr val="bg1"/>
                </a:solidFill>
              </a:rPr>
              <a:t>良心</a:t>
            </a:r>
            <a:r>
              <a:rPr lang="en-US" altLang="zh-CN" sz="7200" dirty="0">
                <a:solidFill>
                  <a:schemeClr val="bg1"/>
                </a:solidFill>
              </a:rPr>
              <a:t>?</a:t>
            </a:r>
            <a:endParaRPr lang="en-US" sz="7200" dirty="0">
              <a:solidFill>
                <a:schemeClr val="bg1"/>
              </a:solidFill>
            </a:endParaRPr>
          </a:p>
        </p:txBody>
      </p:sp>
      <p:sp>
        <p:nvSpPr>
          <p:cNvPr id="29798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Tree>
    <p:extLst>
      <p:ext uri="{BB962C8B-B14F-4D97-AF65-F5344CB8AC3E}">
        <p14:creationId xmlns:p14="http://schemas.microsoft.com/office/powerpoint/2010/main" val="348531602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0003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00036" name="Rectangle 4"/>
          <p:cNvSpPr>
            <a:spLocks noGrp="1" noChangeArrowheads="1"/>
          </p:cNvSpPr>
          <p:nvPr>
            <p:ph type="title" idx="4294967295"/>
          </p:nvPr>
        </p:nvSpPr>
        <p:spPr>
          <a:xfrm>
            <a:off x="2667001" y="762000"/>
            <a:ext cx="3810000" cy="5486400"/>
          </a:xfrm>
          <a:effectLst>
            <a:outerShdw blurRad="63500" dist="35921" dir="2700000" algn="ctr" rotWithShape="0">
              <a:schemeClr val="tx1">
                <a:alpha val="74998"/>
              </a:schemeClr>
            </a:outerShdw>
          </a:effectLst>
        </p:spPr>
        <p:txBody>
          <a:bodyPr/>
          <a:lstStyle/>
          <a:p>
            <a:pPr eaLnBrk="1" hangingPunct="1">
              <a:defRPr/>
            </a:pPr>
            <a:r>
              <a:rPr lang="zh-CN" altLang="en-US" sz="6000" dirty="0">
                <a:solidFill>
                  <a:schemeClr val="bg1"/>
                </a:solidFill>
                <a:latin typeface="Arial" charset="0"/>
                <a:cs typeface="+mj-cs"/>
              </a:rPr>
              <a:t>为何要在灰色地带的事件上放弃我们的</a:t>
            </a:r>
            <a:r>
              <a:rPr lang="zh-CN" altLang="en-US" sz="6000" dirty="0">
                <a:solidFill>
                  <a:srgbClr val="FFFF00"/>
                </a:solidFill>
                <a:latin typeface="Arial" charset="0"/>
                <a:cs typeface="+mj-cs"/>
              </a:rPr>
              <a:t>权利</a:t>
            </a:r>
            <a:r>
              <a:rPr lang="en-US" altLang="zh-CN" sz="6000" dirty="0">
                <a:solidFill>
                  <a:schemeClr val="bg1"/>
                </a:solidFill>
                <a:latin typeface="Arial" charset="0"/>
                <a:cs typeface="+mj-cs"/>
              </a:rPr>
              <a:t>?</a:t>
            </a:r>
            <a:endParaRPr lang="en-US" sz="8800" dirty="0">
              <a:latin typeface="Arial" charset="0"/>
              <a:cs typeface="+mj-cs"/>
            </a:endParaRPr>
          </a:p>
        </p:txBody>
      </p:sp>
    </p:spTree>
    <p:extLst>
      <p:ext uri="{BB962C8B-B14F-4D97-AF65-F5344CB8AC3E}">
        <p14:creationId xmlns:p14="http://schemas.microsoft.com/office/powerpoint/2010/main" val="16767791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584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5844"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a:t>
            </a:r>
            <a:r>
              <a:rPr lang="zh-CN" altLang="en-US" sz="6000" dirty="0">
                <a:solidFill>
                  <a:srgbClr val="FFFF00"/>
                </a:solidFill>
                <a:latin typeface="Arial" charset="0"/>
              </a:rPr>
              <a:t>爱</a:t>
            </a:r>
            <a:r>
              <a:rPr lang="zh-CN" altLang="en-US" sz="6000" dirty="0">
                <a:solidFill>
                  <a:schemeClr val="bg1"/>
                </a:solidFill>
                <a:latin typeface="Arial" charset="0"/>
              </a:rPr>
              <a:t>大过知识 </a:t>
            </a:r>
            <a:r>
              <a:rPr lang="en-US" sz="6000" dirty="0">
                <a:solidFill>
                  <a:schemeClr val="bg1"/>
                </a:solidFill>
                <a:latin typeface="Arial" charset="0"/>
              </a:rPr>
              <a:t>(8:1-3).</a:t>
            </a:r>
            <a:endParaRPr lang="en-US" sz="8800" dirty="0">
              <a:latin typeface="Arial" charset="0"/>
            </a:endParaRPr>
          </a:p>
        </p:txBody>
      </p:sp>
    </p:spTree>
    <p:extLst>
      <p:ext uri="{BB962C8B-B14F-4D97-AF65-F5344CB8AC3E}">
        <p14:creationId xmlns:p14="http://schemas.microsoft.com/office/powerpoint/2010/main" val="32931467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2753" y="76212"/>
            <a:ext cx="699220" cy="46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spAutoFit/>
          </a:bodyPr>
          <a:lstStyle/>
          <a:p>
            <a:pPr>
              <a:defRPr/>
            </a:pPr>
            <a:r>
              <a:rPr lang="en-US">
                <a:solidFill>
                  <a:srgbClr val="000000"/>
                </a:solidFill>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9" y="1790700"/>
            <a:ext cx="4773612" cy="50673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1" y="3733800"/>
            <a:ext cx="1524000" cy="914400"/>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3" name="Rectangle 13"/>
          <p:cNvSpPr>
            <a:spLocks noChangeArrowheads="1"/>
          </p:cNvSpPr>
          <p:nvPr/>
        </p:nvSpPr>
        <p:spPr bwMode="auto">
          <a:xfrm rot="-1164261">
            <a:off x="3125788" y="2601914"/>
            <a:ext cx="609600" cy="3048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4" name="Rectangle 14"/>
          <p:cNvSpPr>
            <a:spLocks noChangeArrowheads="1"/>
          </p:cNvSpPr>
          <p:nvPr/>
        </p:nvSpPr>
        <p:spPr bwMode="auto">
          <a:xfrm rot="-851032">
            <a:off x="2438400" y="3124213"/>
            <a:ext cx="457200" cy="3778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5" name="Rectangle 15"/>
          <p:cNvSpPr>
            <a:spLocks noChangeArrowheads="1"/>
          </p:cNvSpPr>
          <p:nvPr/>
        </p:nvSpPr>
        <p:spPr bwMode="auto">
          <a:xfrm rot="-1253622">
            <a:off x="2971800" y="1844676"/>
            <a:ext cx="533400" cy="441325"/>
          </a:xfrm>
          <a:prstGeom prst="rect">
            <a:avLst/>
          </a:prstGeom>
          <a:noFill/>
          <a:ln w="76200">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
        <p:nvSpPr>
          <p:cNvPr id="20499" name="Text Box 19"/>
          <p:cNvSpPr txBox="1">
            <a:spLocks noChangeArrowheads="1"/>
          </p:cNvSpPr>
          <p:nvPr/>
        </p:nvSpPr>
        <p:spPr bwMode="auto">
          <a:xfrm>
            <a:off x="685813" y="6338888"/>
            <a:ext cx="3178175" cy="36927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spAutoFit/>
          </a:bodyPr>
          <a:lstStyle/>
          <a:p>
            <a:pPr>
              <a:defRPr/>
            </a:pPr>
            <a:r>
              <a:rPr lang="zh-CN" altLang="en-US" sz="1800" i="1" dirty="0">
                <a:solidFill>
                  <a:srgbClr val="FFFFFF"/>
                </a:solidFill>
                <a:latin typeface="Arial Narrow" charset="0"/>
                <a:ea typeface="SimSun" charset="0"/>
                <a:cs typeface="SimSun" charset="0"/>
              </a:rPr>
              <a:t>圣经视觉资源书</a:t>
            </a:r>
            <a:r>
              <a:rPr lang="en-US" altLang="zh-CN" sz="1800" i="1" dirty="0">
                <a:solidFill>
                  <a:srgbClr val="FFFFFF"/>
                </a:solidFill>
                <a:latin typeface="Arial Narrow" charset="0"/>
                <a:ea typeface="SimSun" charset="0"/>
                <a:cs typeface="SimSun" charset="0"/>
              </a:rPr>
              <a:t>, 235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lstStyle/>
          <a:p>
            <a:pPr>
              <a:defRPr/>
            </a:pPr>
            <a:endParaRPr lang="en-US">
              <a:solidFill>
                <a:srgbClr val="000000"/>
              </a:solidFill>
            </a:endParaRPr>
          </a:p>
        </p:txBody>
      </p:sp>
      <p:sp>
        <p:nvSpPr>
          <p:cNvPr id="20502" name="Rectangle 22"/>
          <p:cNvSpPr>
            <a:spLocks noGrp="1" noChangeArrowheads="1"/>
          </p:cNvSpPr>
          <p:nvPr>
            <p:ph type="title" idx="4294967295"/>
          </p:nvPr>
        </p:nvSpPr>
        <p:spPr>
          <a:xfrm>
            <a:off x="2115713" y="53975"/>
            <a:ext cx="2037612" cy="646270"/>
          </a:xfrm>
          <a:solidFill>
            <a:srgbClr val="000000"/>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nchor="t">
            <a:spAutoFit/>
          </a:bodyPr>
          <a:lstStyle/>
          <a:p>
            <a:pPr algn="ctr" eaLnBrk="1" hangingPunct="1">
              <a:defRPr/>
            </a:pPr>
            <a:r>
              <a:rPr lang="zh-CN" altLang="en-US" sz="3600" b="1" dirty="0">
                <a:solidFill>
                  <a:srgbClr val="FFFFFF"/>
                </a:solidFill>
                <a:latin typeface="Arial" charset="0"/>
                <a:ea typeface="SimSun" charset="0"/>
                <a:cs typeface="SimSun" charset="0"/>
              </a:rPr>
              <a:t>肉及市场</a:t>
            </a:r>
            <a:endParaRPr lang="en-US" sz="3600" b="1" dirty="0">
              <a:solidFill>
                <a:srgbClr val="FFFFFF"/>
              </a:solidFill>
              <a:latin typeface="Arial" charset="0"/>
              <a:ea typeface="SimSun" charset="0"/>
              <a:cs typeface="SimSun" charset="0"/>
            </a:endParaRPr>
          </a:p>
        </p:txBody>
      </p:sp>
      <p:sp>
        <p:nvSpPr>
          <p:cNvPr id="20503" name="Rectangle 23"/>
          <p:cNvSpPr>
            <a:spLocks noChangeArrowheads="1"/>
          </p:cNvSpPr>
          <p:nvPr/>
        </p:nvSpPr>
        <p:spPr bwMode="auto">
          <a:xfrm rot="-851032">
            <a:off x="1912938" y="4041776"/>
            <a:ext cx="457200" cy="301625"/>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78" tIns="45690" rIns="91378" bIns="45690" anchor="ctr"/>
          <a:lstStyle/>
          <a:p>
            <a:pPr>
              <a:defRPr/>
            </a:pPr>
            <a:endParaRPr lang="en-US">
              <a:solidFill>
                <a:srgbClr val="000000"/>
              </a:solidFill>
            </a:endParaRPr>
          </a:p>
        </p:txBody>
      </p:sp>
    </p:spTree>
    <p:extLst>
      <p:ext uri="{BB962C8B-B14F-4D97-AF65-F5344CB8AC3E}">
        <p14:creationId xmlns:p14="http://schemas.microsoft.com/office/powerpoint/2010/main" val="224938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sp>
        <p:nvSpPr>
          <p:cNvPr id="31232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000000"/>
              </a:solidFill>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zh-CN" altLang="en-US" sz="8800" dirty="0">
                <a:latin typeface="Arial" charset="0"/>
                <a:cs typeface="+mj-cs"/>
              </a:rPr>
              <a:t>爱</a:t>
            </a:r>
            <a:endParaRPr lang="en-US" sz="8800" dirty="0">
              <a:latin typeface="Arial" charset="0"/>
              <a:cs typeface="+mj-cs"/>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6000" b="0" dirty="0">
                <a:solidFill>
                  <a:srgbClr val="FFFFFF"/>
                </a:solidFill>
              </a:rPr>
              <a:t>音乐</a:t>
            </a:r>
            <a:endParaRPr lang="en-US" sz="8800" b="0" dirty="0">
              <a:solidFill>
                <a:srgbClr val="000000"/>
              </a:solidFill>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76"/>
            <a:ext cx="47244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defRPr/>
            </a:pPr>
            <a:r>
              <a:rPr lang="zh-CN" altLang="en-US" sz="6000" b="0" dirty="0">
                <a:solidFill>
                  <a:srgbClr val="FFFFFF"/>
                </a:solidFill>
              </a:rPr>
              <a:t>饮酒</a:t>
            </a:r>
            <a:endParaRPr lang="en-US" sz="8800" b="0" dirty="0">
              <a:solidFill>
                <a:srgbClr val="000000"/>
              </a:solidFill>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FFCC00"/>
              </a:solidFill>
            </a:endParaRPr>
          </a:p>
        </p:txBody>
      </p:sp>
      <p:sp>
        <p:nvSpPr>
          <p:cNvPr id="312329" name="AutoShape 9"/>
          <p:cNvSpPr>
            <a:spLocks noChangeArrowheads="1"/>
          </p:cNvSpPr>
          <p:nvPr/>
        </p:nvSpPr>
        <p:spPr bwMode="auto">
          <a:xfrm rot="-1303946">
            <a:off x="5334000" y="3048001"/>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defRPr/>
            </a:pPr>
            <a:endParaRPr lang="en-US">
              <a:solidFill>
                <a:srgbClr val="FFCC00"/>
              </a:solidFill>
            </a:endParaRPr>
          </a:p>
        </p:txBody>
      </p:sp>
    </p:spTree>
    <p:extLst>
      <p:ext uri="{BB962C8B-B14F-4D97-AF65-F5344CB8AC3E}">
        <p14:creationId xmlns:p14="http://schemas.microsoft.com/office/powerpoint/2010/main" val="17154820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ctrTitle"/>
          </p:nvPr>
        </p:nvSpPr>
        <p:spPr>
          <a:xfrm>
            <a:off x="0" y="5715000"/>
            <a:ext cx="9144000" cy="990600"/>
          </a:xfrm>
        </p:spPr>
        <p:txBody>
          <a:bodyPr/>
          <a:lstStyle/>
          <a:p>
            <a:pPr eaLnBrk="1" hangingPunct="1">
              <a:defRPr/>
            </a:pPr>
            <a:r>
              <a:rPr lang="en-US">
                <a:solidFill>
                  <a:schemeClr val="tx1"/>
                </a:solidFill>
              </a:rPr>
              <a:t>Black</a:t>
            </a:r>
            <a:endParaRPr lang="en-US">
              <a:solidFill>
                <a:schemeClr val="bg1"/>
              </a:solidFill>
            </a:endParaRPr>
          </a:p>
        </p:txBody>
      </p:sp>
      <p:sp>
        <p:nvSpPr>
          <p:cNvPr id="46489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pic>
        <p:nvPicPr>
          <p:cNvPr id="48132" name="Picture 4" descr="dri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4488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25241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4813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48132"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a:t>
            </a:r>
            <a:r>
              <a:rPr lang="zh-CN" altLang="en-US" sz="6000" dirty="0">
                <a:solidFill>
                  <a:schemeClr val="bg1"/>
                </a:solidFill>
                <a:latin typeface="Arial" charset="0"/>
              </a:rPr>
              <a:t>保守软弱之人的</a:t>
            </a:r>
            <a:r>
              <a:rPr lang="zh-CN" altLang="en-US" sz="6000" dirty="0">
                <a:solidFill>
                  <a:srgbClr val="FFFF00"/>
                </a:solidFill>
                <a:latin typeface="Arial" charset="0"/>
              </a:rPr>
              <a:t>良心</a:t>
            </a:r>
            <a:r>
              <a:rPr lang="en-US" sz="6000" dirty="0">
                <a:solidFill>
                  <a:schemeClr val="bg1"/>
                </a:solidFill>
                <a:latin typeface="Arial" charset="0"/>
              </a:rPr>
              <a:t>(8:4-8).</a:t>
            </a:r>
            <a:endParaRPr lang="en-US" sz="8800" dirty="0">
              <a:latin typeface="Arial" charset="0"/>
            </a:endParaRPr>
          </a:p>
        </p:txBody>
      </p:sp>
    </p:spTree>
    <p:extLst>
      <p:ext uri="{BB962C8B-B14F-4D97-AF65-F5344CB8AC3E}">
        <p14:creationId xmlns:p14="http://schemas.microsoft.com/office/powerpoint/2010/main" val="40390582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5222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52228"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III. </a:t>
            </a:r>
            <a:r>
              <a:rPr lang="zh-CN" altLang="en-US" sz="6000" dirty="0">
                <a:solidFill>
                  <a:schemeClr val="bg1"/>
                </a:solidFill>
                <a:latin typeface="Arial" charset="0"/>
              </a:rPr>
              <a:t>若是那我们可做的会绊倒弟兄，当</a:t>
            </a:r>
            <a:r>
              <a:rPr lang="zh-CN" altLang="en-US" sz="6000" dirty="0">
                <a:solidFill>
                  <a:srgbClr val="FFFF00"/>
                </a:solidFill>
                <a:latin typeface="Arial" charset="0"/>
              </a:rPr>
              <a:t>永远地</a:t>
            </a:r>
            <a:r>
              <a:rPr lang="zh-CN" altLang="en-US" sz="6000" dirty="0">
                <a:solidFill>
                  <a:schemeClr val="bg1"/>
                </a:solidFill>
                <a:latin typeface="Arial" charset="0"/>
              </a:rPr>
              <a:t>放弃这权利 </a:t>
            </a:r>
            <a:r>
              <a:rPr lang="en-US" sz="6000" dirty="0">
                <a:solidFill>
                  <a:schemeClr val="bg1"/>
                </a:solidFill>
                <a:latin typeface="Arial" charset="0"/>
              </a:rPr>
              <a:t>(8:9-13).</a:t>
            </a:r>
            <a:endParaRPr lang="en-US" sz="8800" dirty="0">
              <a:latin typeface="Arial" charset="0"/>
            </a:endParaRPr>
          </a:p>
        </p:txBody>
      </p:sp>
    </p:spTree>
    <p:extLst>
      <p:ext uri="{BB962C8B-B14F-4D97-AF65-F5344CB8AC3E}">
        <p14:creationId xmlns:p14="http://schemas.microsoft.com/office/powerpoint/2010/main" val="449386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1" y="152400"/>
            <a:ext cx="8839200" cy="2057400"/>
          </a:xfrm>
          <a:ln>
            <a:solidFill>
              <a:schemeClr val="bg1"/>
            </a:solidFill>
            <a:miter lim="800000"/>
            <a:headEnd/>
            <a:tailEnd/>
          </a:ln>
        </p:spPr>
        <p:txBody>
          <a:bodyPr/>
          <a:lstStyle/>
          <a:p>
            <a:pPr eaLnBrk="1" hangingPunct="1">
              <a:defRPr/>
            </a:pPr>
            <a:r>
              <a:rPr lang="zh-CN" altLang="en-US" sz="4000" b="1" dirty="0">
                <a:solidFill>
                  <a:schemeClr val="accent3"/>
                </a:solidFill>
              </a:rPr>
              <a:t>在灰色地带上坚持要求自己的权利便是</a:t>
            </a:r>
            <a:r>
              <a:rPr lang="zh-CN" altLang="en-US" sz="4000" b="1" dirty="0">
                <a:solidFill>
                  <a:srgbClr val="FFC000"/>
                </a:solidFill>
              </a:rPr>
              <a:t>不义 </a:t>
            </a:r>
            <a:r>
              <a:rPr lang="zh-CN" altLang="en-US" sz="4000" b="1" dirty="0">
                <a:solidFill>
                  <a:schemeClr val="accent3"/>
                </a:solidFill>
              </a:rPr>
              <a:t>，因为这样做便会</a:t>
            </a:r>
            <a:r>
              <a:rPr lang="en-US" sz="4000" b="1" dirty="0">
                <a:solidFill>
                  <a:schemeClr val="accent3"/>
                </a:solidFill>
              </a:rPr>
              <a:t> </a:t>
            </a: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pPr>
              <a:defRPr/>
            </a:pPr>
            <a:endParaRPr lang="en-US">
              <a:solidFill>
                <a:srgbClr val="000000"/>
              </a:solidFill>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鼓励</a:t>
            </a:r>
            <a:r>
              <a:rPr lang="zh-CN" altLang="en-US" sz="4000" dirty="0">
                <a:solidFill>
                  <a:srgbClr val="FFC000"/>
                </a:solidFill>
                <a:ea typeface="Osaka" charset="0"/>
                <a:cs typeface="Osaka" charset="0"/>
              </a:rPr>
              <a:t>弟兄犯罪</a:t>
            </a:r>
            <a:r>
              <a:rPr lang="en-US" sz="4000" dirty="0">
                <a:solidFill>
                  <a:srgbClr val="FFFFFF"/>
                </a:solidFill>
                <a:ea typeface="Osaka" charset="0"/>
                <a:cs typeface="Osaka" charset="0"/>
              </a:rPr>
              <a:t>(8:10)</a:t>
            </a:r>
            <a:endParaRPr lang="en-US" sz="3600" dirty="0">
              <a:solidFill>
                <a:srgbClr val="FFFFFF"/>
              </a:solidFill>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FFFF"/>
                </a:solidFill>
                <a:ea typeface="Osaka" charset="0"/>
                <a:cs typeface="Osaka" charset="0"/>
              </a:rPr>
              <a:t>只是那信心软弱的弟兄</a:t>
            </a:r>
            <a:r>
              <a:rPr lang="zh-CN" altLang="en-US" sz="4000" dirty="0">
                <a:solidFill>
                  <a:srgbClr val="FFC000"/>
                </a:solidFill>
                <a:ea typeface="Osaka" charset="0"/>
                <a:cs typeface="Osaka" charset="0"/>
              </a:rPr>
              <a:t>放弃信仰</a:t>
            </a:r>
            <a:r>
              <a:rPr lang="en-US" sz="4000" dirty="0">
                <a:solidFill>
                  <a:srgbClr val="FFFFFF"/>
                </a:solidFill>
                <a:ea typeface="Osaka" charset="0"/>
                <a:cs typeface="Osaka" charset="0"/>
              </a:rPr>
              <a:t>(8:11)</a:t>
            </a:r>
            <a:endParaRPr lang="en-US" sz="3600" dirty="0">
              <a:solidFill>
                <a:srgbClr val="FFFFFF"/>
              </a:solidFill>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78" tIns="45690" rIns="91378" bIns="45690" anchor="ctr"/>
          <a:lstStyle/>
          <a:p>
            <a:pPr>
              <a:defRPr/>
            </a:pPr>
            <a:r>
              <a:rPr lang="zh-CN" altLang="en-US" sz="4000" dirty="0">
                <a:solidFill>
                  <a:srgbClr val="FFCC00"/>
                </a:solidFill>
                <a:ea typeface="Osaka" charset="0"/>
                <a:cs typeface="Osaka" charset="0"/>
              </a:rPr>
              <a:t>你自己便因此犯罪了 </a:t>
            </a:r>
            <a:r>
              <a:rPr lang="en-US" sz="4000" dirty="0">
                <a:solidFill>
                  <a:srgbClr val="FFFFFF"/>
                </a:solidFill>
                <a:ea typeface="Osaka" charset="0"/>
                <a:cs typeface="Osaka" charset="0"/>
              </a:rPr>
              <a:t>(8:12)</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3804477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zh-CN" altLang="en-US" sz="6600" dirty="0">
                <a:solidFill>
                  <a:schemeClr val="bg1"/>
                </a:solidFill>
                <a:latin typeface="Arial" charset="0"/>
                <a:ea typeface="Osaka" charset="0"/>
                <a:cs typeface="Osaka" charset="0"/>
              </a:rPr>
              <a:t>早起的教会真</a:t>
            </a:r>
            <a:r>
              <a:rPr lang="zh-CN" altLang="en-US" sz="6600" i="1" dirty="0">
                <a:solidFill>
                  <a:srgbClr val="FFFF00"/>
                </a:solidFill>
                <a:effectLst>
                  <a:outerShdw blurRad="38100" dist="38100" dir="2700000" algn="tl">
                    <a:srgbClr val="000000">
                      <a:alpha val="43137"/>
                    </a:srgbClr>
                  </a:outerShdw>
                </a:effectLst>
                <a:latin typeface="Arial" charset="0"/>
                <a:ea typeface="Osaka" charset="0"/>
                <a:cs typeface="Osaka" charset="0"/>
              </a:rPr>
              <a:t>正是</a:t>
            </a:r>
            <a:r>
              <a:rPr lang="zh-CN" altLang="en-US" sz="6600" dirty="0">
                <a:solidFill>
                  <a:schemeClr val="bg1"/>
                </a:solidFill>
                <a:latin typeface="Arial" charset="0"/>
                <a:ea typeface="Osaka" charset="0"/>
                <a:cs typeface="Osaka" charset="0"/>
              </a:rPr>
              <a:t>如何的呢？</a:t>
            </a:r>
            <a:endParaRPr lang="en-US" sz="6600" dirty="0">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离婚</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(7)</a:t>
            </a:r>
          </a:p>
        </p:txBody>
      </p:sp>
      <p:sp>
        <p:nvSpPr>
          <p:cNvPr id="69637" name="WordArt 5" descr="Narrow vertical"/>
          <p:cNvSpPr>
            <a:spLocks noChangeArrowheads="1" noChangeShapeType="1" noTextEdit="1"/>
          </p:cNvSpPr>
          <p:nvPr/>
        </p:nvSpPr>
        <p:spPr bwMode="auto">
          <a:xfrm rot="1373878">
            <a:off x="457200" y="49530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拜偶像</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(8-10)</a:t>
            </a:r>
          </a:p>
        </p:txBody>
      </p:sp>
      <p:sp>
        <p:nvSpPr>
          <p:cNvPr id="69638" name="WordArt 6" descr="Narrow vertical"/>
          <p:cNvSpPr>
            <a:spLocks noChangeArrowheads="1" noChangeShapeType="1" noTextEdit="1"/>
          </p:cNvSpPr>
          <p:nvPr/>
        </p:nvSpPr>
        <p:spPr bwMode="auto">
          <a:xfrm rot="1373878">
            <a:off x="6096000" y="457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恩赐</a:t>
            </a:r>
            <a:r>
              <a:rPr lang="de-DE"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(12-14)</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13"/>
            <a:ext cx="2717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乱伦</a:t>
            </a:r>
            <a:r>
              <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(5)</a:t>
            </a:r>
          </a:p>
        </p:txBody>
      </p:sp>
      <p:sp>
        <p:nvSpPr>
          <p:cNvPr id="182280" name="Text Box 8"/>
          <p:cNvSpPr txBox="1">
            <a:spLocks noChangeArrowheads="1"/>
          </p:cNvSpPr>
          <p:nvPr/>
        </p:nvSpPr>
        <p:spPr bwMode="auto">
          <a:xfrm>
            <a:off x="2961098" y="4572000"/>
            <a:ext cx="3013841" cy="7693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4400" dirty="0">
                <a:solidFill>
                  <a:schemeClr val="bg1"/>
                </a:solidFill>
                <a:ea typeface="Osaka" charset="0"/>
                <a:cs typeface="Osaka" charset="0"/>
              </a:rPr>
              <a:t>哥林多前书</a:t>
            </a:r>
            <a:endParaRPr lang="en-US" sz="4400" dirty="0">
              <a:solidFill>
                <a:schemeClr val="bg1"/>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770" decel="100000"/>
                                        <p:tgtEl>
                                          <p:spTgt spid="69636"/>
                                        </p:tgtEl>
                                      </p:cBhvr>
                                    </p:animEffect>
                                    <p:animScale>
                                      <p:cBhvr>
                                        <p:cTn id="8" dur="770" decel="100000"/>
                                        <p:tgtEl>
                                          <p:spTgt spid="69636"/>
                                        </p:tgtEl>
                                      </p:cBhvr>
                                      <p:from x="10000" y="10000"/>
                                      <p:to x="200000" y="450000"/>
                                    </p:animScale>
                                    <p:animScale>
                                      <p:cBhvr>
                                        <p:cTn id="9" dur="1230" accel="100000" fill="hold">
                                          <p:stCondLst>
                                            <p:cond delay="770"/>
                                          </p:stCondLst>
                                        </p:cTn>
                                        <p:tgtEl>
                                          <p:spTgt spid="69636"/>
                                        </p:tgtEl>
                                      </p:cBhvr>
                                      <p:from x="200000" y="450000"/>
                                      <p:to x="100000" y="100000"/>
                                    </p:animScale>
                                    <p:set>
                                      <p:cBhvr>
                                        <p:cTn id="10" dur="770" fill="hold"/>
                                        <p:tgtEl>
                                          <p:spTgt spid="69636"/>
                                        </p:tgtEl>
                                        <p:attrNameLst>
                                          <p:attrName>ppt_x</p:attrName>
                                        </p:attrNameLst>
                                      </p:cBhvr>
                                      <p:to>
                                        <p:strVal val="(0.5)"/>
                                      </p:to>
                                    </p:set>
                                    <p:anim from="(0.5)" to="(#ppt_x)" calcmode="lin" valueType="num">
                                      <p:cBhvr>
                                        <p:cTn id="11" dur="1230" accel="100000" fill="hold">
                                          <p:stCondLst>
                                            <p:cond delay="770"/>
                                          </p:stCondLst>
                                        </p:cTn>
                                        <p:tgtEl>
                                          <p:spTgt spid="69636"/>
                                        </p:tgtEl>
                                        <p:attrNameLst>
                                          <p:attrName>ppt_x</p:attrName>
                                        </p:attrNameLst>
                                      </p:cBhvr>
                                    </p:anim>
                                    <p:set>
                                      <p:cBhvr>
                                        <p:cTn id="12" dur="770" fill="hold"/>
                                        <p:tgtEl>
                                          <p:spTgt spid="69636"/>
                                        </p:tgtEl>
                                        <p:attrNameLst>
                                          <p:attrName>ppt_y</p:attrName>
                                        </p:attrNameLst>
                                      </p:cBhvr>
                                      <p:to>
                                        <p:strVal val="(#ppt_y+0.4)"/>
                                      </p:to>
                                    </p:set>
                                    <p:anim from="(#ppt_y+0.4)" to="(#ppt_y)" calcmode="lin" valueType="num">
                                      <p:cBhvr>
                                        <p:cTn id="13" dur="1230" accel="100000" fill="hold">
                                          <p:stCondLst>
                                            <p:cond delay="770"/>
                                          </p:stCondLst>
                                        </p:cTn>
                                        <p:tgtEl>
                                          <p:spTgt spid="6963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7"/>
                                        </p:tgtEl>
                                        <p:attrNameLst>
                                          <p:attrName>style.visibility</p:attrName>
                                        </p:attrNameLst>
                                      </p:cBhvr>
                                      <p:to>
                                        <p:strVal val="visible"/>
                                      </p:to>
                                    </p:set>
                                    <p:animEffect transition="in" filter="fade">
                                      <p:cBhvr>
                                        <p:cTn id="18" dur="770" decel="100000"/>
                                        <p:tgtEl>
                                          <p:spTgt spid="69637"/>
                                        </p:tgtEl>
                                      </p:cBhvr>
                                    </p:animEffect>
                                    <p:animScale>
                                      <p:cBhvr>
                                        <p:cTn id="19" dur="770" decel="100000"/>
                                        <p:tgtEl>
                                          <p:spTgt spid="69637"/>
                                        </p:tgtEl>
                                      </p:cBhvr>
                                      <p:from x="10000" y="10000"/>
                                      <p:to x="200000" y="450000"/>
                                    </p:animScale>
                                    <p:animScale>
                                      <p:cBhvr>
                                        <p:cTn id="20" dur="1230" accel="100000" fill="hold">
                                          <p:stCondLst>
                                            <p:cond delay="770"/>
                                          </p:stCondLst>
                                        </p:cTn>
                                        <p:tgtEl>
                                          <p:spTgt spid="69637"/>
                                        </p:tgtEl>
                                      </p:cBhvr>
                                      <p:from x="200000" y="450000"/>
                                      <p:to x="100000" y="100000"/>
                                    </p:animScale>
                                    <p:set>
                                      <p:cBhvr>
                                        <p:cTn id="21" dur="770" fill="hold"/>
                                        <p:tgtEl>
                                          <p:spTgt spid="69637"/>
                                        </p:tgtEl>
                                        <p:attrNameLst>
                                          <p:attrName>ppt_x</p:attrName>
                                        </p:attrNameLst>
                                      </p:cBhvr>
                                      <p:to>
                                        <p:strVal val="(0.5)"/>
                                      </p:to>
                                    </p:set>
                                    <p:anim from="(0.5)" to="(#ppt_x)" calcmode="lin" valueType="num">
                                      <p:cBhvr>
                                        <p:cTn id="22" dur="1230" accel="100000" fill="hold">
                                          <p:stCondLst>
                                            <p:cond delay="770"/>
                                          </p:stCondLst>
                                        </p:cTn>
                                        <p:tgtEl>
                                          <p:spTgt spid="69637"/>
                                        </p:tgtEl>
                                        <p:attrNameLst>
                                          <p:attrName>ppt_x</p:attrName>
                                        </p:attrNameLst>
                                      </p:cBhvr>
                                    </p:anim>
                                    <p:set>
                                      <p:cBhvr>
                                        <p:cTn id="23" dur="770" fill="hold"/>
                                        <p:tgtEl>
                                          <p:spTgt spid="69637"/>
                                        </p:tgtEl>
                                        <p:attrNameLst>
                                          <p:attrName>ppt_y</p:attrName>
                                        </p:attrNameLst>
                                      </p:cBhvr>
                                      <p:to>
                                        <p:strVal val="(#ppt_y+0.4)"/>
                                      </p:to>
                                    </p:set>
                                    <p:anim from="(#ppt_y+0.4)" to="(#ppt_y)" calcmode="lin" valueType="num">
                                      <p:cBhvr>
                                        <p:cTn id="24" dur="1230" accel="100000" fill="hold">
                                          <p:stCondLst>
                                            <p:cond delay="770"/>
                                          </p:stCondLst>
                                        </p:cTn>
                                        <p:tgtEl>
                                          <p:spTgt spid="69637"/>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8"/>
                                        </p:tgtEl>
                                        <p:attrNameLst>
                                          <p:attrName>style.visibility</p:attrName>
                                        </p:attrNameLst>
                                      </p:cBhvr>
                                      <p:to>
                                        <p:strVal val="visible"/>
                                      </p:to>
                                    </p:set>
                                    <p:animEffect transition="in" filter="fade">
                                      <p:cBhvr>
                                        <p:cTn id="29" dur="770" decel="100000"/>
                                        <p:tgtEl>
                                          <p:spTgt spid="69638"/>
                                        </p:tgtEl>
                                      </p:cBhvr>
                                    </p:animEffect>
                                    <p:animScale>
                                      <p:cBhvr>
                                        <p:cTn id="30" dur="770" decel="100000"/>
                                        <p:tgtEl>
                                          <p:spTgt spid="69638"/>
                                        </p:tgtEl>
                                      </p:cBhvr>
                                      <p:from x="10000" y="10000"/>
                                      <p:to x="200000" y="450000"/>
                                    </p:animScale>
                                    <p:animScale>
                                      <p:cBhvr>
                                        <p:cTn id="31" dur="1230" accel="100000" fill="hold">
                                          <p:stCondLst>
                                            <p:cond delay="770"/>
                                          </p:stCondLst>
                                        </p:cTn>
                                        <p:tgtEl>
                                          <p:spTgt spid="69638"/>
                                        </p:tgtEl>
                                      </p:cBhvr>
                                      <p:from x="200000" y="450000"/>
                                      <p:to x="100000" y="100000"/>
                                    </p:animScale>
                                    <p:set>
                                      <p:cBhvr>
                                        <p:cTn id="32" dur="770" fill="hold"/>
                                        <p:tgtEl>
                                          <p:spTgt spid="69638"/>
                                        </p:tgtEl>
                                        <p:attrNameLst>
                                          <p:attrName>ppt_x</p:attrName>
                                        </p:attrNameLst>
                                      </p:cBhvr>
                                      <p:to>
                                        <p:strVal val="(0.5)"/>
                                      </p:to>
                                    </p:set>
                                    <p:anim from="(0.5)" to="(#ppt_x)" calcmode="lin" valueType="num">
                                      <p:cBhvr>
                                        <p:cTn id="33" dur="1230" accel="100000" fill="hold">
                                          <p:stCondLst>
                                            <p:cond delay="770"/>
                                          </p:stCondLst>
                                        </p:cTn>
                                        <p:tgtEl>
                                          <p:spTgt spid="69638"/>
                                        </p:tgtEl>
                                        <p:attrNameLst>
                                          <p:attrName>ppt_x</p:attrName>
                                        </p:attrNameLst>
                                      </p:cBhvr>
                                    </p:anim>
                                    <p:set>
                                      <p:cBhvr>
                                        <p:cTn id="34" dur="770" fill="hold"/>
                                        <p:tgtEl>
                                          <p:spTgt spid="69638"/>
                                        </p:tgtEl>
                                        <p:attrNameLst>
                                          <p:attrName>ppt_y</p:attrName>
                                        </p:attrNameLst>
                                      </p:cBhvr>
                                      <p:to>
                                        <p:strVal val="(#ppt_y+0.4)"/>
                                      </p:to>
                                    </p:set>
                                    <p:anim from="(#ppt_y+0.4)" to="(#ppt_y)" calcmode="lin" valueType="num">
                                      <p:cBhvr>
                                        <p:cTn id="35" dur="1230" accel="100000" fill="hold">
                                          <p:stCondLst>
                                            <p:cond delay="770"/>
                                          </p:stCondLst>
                                        </p:cTn>
                                        <p:tgtEl>
                                          <p:spTgt spid="69638"/>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9639"/>
                                        </p:tgtEl>
                                        <p:attrNameLst>
                                          <p:attrName>style.visibility</p:attrName>
                                        </p:attrNameLst>
                                      </p:cBhvr>
                                      <p:to>
                                        <p:strVal val="visible"/>
                                      </p:to>
                                    </p:set>
                                    <p:animEffect transition="in" filter="fade">
                                      <p:cBhvr>
                                        <p:cTn id="40" dur="770" decel="100000"/>
                                        <p:tgtEl>
                                          <p:spTgt spid="69639"/>
                                        </p:tgtEl>
                                      </p:cBhvr>
                                    </p:animEffect>
                                    <p:animScale>
                                      <p:cBhvr>
                                        <p:cTn id="41" dur="770" decel="100000"/>
                                        <p:tgtEl>
                                          <p:spTgt spid="69639"/>
                                        </p:tgtEl>
                                      </p:cBhvr>
                                      <p:from x="10000" y="10000"/>
                                      <p:to x="200000" y="450000"/>
                                    </p:animScale>
                                    <p:animScale>
                                      <p:cBhvr>
                                        <p:cTn id="42" dur="1230" accel="100000" fill="hold">
                                          <p:stCondLst>
                                            <p:cond delay="770"/>
                                          </p:stCondLst>
                                        </p:cTn>
                                        <p:tgtEl>
                                          <p:spTgt spid="69639"/>
                                        </p:tgtEl>
                                      </p:cBhvr>
                                      <p:from x="200000" y="450000"/>
                                      <p:to x="100000" y="100000"/>
                                    </p:animScale>
                                    <p:set>
                                      <p:cBhvr>
                                        <p:cTn id="43" dur="770" fill="hold"/>
                                        <p:tgtEl>
                                          <p:spTgt spid="69639"/>
                                        </p:tgtEl>
                                        <p:attrNameLst>
                                          <p:attrName>ppt_x</p:attrName>
                                        </p:attrNameLst>
                                      </p:cBhvr>
                                      <p:to>
                                        <p:strVal val="(0.5)"/>
                                      </p:to>
                                    </p:set>
                                    <p:anim from="(0.5)" to="(#ppt_x)" calcmode="lin" valueType="num">
                                      <p:cBhvr>
                                        <p:cTn id="44" dur="1230" accel="100000" fill="hold">
                                          <p:stCondLst>
                                            <p:cond delay="770"/>
                                          </p:stCondLst>
                                        </p:cTn>
                                        <p:tgtEl>
                                          <p:spTgt spid="69639"/>
                                        </p:tgtEl>
                                        <p:attrNameLst>
                                          <p:attrName>ppt_x</p:attrName>
                                        </p:attrNameLst>
                                      </p:cBhvr>
                                    </p:anim>
                                    <p:set>
                                      <p:cBhvr>
                                        <p:cTn id="45" dur="770" fill="hold"/>
                                        <p:tgtEl>
                                          <p:spTgt spid="69639"/>
                                        </p:tgtEl>
                                        <p:attrNameLst>
                                          <p:attrName>ppt_y</p:attrName>
                                        </p:attrNameLst>
                                      </p:cBhvr>
                                      <p:to>
                                        <p:strVal val="(#ppt_y+0.4)"/>
                                      </p:to>
                                    </p:set>
                                    <p:anim from="(#ppt_y+0.4)" to="(#ppt_y)" calcmode="lin" valueType="num">
                                      <p:cBhvr>
                                        <p:cTn id="46"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zh-CN" altLang="en-US" u="sng" dirty="0"/>
              <a:t>第</a:t>
            </a:r>
            <a:r>
              <a:rPr lang="en-US" altLang="zh-CN" u="sng" dirty="0"/>
              <a:t>8</a:t>
            </a:r>
            <a:r>
              <a:rPr lang="zh-CN" altLang="en-US" u="sng" dirty="0"/>
              <a:t>章中心思想</a:t>
            </a:r>
            <a:endParaRPr lang="en-US" u="sng" dirty="0"/>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buFont typeface="Wingdings" charset="0"/>
              <a:buNone/>
            </a:pPr>
            <a:r>
              <a:rPr lang="zh-CN" altLang="en-US" sz="6000" b="0" dirty="0">
                <a:solidFill>
                  <a:srgbClr val="FFFFFF"/>
                </a:solidFill>
                <a:latin typeface="Tahoma" charset="0"/>
              </a:rPr>
              <a:t>在灰色地带事件的处理上要用</a:t>
            </a:r>
            <a:r>
              <a:rPr lang="zh-CN" altLang="en-US" sz="6000" b="0" dirty="0">
                <a:solidFill>
                  <a:srgbClr val="FFC000"/>
                </a:solidFill>
                <a:latin typeface="Tahoma" charset="0"/>
              </a:rPr>
              <a:t>爱</a:t>
            </a:r>
            <a:r>
              <a:rPr lang="zh-CN" altLang="en-US" sz="6000" b="0" dirty="0">
                <a:solidFill>
                  <a:srgbClr val="FFFFFF"/>
                </a:solidFill>
                <a:latin typeface="Tahoma" charset="0"/>
              </a:rPr>
              <a:t>多于运用知识</a:t>
            </a:r>
          </a:p>
        </p:txBody>
      </p:sp>
    </p:spTree>
    <p:extLst>
      <p:ext uri="{BB962C8B-B14F-4D97-AF65-F5344CB8AC3E}">
        <p14:creationId xmlns:p14="http://schemas.microsoft.com/office/powerpoint/2010/main" val="201656551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85800" y="4953000"/>
            <a:ext cx="7848600" cy="1600200"/>
          </a:xfrm>
          <a:noFill/>
        </p:spPr>
        <p:txBody>
          <a:bodyPr/>
          <a:lstStyle/>
          <a:p>
            <a:r>
              <a:rPr lang="zh-CN" altLang="en-US" sz="6000" dirty="0">
                <a:solidFill>
                  <a:srgbClr val="CCFFFF"/>
                </a:solidFill>
              </a:rPr>
              <a:t>用灰质（脑子）处理灰色地带</a:t>
            </a:r>
            <a:endParaRPr lang="en-US" dirty="0">
              <a:solidFill>
                <a:schemeClr val="bg1"/>
              </a:solidFill>
            </a:endParaRPr>
          </a:p>
        </p:txBody>
      </p:sp>
      <p:sp>
        <p:nvSpPr>
          <p:cNvPr id="6656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endParaRPr lang="en-US">
              <a:solidFill>
                <a:srgbClr val="000000"/>
              </a:solidFill>
            </a:endParaRPr>
          </a:p>
        </p:txBody>
      </p:sp>
      <p:pic>
        <p:nvPicPr>
          <p:cNvPr id="66564"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990601"/>
            <a:ext cx="5262563" cy="393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205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70221401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37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p>
          <a:p>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158576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fill="hold"/>
                                        <p:tgtEl>
                                          <p:spTgt spid="116738"/>
                                        </p:tgtEl>
                                        <p:attrNameLst>
                                          <p:attrName>ppt_x</p:attrName>
                                        </p:attrNameLst>
                                      </p:cBhvr>
                                      <p:tavLst>
                                        <p:tav tm="0">
                                          <p:val>
                                            <p:strVal val="0-#ppt_w/2"/>
                                          </p:val>
                                        </p:tav>
                                        <p:tav tm="100000">
                                          <p:val>
                                            <p:strVal val="#ppt_x"/>
                                          </p:val>
                                        </p:tav>
                                      </p:tavLst>
                                    </p:anim>
                                    <p:anim calcmode="lin" valueType="num">
                                      <p:cBhvr additive="base">
                                        <p:cTn id="14"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0"/>
                                        </p:tgtEl>
                                        <p:attrNameLst>
                                          <p:attrName>style.visibility</p:attrName>
                                        </p:attrNameLst>
                                      </p:cBhvr>
                                      <p:to>
                                        <p:strVal val="visible"/>
                                      </p:to>
                                    </p:set>
                                    <p:anim calcmode="lin" valueType="num">
                                      <p:cBhvr additive="base">
                                        <p:cTn id="19" dur="500" fill="hold"/>
                                        <p:tgtEl>
                                          <p:spTgt spid="116740"/>
                                        </p:tgtEl>
                                        <p:attrNameLst>
                                          <p:attrName>ppt_x</p:attrName>
                                        </p:attrNameLst>
                                      </p:cBhvr>
                                      <p:tavLst>
                                        <p:tav tm="0">
                                          <p:val>
                                            <p:strVal val="0-#ppt_w/2"/>
                                          </p:val>
                                        </p:tav>
                                        <p:tav tm="100000">
                                          <p:val>
                                            <p:strVal val="#ppt_x"/>
                                          </p:val>
                                        </p:tav>
                                      </p:tavLst>
                                    </p:anim>
                                    <p:anim calcmode="lin" valueType="num">
                                      <p:cBhvr additive="base">
                                        <p:cTn id="20"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anim calcmode="lin" valueType="num">
                                      <p:cBhvr additive="base">
                                        <p:cTn id="25" dur="500" fill="hold"/>
                                        <p:tgtEl>
                                          <p:spTgt spid="116743"/>
                                        </p:tgtEl>
                                        <p:attrNameLst>
                                          <p:attrName>ppt_x</p:attrName>
                                        </p:attrNameLst>
                                      </p:cBhvr>
                                      <p:tavLst>
                                        <p:tav tm="0">
                                          <p:val>
                                            <p:strVal val="0-#ppt_w/2"/>
                                          </p:val>
                                        </p:tav>
                                        <p:tav tm="100000">
                                          <p:val>
                                            <p:strVal val="#ppt_x"/>
                                          </p:val>
                                        </p:tav>
                                      </p:tavLst>
                                    </p:anim>
                                    <p:anim calcmode="lin" valueType="num">
                                      <p:cBhvr additive="base">
                                        <p:cTn id="2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autoUpdateAnimBg="0"/>
      <p:bldP spid="116739" grpId="0" animBg="1" autoUpdateAnimBg="0"/>
      <p:bldP spid="116740" grpId="0" animBg="1" autoUpdateAnimBg="0"/>
      <p:bldP spid="116743" grpId="0" animBg="1"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0"/>
            <a:ext cx="9144000" cy="6705600"/>
          </a:xfrm>
          <a:noFill/>
        </p:spPr>
        <p:txBody>
          <a:bodyPr/>
          <a:lstStyle/>
          <a:p>
            <a:r>
              <a:rPr lang="zh-CN" altLang="en-US" sz="7200" dirty="0">
                <a:solidFill>
                  <a:schemeClr val="bg1"/>
                </a:solidFill>
              </a:rPr>
              <a:t>为什么我们要在意</a:t>
            </a:r>
            <a:r>
              <a:rPr lang="zh-CN" altLang="en-US" sz="7200" dirty="0">
                <a:solidFill>
                  <a:srgbClr val="FFC000"/>
                </a:solidFill>
              </a:rPr>
              <a:t>别人的</a:t>
            </a:r>
            <a:r>
              <a:rPr lang="zh-CN" altLang="en-US" sz="7200" dirty="0">
                <a:solidFill>
                  <a:schemeClr val="bg1"/>
                </a:solidFill>
              </a:rPr>
              <a:t>良心</a:t>
            </a:r>
            <a:r>
              <a:rPr lang="en-US" altLang="zh-CN" sz="7200" dirty="0">
                <a:solidFill>
                  <a:schemeClr val="bg1"/>
                </a:solidFill>
              </a:rPr>
              <a:t>?</a:t>
            </a:r>
            <a:endParaRPr lang="en-US" sz="7200" dirty="0">
              <a:solidFill>
                <a:schemeClr val="bg1"/>
              </a:solidFill>
            </a:endParaRPr>
          </a:p>
        </p:txBody>
      </p:sp>
      <p:sp>
        <p:nvSpPr>
          <p:cNvPr id="2560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spAutoFit/>
          </a:bodyPr>
          <a:lstStyle/>
          <a:p>
            <a:endParaRPr lang="en-US">
              <a:solidFill>
                <a:srgbClr val="000000"/>
              </a:solidFill>
            </a:endParaRPr>
          </a:p>
        </p:txBody>
      </p:sp>
    </p:spTree>
    <p:extLst>
      <p:ext uri="{BB962C8B-B14F-4D97-AF65-F5344CB8AC3E}">
        <p14:creationId xmlns:p14="http://schemas.microsoft.com/office/powerpoint/2010/main" val="245334381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37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33796" name="Rectangle 4"/>
          <p:cNvSpPr>
            <a:spLocks noGrp="1" noChangeArrowheads="1"/>
          </p:cNvSpPr>
          <p:nvPr>
            <p:ph type="title" idx="4294967295"/>
          </p:nvPr>
        </p:nvSpPr>
        <p:spPr>
          <a:xfrm>
            <a:off x="2667001" y="762000"/>
            <a:ext cx="3810000" cy="5486400"/>
          </a:xfrm>
          <a:noFill/>
          <a:effectLst>
            <a:outerShdw blurRad="63500" dist="35921" dir="2700000" algn="ctr" rotWithShape="0">
              <a:schemeClr val="tx1">
                <a:alpha val="74998"/>
              </a:schemeClr>
            </a:outerShdw>
          </a:effectLst>
        </p:spPr>
        <p:txBody>
          <a:bodyPr/>
          <a:lstStyle/>
          <a:p>
            <a:r>
              <a:rPr lang="zh-CN" altLang="en-US" sz="6000" dirty="0">
                <a:solidFill>
                  <a:schemeClr val="bg1"/>
                </a:solidFill>
                <a:latin typeface="Arial" charset="0"/>
              </a:rPr>
              <a:t>为何要在灰色地带的事件上放弃我们的</a:t>
            </a:r>
            <a:r>
              <a:rPr lang="zh-CN" altLang="en-US" sz="6000" dirty="0">
                <a:solidFill>
                  <a:srgbClr val="FFC000"/>
                </a:solidFill>
                <a:latin typeface="Arial" charset="0"/>
              </a:rPr>
              <a:t>权利</a:t>
            </a:r>
            <a:r>
              <a:rPr lang="en-US" sz="6000" dirty="0">
                <a:solidFill>
                  <a:schemeClr val="bg1"/>
                </a:solidFill>
                <a:latin typeface="Arial" charset="0"/>
              </a:rPr>
              <a:t>?</a:t>
            </a:r>
            <a:endParaRPr lang="en-US" sz="8800" dirty="0">
              <a:latin typeface="Arial" charset="0"/>
            </a:endParaRPr>
          </a:p>
        </p:txBody>
      </p:sp>
    </p:spTree>
    <p:extLst>
      <p:ext uri="{BB962C8B-B14F-4D97-AF65-F5344CB8AC3E}">
        <p14:creationId xmlns:p14="http://schemas.microsoft.com/office/powerpoint/2010/main" val="2519072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Vegeta-b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304800"/>
            <a:ext cx="6858000" cy="5226050"/>
          </a:xfrm>
          <a:prstGeom prst="rect">
            <a:avLst/>
          </a:prstGeom>
          <a:noFill/>
          <a:extLst>
            <a:ext uri="{909E8E84-426E-40DD-AFC4-6F175D3DCCD1}">
              <a14:hiddenFill xmlns:a14="http://schemas.microsoft.com/office/drawing/2010/main">
                <a:solidFill>
                  <a:srgbClr val="FFFFFF"/>
                </a:solidFill>
              </a14:hiddenFill>
            </a:ext>
          </a:extLst>
        </p:spPr>
      </p:pic>
      <p:sp>
        <p:nvSpPr>
          <p:cNvPr id="106498" name="Rectangle 2"/>
          <p:cNvSpPr>
            <a:spLocks noGrp="1" noChangeArrowheads="1"/>
          </p:cNvSpPr>
          <p:nvPr>
            <p:ph type="ctrTitle"/>
          </p:nvPr>
        </p:nvSpPr>
        <p:spPr>
          <a:xfrm>
            <a:off x="0" y="5715000"/>
            <a:ext cx="9144000" cy="1143000"/>
          </a:xfrm>
        </p:spPr>
        <p:txBody>
          <a:bodyPr/>
          <a:lstStyle/>
          <a:p>
            <a:r>
              <a:rPr lang="zh-CN" altLang="en-US" dirty="0">
                <a:solidFill>
                  <a:schemeClr val="bg1"/>
                </a:solidFill>
              </a:rPr>
              <a:t>菜</a:t>
            </a:r>
            <a:r>
              <a:rPr lang="en-US" altLang="zh-CN" dirty="0">
                <a:solidFill>
                  <a:schemeClr val="bg1"/>
                </a:solidFill>
              </a:rPr>
              <a:t>-</a:t>
            </a:r>
            <a:r>
              <a:rPr lang="zh-CN" altLang="en-US" dirty="0">
                <a:solidFill>
                  <a:schemeClr val="bg1"/>
                </a:solidFill>
              </a:rPr>
              <a:t>牛</a:t>
            </a:r>
            <a:endParaRPr lang="en-US" dirty="0">
              <a:solidFill>
                <a:schemeClr val="bg1"/>
              </a:solidFill>
            </a:endParaRPr>
          </a:p>
        </p:txBody>
      </p:sp>
    </p:spTree>
    <p:extLst>
      <p:ext uri="{BB962C8B-B14F-4D97-AF65-F5344CB8AC3E}">
        <p14:creationId xmlns:p14="http://schemas.microsoft.com/office/powerpoint/2010/main" val="756054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使徒</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肉</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10</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神的殿</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zh-CN" altLang="en-US" sz="4800" b="1" dirty="0">
                <a:solidFill>
                  <a:schemeClr val="bg1"/>
                </a:solidFill>
                <a:effectLst>
                  <a:outerShdw blurRad="38100" dist="38100" dir="2700000" algn="tl">
                    <a:srgbClr val="000000"/>
                  </a:outerShdw>
                </a:effectLst>
                <a:latin typeface="Arial"/>
                <a:cs typeface="Arial"/>
              </a:rPr>
              <a:t>哥林多前书</a:t>
            </a:r>
            <a:r>
              <a:rPr lang="en-US" sz="4800" b="1" dirty="0">
                <a:solidFill>
                  <a:schemeClr val="bg1"/>
                </a:solidFill>
                <a:effectLst>
                  <a:outerShdw blurRad="38100" dist="38100" dir="2700000" algn="tl">
                    <a:srgbClr val="000000"/>
                  </a:outerShdw>
                </a:effectLst>
                <a:latin typeface="Arial"/>
                <a:cs typeface="Arial"/>
              </a:rPr>
              <a:t> 8–10</a:t>
            </a:r>
            <a:endParaRPr lang="en-US" sz="4800" b="1" dirty="0">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3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灰色</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a:p>
            <a:r>
              <a:rPr lang="zh-CN" altLang="en-US" sz="4000" dirty="0">
                <a:solidFill>
                  <a:srgbClr val="FFFFFF"/>
                </a:solidFill>
                <a:effectLst>
                  <a:outerShdw blurRad="38100" dist="38100" dir="2700000" algn="tl">
                    <a:srgbClr val="000000"/>
                  </a:outerShdw>
                </a:effectLst>
                <a:latin typeface="Arial"/>
                <a:ea typeface="SimSun" charset="0"/>
                <a:cs typeface="Arial"/>
              </a:rPr>
              <a:t>地带</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
        <p:nvSpPr>
          <p:cNvPr id="7" name="Text Box 6" descr="Brown marble"/>
          <p:cNvSpPr txBox="1">
            <a:spLocks noChangeArrowheads="1"/>
          </p:cNvSpPr>
          <p:nvPr/>
        </p:nvSpPr>
        <p:spPr bwMode="auto">
          <a:xfrm>
            <a:off x="3247098" y="4267202"/>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lIns="91378" tIns="45690" rIns="91378" bIns="45690">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zh-CN" altLang="en-US" sz="4000" dirty="0">
                <a:solidFill>
                  <a:srgbClr val="FFFFFF"/>
                </a:solidFill>
                <a:effectLst>
                  <a:outerShdw blurRad="38100" dist="38100" dir="2700000" algn="tl">
                    <a:srgbClr val="000000"/>
                  </a:outerShdw>
                </a:effectLst>
                <a:latin typeface="Arial"/>
                <a:ea typeface="SimSun" charset="0"/>
                <a:cs typeface="Arial"/>
              </a:rPr>
              <a:t>权利</a:t>
            </a:r>
            <a:endParaRPr lang="en-US" altLang="zh-CN" sz="4000" dirty="0">
              <a:solidFill>
                <a:srgbClr val="FFFFFF"/>
              </a:solidFill>
              <a:effectLst>
                <a:outerShdw blurRad="38100" dist="38100" dir="2700000" algn="tl">
                  <a:srgbClr val="000000"/>
                </a:outerShdw>
              </a:effectLst>
              <a:latin typeface="Arial"/>
              <a:ea typeface="SimSun" charset="0"/>
              <a:cs typeface="Arial"/>
            </a:endParaRP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zh-CN" altLang="en-US" sz="5400" dirty="0">
                <a:solidFill>
                  <a:schemeClr val="bg1"/>
                </a:solidFill>
              </a:rPr>
              <a:t>服事基督的有</a:t>
            </a:r>
            <a:r>
              <a:rPr lang="zh-CN" altLang="en-US" sz="5400" dirty="0">
                <a:solidFill>
                  <a:srgbClr val="FFFF00"/>
                </a:solidFill>
              </a:rPr>
              <a:t>权利</a:t>
            </a:r>
            <a:r>
              <a:rPr lang="zh-CN" altLang="en-US" sz="5400" dirty="0">
                <a:solidFill>
                  <a:schemeClr val="bg1"/>
                </a:solidFill>
              </a:rPr>
              <a:t>么</a:t>
            </a:r>
            <a:r>
              <a:rPr lang="en-US" altLang="zh-CN" sz="5400" dirty="0">
                <a:solidFill>
                  <a:schemeClr val="bg1"/>
                </a:solidFill>
              </a:rPr>
              <a:t>?</a:t>
            </a:r>
            <a:endParaRPr lang="en-US" dirty="0">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13" y="1981213"/>
            <a:ext cx="1795463" cy="2227263"/>
          </a:xfrm>
          <a:prstGeom prst="rect">
            <a:avLst/>
          </a:prstGeom>
        </p:spPr>
        <p:txBody>
          <a:bodyPr wrap="none" lIns="91378" tIns="45690" rIns="91378" bIns="45690"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1" y="1752602"/>
            <a:ext cx="2360613" cy="2074863"/>
          </a:xfrm>
          <a:prstGeom prst="rect">
            <a:avLst/>
          </a:prstGeom>
        </p:spPr>
        <p:txBody>
          <a:bodyPr wrap="none" lIns="91378" tIns="45690" rIns="91378" bIns="45690"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0899"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0900"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a:t>
            </a:r>
            <a:r>
              <a:rPr lang="zh-CN" altLang="en-US" sz="6000" dirty="0">
                <a:solidFill>
                  <a:schemeClr val="bg1"/>
                </a:solidFill>
                <a:latin typeface="Arial" charset="0"/>
              </a:rPr>
              <a:t>基督的仆人有</a:t>
            </a:r>
            <a:r>
              <a:rPr lang="zh-CN" altLang="en-US" sz="6000" dirty="0">
                <a:solidFill>
                  <a:srgbClr val="FFFF00"/>
                </a:solidFill>
                <a:latin typeface="Arial" charset="0"/>
              </a:rPr>
              <a:t>权利 </a:t>
            </a:r>
            <a:r>
              <a:rPr lang="en-US" sz="6000" dirty="0">
                <a:solidFill>
                  <a:schemeClr val="bg1"/>
                </a:solidFill>
                <a:latin typeface="Arial" charset="0"/>
              </a:rPr>
              <a:t>(9:1-14).</a:t>
            </a:r>
            <a:endParaRPr lang="en-US" sz="8800" dirty="0">
              <a:latin typeface="Arial" charset="0"/>
            </a:endParaRPr>
          </a:p>
        </p:txBody>
      </p:sp>
    </p:spTree>
    <p:extLst>
      <p:ext uri="{BB962C8B-B14F-4D97-AF65-F5344CB8AC3E}">
        <p14:creationId xmlns:p14="http://schemas.microsoft.com/office/powerpoint/2010/main" val="1452370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lIns="91378" tIns="45690" rIns="91378" bIns="45690" anchor="ctr"/>
          <a:lstStyle/>
          <a:p>
            <a:pPr>
              <a:defRPr/>
            </a:pPr>
            <a:endParaRPr lang="en-US" sz="2000">
              <a:latin typeface="Arial"/>
              <a:ea typeface="+mn-ea"/>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28600" y="116645"/>
            <a:ext cx="6935688" cy="4801254"/>
          </a:xfrm>
          <a:prstGeom prst="rect">
            <a:avLst/>
          </a:prstGeom>
          <a:noFill/>
          <a:ln w="9525">
            <a:noFill/>
            <a:miter lim="800000"/>
            <a:headEnd/>
            <a:tailEnd/>
          </a:ln>
          <a:effectLst/>
        </p:spPr>
        <p:txBody>
          <a:bodyPr wrap="square" lIns="91378" tIns="45690" rIns="91378" bIns="45690">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zh-CN" altLang="en-US" sz="3600" dirty="0">
                <a:solidFill>
                  <a:schemeClr val="bg1"/>
                </a:solidFill>
                <a:effectLst>
                  <a:glow rad="127000">
                    <a:schemeClr val="tx1">
                      <a:alpha val="96000"/>
                    </a:schemeClr>
                  </a:glow>
                </a:effectLst>
                <a:latin typeface="Arial"/>
                <a:cs typeface="Arial"/>
              </a:rPr>
              <a:t>书信方式</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书信前言</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主要是与读者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接收者建立或促进关系</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书信内容</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处理特定的历史背景及书信的目的</a:t>
            </a:r>
          </a:p>
          <a:p>
            <a:pPr marL="571500" indent="-571500" algn="l" eaLnBrk="1" hangingPunct="1">
              <a:spcBef>
                <a:spcPct val="50000"/>
              </a:spcBef>
              <a:buFont typeface="Arial" panose="020B0604020202020204" pitchFamily="34" charset="0"/>
              <a:buChar char="•"/>
            </a:pPr>
            <a:r>
              <a:rPr lang="zh-CN" altLang="en-US" sz="3600" i="1" dirty="0">
                <a:solidFill>
                  <a:srgbClr val="FFFF00"/>
                </a:solidFill>
                <a:effectLst>
                  <a:glow rad="127000">
                    <a:schemeClr val="tx1">
                      <a:alpha val="96000"/>
                    </a:schemeClr>
                  </a:glow>
                </a:effectLst>
                <a:latin typeface="Arial"/>
                <a:cs typeface="Arial"/>
              </a:rPr>
              <a:t>书信结语</a:t>
            </a:r>
            <a:r>
              <a:rPr lang="zh-CN" altLang="en-US" sz="3600" dirty="0">
                <a:solidFill>
                  <a:schemeClr val="bg1"/>
                </a:solidFill>
                <a:effectLst>
                  <a:glow rad="127000">
                    <a:schemeClr val="tx1">
                      <a:alpha val="96000"/>
                    </a:schemeClr>
                  </a:glow>
                </a:effectLst>
                <a:latin typeface="Arial"/>
                <a:cs typeface="Arial"/>
              </a:rPr>
              <a:t> </a:t>
            </a:r>
            <a:r>
              <a:rPr lang="en-US" altLang="zh-CN" sz="3600" dirty="0">
                <a:solidFill>
                  <a:schemeClr val="bg1"/>
                </a:solidFill>
                <a:effectLst>
                  <a:glow rad="127000">
                    <a:schemeClr val="tx1">
                      <a:alpha val="96000"/>
                    </a:schemeClr>
                  </a:glow>
                </a:effectLst>
                <a:latin typeface="Arial"/>
                <a:cs typeface="Arial"/>
              </a:rPr>
              <a:t>– </a:t>
            </a:r>
            <a:r>
              <a:rPr lang="zh-CN" altLang="en-US" sz="3600" dirty="0">
                <a:solidFill>
                  <a:schemeClr val="bg1"/>
                </a:solidFill>
                <a:effectLst>
                  <a:glow rad="127000">
                    <a:schemeClr val="tx1">
                      <a:alpha val="96000"/>
                    </a:schemeClr>
                  </a:glow>
                </a:effectLst>
                <a:latin typeface="Arial"/>
                <a:cs typeface="Arial"/>
              </a:rPr>
              <a:t>再次建立寄信者与读者</a:t>
            </a:r>
            <a:r>
              <a:rPr lang="en-US" altLang="zh-CN" sz="3600" dirty="0">
                <a:solidFill>
                  <a:schemeClr val="bg1"/>
                </a:solidFill>
                <a:effectLst>
                  <a:glow rad="127000">
                    <a:schemeClr val="tx1">
                      <a:alpha val="96000"/>
                    </a:schemeClr>
                  </a:glow>
                </a:effectLst>
                <a:latin typeface="Arial"/>
                <a:cs typeface="Arial"/>
              </a:rPr>
              <a:t>/</a:t>
            </a:r>
            <a:r>
              <a:rPr lang="zh-CN" altLang="en-US" sz="3600" dirty="0">
                <a:solidFill>
                  <a:schemeClr val="bg1"/>
                </a:solidFill>
                <a:effectLst>
                  <a:glow rad="127000">
                    <a:schemeClr val="tx1">
                      <a:alpha val="96000"/>
                    </a:schemeClr>
                  </a:glow>
                </a:effectLst>
                <a:latin typeface="Arial"/>
                <a:cs typeface="Arial"/>
              </a:rPr>
              <a:t>接收者的关系</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381001"/>
            <a:ext cx="9144000" cy="1981200"/>
          </a:xfrm>
          <a:gradFill rotWithShape="0">
            <a:gsLst>
              <a:gs pos="0">
                <a:srgbClr val="800080">
                  <a:gamma/>
                  <a:shade val="46275"/>
                  <a:invGamma/>
                </a:srgbClr>
              </a:gs>
              <a:gs pos="100000">
                <a:srgbClr val="800080"/>
              </a:gs>
            </a:gsLst>
            <a:lin ang="5400000" scaled="1"/>
          </a:gradFill>
        </p:spPr>
        <p:txBody>
          <a:bodyPr/>
          <a:lstStyle/>
          <a:p>
            <a:r>
              <a:rPr lang="zh-CN" altLang="en-US" sz="4000" dirty="0">
                <a:solidFill>
                  <a:schemeClr val="bg1"/>
                </a:solidFill>
                <a:effectLst>
                  <a:outerShdw blurRad="38100" dist="38100" dir="2700000" algn="tl">
                    <a:srgbClr val="000000"/>
                  </a:outerShdw>
                </a:effectLst>
              </a:rPr>
              <a:t>希罗哲学家和宗教老师如何得偿？</a:t>
            </a:r>
            <a:endParaRPr lang="en-US" dirty="0">
              <a:solidFill>
                <a:schemeClr val="bg1"/>
              </a:solidFill>
            </a:endParaRPr>
          </a:p>
        </p:txBody>
      </p:sp>
      <p:sp>
        <p:nvSpPr>
          <p:cNvPr id="118787" name="Rectangle 3"/>
          <p:cNvSpPr>
            <a:spLocks noChangeArrowheads="1"/>
          </p:cNvSpPr>
          <p:nvPr/>
        </p:nvSpPr>
        <p:spPr bwMode="auto">
          <a:xfrm>
            <a:off x="990600" y="2590800"/>
            <a:ext cx="7315200" cy="3429000"/>
          </a:xfrm>
          <a:prstGeom prst="rect">
            <a:avLst/>
          </a:prstGeom>
          <a:noFill/>
          <a:ln>
            <a:noFill/>
          </a:ln>
          <a:extLst>
            <a:ext uri="{909E8E84-426E-40DD-AFC4-6F175D3DCCD1}">
              <a14:hiddenFill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pPr algn="l"/>
            <a:r>
              <a:rPr lang="en-US" sz="4000" b="0" dirty="0">
                <a:solidFill>
                  <a:srgbClr val="FFFFFF"/>
                </a:solidFill>
              </a:rPr>
              <a:t>• </a:t>
            </a:r>
            <a:r>
              <a:rPr lang="zh-CN" altLang="en-US" sz="4000" b="0" dirty="0">
                <a:solidFill>
                  <a:srgbClr val="FFFFFF"/>
                </a:solidFill>
              </a:rPr>
              <a:t>有偿演讲</a:t>
            </a:r>
            <a:br>
              <a:rPr lang="zh-CN" altLang="en-US" sz="4000" b="0" dirty="0">
                <a:solidFill>
                  <a:srgbClr val="FFFFFF"/>
                </a:solidFill>
              </a:rPr>
            </a:br>
            <a:r>
              <a:rPr lang="en-US" altLang="zh-CN" sz="4000" b="0" dirty="0">
                <a:solidFill>
                  <a:srgbClr val="FFFFFF"/>
                </a:solidFill>
              </a:rPr>
              <a:t>• </a:t>
            </a:r>
            <a:r>
              <a:rPr lang="zh-CN" altLang="en-US" sz="4000" b="0" dirty="0">
                <a:solidFill>
                  <a:srgbClr val="FFFFFF"/>
                </a:solidFill>
              </a:rPr>
              <a:t>与富人同流</a:t>
            </a:r>
            <a:br>
              <a:rPr lang="zh-CN" altLang="en-US" sz="4000" b="0" dirty="0">
                <a:solidFill>
                  <a:srgbClr val="FFFFFF"/>
                </a:solidFill>
              </a:rPr>
            </a:br>
            <a:r>
              <a:rPr lang="en-US" altLang="zh-CN" sz="4000" b="0" dirty="0">
                <a:solidFill>
                  <a:srgbClr val="FFFFFF"/>
                </a:solidFill>
              </a:rPr>
              <a:t>• </a:t>
            </a:r>
            <a:r>
              <a:rPr lang="zh-CN" altLang="en-US" sz="4000" b="0" dirty="0">
                <a:solidFill>
                  <a:srgbClr val="FFFFFF"/>
                </a:solidFill>
              </a:rPr>
              <a:t>讨要</a:t>
            </a:r>
          </a:p>
          <a:p>
            <a:pPr algn="l"/>
            <a:r>
              <a:rPr lang="en-US" altLang="zh-CN" sz="4000" b="0" dirty="0">
                <a:solidFill>
                  <a:srgbClr val="FFFFFF"/>
                </a:solidFill>
              </a:rPr>
              <a:t>• </a:t>
            </a:r>
            <a:r>
              <a:rPr lang="zh-CN" altLang="en-US" sz="4000" b="0" dirty="0">
                <a:solidFill>
                  <a:srgbClr val="FFFFFF"/>
                </a:solidFill>
              </a:rPr>
              <a:t>加入行业协会</a:t>
            </a:r>
          </a:p>
        </p:txBody>
      </p:sp>
    </p:spTree>
    <p:extLst>
      <p:ext uri="{BB962C8B-B14F-4D97-AF65-F5344CB8AC3E}">
        <p14:creationId xmlns:p14="http://schemas.microsoft.com/office/powerpoint/2010/main" val="277509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87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r>
              <a:rPr lang="en-US" sz="4000" b="1">
                <a:solidFill>
                  <a:schemeClr val="bg1"/>
                </a:solidFill>
                <a:latin typeface="Arial"/>
                <a:cs typeface="Arial"/>
              </a:rPr>
              <a:t>How did Paul support himself?</a:t>
            </a:r>
            <a:endParaRPr lang="en-US">
              <a:latin typeface="Arial"/>
              <a:cs typeface="Arial"/>
            </a:endParaRP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9753600" cy="7315200"/>
          </a:xfrm>
          <a:prstGeom prst="rect">
            <a:avLst/>
          </a:prstGeom>
          <a:noFill/>
          <a:ln>
            <a:noFill/>
          </a:ln>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29783" dir="1514402" algn="ctr" rotWithShape="0">
                    <a:schemeClr val="bg2">
                      <a:alpha val="74998"/>
                    </a:schemeClr>
                  </a:outerShdw>
                </a:effectLst>
              </a14:hiddenEffects>
            </a:ext>
          </a:extLst>
        </p:spPr>
      </p:pic>
      <p:sp>
        <p:nvSpPr>
          <p:cNvPr id="135172" name="Text Box 4"/>
          <p:cNvSpPr txBox="1">
            <a:spLocks noChangeArrowheads="1"/>
          </p:cNvSpPr>
          <p:nvPr/>
        </p:nvSpPr>
        <p:spPr bwMode="auto">
          <a:xfrm>
            <a:off x="457200" y="2819413"/>
            <a:ext cx="28956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spcBef>
                <a:spcPct val="50000"/>
              </a:spcBef>
            </a:pPr>
            <a:r>
              <a:rPr lang="zh-CN" altLang="en-US" sz="4000" dirty="0">
                <a:solidFill>
                  <a:srgbClr val="FFFFFF"/>
                </a:solidFill>
                <a:effectLst>
                  <a:glow rad="139700">
                    <a:schemeClr val="tx1">
                      <a:alpha val="75000"/>
                    </a:schemeClr>
                  </a:glow>
                </a:effectLst>
                <a:latin typeface="Arial"/>
                <a:cs typeface="Arial"/>
              </a:rPr>
              <a:t>格林多</a:t>
            </a:r>
            <a:endParaRPr lang="en-US" sz="4000" dirty="0">
              <a:solidFill>
                <a:srgbClr val="FFFFFF"/>
              </a:solidFill>
              <a:effectLst>
                <a:glow rad="139700">
                  <a:schemeClr val="tx1">
                    <a:alpha val="75000"/>
                  </a:schemeClr>
                </a:glow>
              </a:effectLst>
              <a:latin typeface="Arial"/>
              <a:cs typeface="Arial"/>
            </a:endParaRPr>
          </a:p>
        </p:txBody>
      </p:sp>
      <p:sp>
        <p:nvSpPr>
          <p:cNvPr id="135173" name="Oval 5"/>
          <p:cNvSpPr>
            <a:spLocks noChangeArrowheads="1"/>
          </p:cNvSpPr>
          <p:nvPr/>
        </p:nvSpPr>
        <p:spPr bwMode="auto">
          <a:xfrm>
            <a:off x="1728789" y="268605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1378" tIns="45690" rIns="91378" bIns="45690"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4" name="Text Box 6"/>
          <p:cNvSpPr txBox="1">
            <a:spLocks noChangeArrowheads="1"/>
          </p:cNvSpPr>
          <p:nvPr/>
        </p:nvSpPr>
        <p:spPr bwMode="auto">
          <a:xfrm>
            <a:off x="381000" y="5546738"/>
            <a:ext cx="84582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spcBef>
                <a:spcPct val="50000"/>
              </a:spcBef>
            </a:pPr>
            <a:r>
              <a:rPr lang="zh-CN" altLang="en-US" sz="4000" dirty="0">
                <a:solidFill>
                  <a:srgbClr val="FFFFFF"/>
                </a:solidFill>
                <a:effectLst>
                  <a:glow rad="139700">
                    <a:schemeClr val="tx1">
                      <a:alpha val="75000"/>
                    </a:schemeClr>
                  </a:glow>
                </a:effectLst>
                <a:latin typeface="Arial"/>
                <a:cs typeface="Arial"/>
              </a:rPr>
              <a:t>保罗是如何在经济上支持自己事工的？</a:t>
            </a:r>
          </a:p>
        </p:txBody>
      </p:sp>
      <p:sp>
        <p:nvSpPr>
          <p:cNvPr id="135175" name="Oval 7"/>
          <p:cNvSpPr>
            <a:spLocks noChangeArrowheads="1"/>
          </p:cNvSpPr>
          <p:nvPr/>
        </p:nvSpPr>
        <p:spPr bwMode="auto">
          <a:xfrm>
            <a:off x="3962400" y="274320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a14="http://schemas.microsoft.com/office/drawing/2010/main" w="9525">
                <a:solidFill>
                  <a:schemeClr val="tx1"/>
                </a:solidFill>
                <a:round/>
                <a:headEnd/>
                <a:tailEnd/>
              </a14:hiddenLine>
            </a:ext>
          </a:extLst>
        </p:spPr>
        <p:txBody>
          <a:bodyPr wrap="none" lIns="91378" tIns="45690" rIns="91378" bIns="45690"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6" name="Text Box 8"/>
          <p:cNvSpPr txBox="1">
            <a:spLocks noChangeArrowheads="1"/>
          </p:cNvSpPr>
          <p:nvPr/>
        </p:nvSpPr>
        <p:spPr bwMode="auto">
          <a:xfrm>
            <a:off x="457200" y="13"/>
            <a:ext cx="2895600" cy="709087"/>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spAutoFit/>
          </a:bodyPr>
          <a:lstStyle/>
          <a:p>
            <a:pPr algn="l">
              <a:spcBef>
                <a:spcPct val="50000"/>
              </a:spcBef>
            </a:pPr>
            <a:r>
              <a:rPr lang="zh-CN" altLang="en-US" sz="4000" dirty="0">
                <a:solidFill>
                  <a:srgbClr val="FFFFFF"/>
                </a:solidFill>
                <a:effectLst>
                  <a:glow rad="139700">
                    <a:schemeClr val="tx1">
                      <a:alpha val="75000"/>
                    </a:schemeClr>
                  </a:glow>
                </a:effectLst>
                <a:latin typeface="Arial"/>
                <a:cs typeface="Arial"/>
              </a:rPr>
              <a:t>马其顿</a:t>
            </a:r>
            <a:endParaRPr lang="en-US" sz="4000" dirty="0">
              <a:solidFill>
                <a:srgbClr val="FFFFFF"/>
              </a:solidFill>
              <a:effectLst>
                <a:glow rad="139700">
                  <a:schemeClr val="tx1">
                    <a:alpha val="75000"/>
                  </a:schemeClr>
                </a:glow>
              </a:effectLst>
              <a:latin typeface="Arial"/>
              <a:cs typeface="Arial"/>
            </a:endParaRPr>
          </a:p>
        </p:txBody>
      </p:sp>
      <p:grpSp>
        <p:nvGrpSpPr>
          <p:cNvPr id="135180" name="Group 12"/>
          <p:cNvGrpSpPr>
            <a:grpSpLocks/>
          </p:cNvGrpSpPr>
          <p:nvPr/>
        </p:nvGrpSpPr>
        <p:grpSpPr bwMode="auto">
          <a:xfrm>
            <a:off x="1447801" y="762000"/>
            <a:ext cx="762000" cy="1752600"/>
            <a:chOff x="912" y="480"/>
            <a:chExt cx="480" cy="1104"/>
          </a:xfrm>
        </p:grpSpPr>
        <p:sp>
          <p:nvSpPr>
            <p:cNvPr id="135178" name="AutoShape 10"/>
            <p:cNvSpPr>
              <a:spLocks noChangeArrowheads="1"/>
            </p:cNvSpPr>
            <p:nvPr/>
          </p:nvSpPr>
          <p:spPr bwMode="auto">
            <a:xfrm>
              <a:off x="912" y="480"/>
              <a:ext cx="480" cy="1104"/>
            </a:xfrm>
            <a:prstGeom prst="downArrow">
              <a:avLst>
                <a:gd name="adj1" fmla="val 50000"/>
                <a:gd name="adj2" fmla="val 575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9" name="WordArt 11"/>
            <p:cNvSpPr>
              <a:spLocks noChangeArrowheads="1" noChangeShapeType="1" noTextEdit="1"/>
            </p:cNvSpPr>
            <p:nvPr/>
          </p:nvSpPr>
          <p:spPr bwMode="auto">
            <a:xfrm>
              <a:off x="1056" y="816"/>
              <a:ext cx="192" cy="40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glow rad="139700">
                      <a:schemeClr val="tx1">
                        <a:alpha val="75000"/>
                      </a:schemeClr>
                    </a:glow>
                  </a:effectLst>
                  <a:latin typeface="Arial"/>
                  <a:ea typeface="Arial Black"/>
                  <a:cs typeface="Arial"/>
                </a:rPr>
                <a:t>$</a:t>
              </a:r>
            </a:p>
          </p:txBody>
        </p:sp>
      </p:grpSp>
    </p:spTree>
    <p:extLst>
      <p:ext uri="{BB962C8B-B14F-4D97-AF65-F5344CB8AC3E}">
        <p14:creationId xmlns:p14="http://schemas.microsoft.com/office/powerpoint/2010/main" val="27006020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fade">
                                      <p:cBhvr>
                                        <p:cTn id="7" dur="2000"/>
                                        <p:tgtEl>
                                          <p:spTgt spid="13517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fade">
                                      <p:cBhvr>
                                        <p:cTn id="11" dur="2000"/>
                                        <p:tgtEl>
                                          <p:spTgt spid="135172"/>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135180"/>
                                        </p:tgtEl>
                                        <p:attrNameLst>
                                          <p:attrName>style.visibility</p:attrName>
                                        </p:attrNameLst>
                                      </p:cBhvr>
                                      <p:to>
                                        <p:strVal val="visible"/>
                                      </p:to>
                                    </p:set>
                                    <p:animEffect transition="in" filter="wipe(up)">
                                      <p:cBhvr>
                                        <p:cTn id="15" dur="500"/>
                                        <p:tgtEl>
                                          <p:spTgt spid="135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6" grpId="0"/>
    </p:bld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0" y="5029200"/>
            <a:ext cx="9144000" cy="990600"/>
          </a:xfrm>
          <a:noFill/>
        </p:spPr>
        <p:txBody>
          <a:bodyPr/>
          <a:lstStyle/>
          <a:p>
            <a:r>
              <a:rPr lang="zh-CN" altLang="en-US" dirty="0">
                <a:solidFill>
                  <a:schemeClr val="bg1"/>
                </a:solidFill>
              </a:rPr>
              <a:t>格林多后</a:t>
            </a:r>
            <a:r>
              <a:rPr lang="en-US" dirty="0">
                <a:solidFill>
                  <a:schemeClr val="bg1"/>
                </a:solidFill>
              </a:rPr>
              <a:t>11:7-8</a:t>
            </a:r>
          </a:p>
        </p:txBody>
      </p:sp>
      <p:sp>
        <p:nvSpPr>
          <p:cNvPr id="120835" name="Rectangle 3"/>
          <p:cNvSpPr>
            <a:spLocks noChangeArrowheads="1"/>
          </p:cNvSpPr>
          <p:nvPr/>
        </p:nvSpPr>
        <p:spPr bwMode="auto">
          <a:xfrm>
            <a:off x="457200" y="685800"/>
            <a:ext cx="8153400" cy="41910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xtLs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nchor="ctr"/>
          <a:lstStyle/>
          <a:p>
            <a:r>
              <a:rPr lang="en-US" altLang="ja-JP" sz="4000" b="0" dirty="0">
                <a:solidFill>
                  <a:srgbClr val="FFFFFF"/>
                </a:solidFill>
                <a:effectLst>
                  <a:outerShdw blurRad="38100" dist="38100" dir="2700000" algn="tl">
                    <a:srgbClr val="000000"/>
                  </a:outerShdw>
                </a:effectLst>
              </a:rPr>
              <a:t>"</a:t>
            </a:r>
            <a:r>
              <a:rPr lang="zh-CN" altLang="en-US" sz="4000" b="0" dirty="0">
                <a:solidFill>
                  <a:srgbClr val="FFFFFF"/>
                </a:solidFill>
                <a:effectLst>
                  <a:outerShdw blurRad="38100" dist="38100" dir="2700000" algn="tl">
                    <a:srgbClr val="000000"/>
                  </a:outerShdw>
                </a:effectLst>
              </a:rPr>
              <a:t>我贬低自己，使你们高升，把　神的福音白白地传给你们，我这样是犯罪吗？我为了服事你们，就接受了别的教会的供应，也可以说是剥削了他们</a:t>
            </a:r>
            <a:r>
              <a:rPr lang="en-US" sz="4000" b="0" dirty="0">
                <a:solidFill>
                  <a:srgbClr val="FFFFFF"/>
                </a:solidFill>
                <a:effectLst>
                  <a:outerShdw blurRad="38100" dist="38100" dir="2700000" algn="tl">
                    <a:srgbClr val="000000"/>
                  </a:outerShdw>
                </a:effectLst>
              </a:rPr>
              <a:t>!</a:t>
            </a:r>
            <a:r>
              <a:rPr lang="en-US" altLang="ja-JP" sz="4000" b="0" dirty="0">
                <a:solidFill>
                  <a:srgbClr val="FFFFFF"/>
                </a:solidFill>
                <a:effectLst>
                  <a:outerShdw blurRad="38100" dist="38100" dir="2700000" algn="tl">
                    <a:srgbClr val="000000"/>
                  </a:outerShdw>
                </a:effectLst>
              </a:rPr>
              <a:t>"</a:t>
            </a:r>
            <a:endParaRPr lang="en-US" sz="4000" b="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50791918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0" y="5715000"/>
            <a:ext cx="9144000" cy="990600"/>
          </a:xfrm>
          <a:noFill/>
        </p:spPr>
        <p:txBody>
          <a:bodyPr/>
          <a:lstStyle/>
          <a:p>
            <a:r>
              <a:rPr lang="en-US">
                <a:solidFill>
                  <a:schemeClr val="tx1"/>
                </a:solidFill>
              </a:rPr>
              <a:t>Shepherd</a:t>
            </a:r>
            <a:endParaRPr lang="en-US">
              <a:solidFill>
                <a:schemeClr val="bg1"/>
              </a:solidFill>
            </a:endParaRPr>
          </a:p>
        </p:txBody>
      </p:sp>
      <p:pic>
        <p:nvPicPr>
          <p:cNvPr id="294915" name="Picture 3"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0400" y="-361950"/>
            <a:ext cx="13004800" cy="758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72264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0" y="5715000"/>
            <a:ext cx="9144000" cy="990600"/>
          </a:xfrm>
          <a:noFill/>
        </p:spPr>
        <p:txBody>
          <a:bodyPr/>
          <a:lstStyle/>
          <a:p>
            <a:r>
              <a:rPr lang="en-US" dirty="0">
                <a:solidFill>
                  <a:schemeClr val="tx1"/>
                </a:solidFill>
              </a:rPr>
              <a:t>Don</a:t>
            </a:r>
            <a:r>
              <a:rPr lang="fr-FR" altLang="ja-JP" dirty="0">
                <a:solidFill>
                  <a:schemeClr val="tx1"/>
                </a:solidFill>
              </a:rPr>
              <a:t>'</a:t>
            </a:r>
            <a:r>
              <a:rPr lang="en-US" dirty="0">
                <a:solidFill>
                  <a:schemeClr val="tx1"/>
                </a:solidFill>
              </a:rPr>
              <a:t>t muzzle the ox</a:t>
            </a:r>
            <a:endParaRPr lang="en-US" dirty="0">
              <a:solidFill>
                <a:schemeClr val="bg1"/>
              </a:solidFill>
            </a:endParaRPr>
          </a:p>
        </p:txBody>
      </p:sp>
      <p:pic>
        <p:nvPicPr>
          <p:cNvPr id="296964" name="Picture 4" descr="Do_not_muzzle_the_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525000" cy="697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48072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10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4"/>
            <a:ext cx="9144000" cy="6931025"/>
          </a:xfrm>
          <a:prstGeom prst="rect">
            <a:avLst/>
          </a:prstGeom>
          <a:noFill/>
          <a:extLst>
            <a:ext uri="{909E8E84-426E-40DD-AFC4-6F175D3DCCD1}">
              <a14:hiddenFill xmlns:a14="http://schemas.microsoft.com/office/drawing/2010/main">
                <a:solidFill>
                  <a:srgbClr val="FFFFFF"/>
                </a:solidFill>
              </a14:hiddenFill>
            </a:ext>
          </a:extLst>
        </p:spPr>
      </p:pic>
      <p:sp>
        <p:nvSpPr>
          <p:cNvPr id="301059" name="Rectangle 3"/>
          <p:cNvSpPr>
            <a:spLocks noGrp="1" noChangeArrowheads="1"/>
          </p:cNvSpPr>
          <p:nvPr>
            <p:ph type="title"/>
          </p:nvPr>
        </p:nvSpPr>
        <p:spPr>
          <a:xfrm>
            <a:off x="685800" y="-274625"/>
            <a:ext cx="7772400" cy="1143001"/>
          </a:xfrm>
          <a:effectLst>
            <a:outerShdw blurRad="63500" dist="38099" dir="2700000" algn="ctr" rotWithShape="0">
              <a:schemeClr val="accent2">
                <a:alpha val="74998"/>
              </a:schemeClr>
            </a:outerShdw>
          </a:effectLst>
        </p:spPr>
        <p:txBody>
          <a:bodyPr/>
          <a:lstStyle/>
          <a:p>
            <a:r>
              <a:rPr kumimoji="0" lang="zh-CN" altLang="en-US" dirty="0">
                <a:solidFill>
                  <a:schemeClr val="bg2"/>
                </a:solidFill>
                <a:latin typeface="Impact" charset="0"/>
              </a:rPr>
              <a:t>祭司的食物来源</a:t>
            </a:r>
            <a:endParaRPr kumimoji="0" lang="en-US" b="1" dirty="0">
              <a:solidFill>
                <a:schemeClr val="bg2"/>
              </a:solidFill>
              <a:latin typeface="Impact" charset="0"/>
            </a:endParaRPr>
          </a:p>
        </p:txBody>
      </p:sp>
    </p:spTree>
    <p:extLst>
      <p:ext uri="{BB962C8B-B14F-4D97-AF65-F5344CB8AC3E}">
        <p14:creationId xmlns:p14="http://schemas.microsoft.com/office/powerpoint/2010/main" val="3691500694"/>
      </p:ext>
    </p:extLst>
  </p:cSld>
  <p:clrMapOvr>
    <a:overrideClrMapping bg1="dk2" tx1="lt1" bg2="dk1" tx2="lt2" accent1="accent1" accent2="accent2" accent3="accent3" accent4="accent4" accent5="accent5" accent6="accent6" hlink="hlink" folHlink="folHlink"/>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294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2948" name="Rectangle 4"/>
          <p:cNvSpPr>
            <a:spLocks noGrp="1" noChangeArrowheads="1"/>
          </p:cNvSpPr>
          <p:nvPr>
            <p:ph type="title" idx="4294967295"/>
          </p:nvPr>
        </p:nvSpPr>
        <p:spPr>
          <a:xfrm>
            <a:off x="685800" y="762000"/>
            <a:ext cx="77724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a:t>
            </a:r>
            <a:r>
              <a:rPr lang="zh-CN" altLang="en-US" sz="6000" dirty="0">
                <a:solidFill>
                  <a:schemeClr val="bg1"/>
                </a:solidFill>
                <a:latin typeface="Arial" charset="0"/>
              </a:rPr>
              <a:t>为福音的缘故放弃权利</a:t>
            </a:r>
            <a:r>
              <a:rPr lang="en-US" sz="6000" dirty="0">
                <a:solidFill>
                  <a:schemeClr val="bg1"/>
                </a:solidFill>
                <a:latin typeface="Arial" charset="0"/>
              </a:rPr>
              <a:t> (9:15-27).</a:t>
            </a:r>
            <a:endParaRPr lang="en-US" sz="8800" dirty="0">
              <a:latin typeface="Arial" charset="0"/>
            </a:endParaRPr>
          </a:p>
        </p:txBody>
      </p:sp>
    </p:spTree>
    <p:extLst>
      <p:ext uri="{BB962C8B-B14F-4D97-AF65-F5344CB8AC3E}">
        <p14:creationId xmlns:p14="http://schemas.microsoft.com/office/powerpoint/2010/main" val="15500398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78" tIns="45690" rIns="91378" bIns="45690" anchor="ctr"/>
          <a:lstStyle/>
          <a:p>
            <a:pPr algn="l" eaLnBrk="0" hangingPunct="0"/>
            <a:endParaRPr lang="en-US" b="0">
              <a:solidFill>
                <a:srgbClr val="000000"/>
              </a:solidFill>
            </a:endParaRPr>
          </a:p>
        </p:txBody>
      </p:sp>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zh-CN" altLang="en-US" sz="6000" dirty="0">
                <a:solidFill>
                  <a:srgbClr val="FFCC00"/>
                </a:solidFill>
                <a:latin typeface="Arial" charset="0"/>
              </a:rPr>
              <a:t>放弃</a:t>
            </a:r>
            <a:r>
              <a:rPr lang="zh-CN" altLang="en-US" sz="6000" dirty="0">
                <a:solidFill>
                  <a:schemeClr val="bg1"/>
                </a:solidFill>
                <a:latin typeface="Arial" charset="0"/>
              </a:rPr>
              <a:t>自己的权利只为帮助他人在基督里灵性的成熟 </a:t>
            </a:r>
            <a:br>
              <a:rPr lang="zh-CN" altLang="en-US" sz="6000" dirty="0">
                <a:solidFill>
                  <a:schemeClr val="bg1"/>
                </a:solidFill>
                <a:latin typeface="Arial" charset="0"/>
              </a:rPr>
            </a:br>
            <a:br>
              <a:rPr lang="zh-CN" altLang="en-US" sz="6000" dirty="0">
                <a:solidFill>
                  <a:schemeClr val="bg1"/>
                </a:solidFill>
                <a:latin typeface="Arial" charset="0"/>
              </a:rPr>
            </a:br>
            <a:r>
              <a:rPr lang="en-US" altLang="zh-CN" sz="6000" dirty="0">
                <a:solidFill>
                  <a:schemeClr val="bg1"/>
                </a:solidFill>
                <a:latin typeface="Arial" charset="0"/>
              </a:rPr>
              <a:t>(</a:t>
            </a:r>
            <a:r>
              <a:rPr lang="zh-CN" altLang="en-US" sz="6000" dirty="0">
                <a:solidFill>
                  <a:schemeClr val="bg1"/>
                </a:solidFill>
                <a:latin typeface="Arial" charset="0"/>
              </a:rPr>
              <a:t>林前第九章中心思想</a:t>
            </a:r>
            <a:r>
              <a:rPr lang="en-US" altLang="zh-CN" sz="6000" dirty="0">
                <a:solidFill>
                  <a:schemeClr val="bg1"/>
                </a:solidFill>
                <a:latin typeface="Arial" charset="0"/>
              </a:rPr>
              <a:t>)</a:t>
            </a:r>
            <a:endParaRPr lang="en-US" sz="8800" dirty="0">
              <a:solidFill>
                <a:schemeClr val="bg1"/>
              </a:solidFill>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85116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7898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2193926" y="3163901"/>
            <a:ext cx="28956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5–6	</a:t>
            </a:r>
            <a:r>
              <a:rPr lang="zh-CN" altLang="en-US" sz="2800" dirty="0">
                <a:solidFill>
                  <a:schemeClr val="bg1"/>
                </a:solidFill>
                <a:latin typeface="Arial"/>
                <a:ea typeface="SimSun" charset="0"/>
                <a:cs typeface="Arial"/>
              </a:rPr>
              <a:t>混乱</a:t>
            </a:r>
            <a:endParaRPr lang="en-US" altLang="zh-CN" sz="2800" dirty="0">
              <a:solidFill>
                <a:schemeClr val="bg1"/>
              </a:solidFill>
              <a:latin typeface="Arial"/>
              <a:ea typeface="SimSun" charset="0"/>
              <a:cs typeface="Arial"/>
            </a:endParaRPr>
          </a:p>
        </p:txBody>
      </p:sp>
      <p:sp>
        <p:nvSpPr>
          <p:cNvPr id="71683" name="Text Box 1027"/>
          <p:cNvSpPr txBox="1">
            <a:spLocks noChangeArrowheads="1"/>
          </p:cNvSpPr>
          <p:nvPr/>
        </p:nvSpPr>
        <p:spPr bwMode="auto">
          <a:xfrm>
            <a:off x="228600" y="1909776"/>
            <a:ext cx="2743200" cy="528637"/>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1–4	</a:t>
            </a:r>
            <a:r>
              <a:rPr lang="zh-CN" altLang="en-US" sz="2800" dirty="0">
                <a:solidFill>
                  <a:schemeClr val="bg1"/>
                </a:solidFill>
                <a:latin typeface="Arial"/>
                <a:ea typeface="SimSun" charset="0"/>
                <a:cs typeface="Arial"/>
              </a:rPr>
              <a:t>分党</a:t>
            </a:r>
            <a:endParaRPr lang="en-US" altLang="zh-CN" sz="2800" dirty="0">
              <a:solidFill>
                <a:schemeClr val="bg1"/>
              </a:solidFill>
              <a:latin typeface="Arial"/>
              <a:ea typeface="SimSun" charset="0"/>
              <a:cs typeface="Arial"/>
            </a:endParaRPr>
          </a:p>
        </p:txBody>
      </p:sp>
      <p:sp>
        <p:nvSpPr>
          <p:cNvPr id="71684" name="Text Box 1028"/>
          <p:cNvSpPr txBox="1">
            <a:spLocks noChangeArrowheads="1"/>
          </p:cNvSpPr>
          <p:nvPr/>
        </p:nvSpPr>
        <p:spPr bwMode="auto">
          <a:xfrm>
            <a:off x="4343400" y="4572000"/>
            <a:ext cx="4605338" cy="523160"/>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7–16	</a:t>
            </a:r>
            <a:r>
              <a:rPr lang="zh-CN" altLang="en-US" sz="2800" dirty="0">
                <a:solidFill>
                  <a:schemeClr val="bg1"/>
                </a:solidFill>
                <a:latin typeface="Arial"/>
                <a:ea typeface="SimSun" charset="0"/>
                <a:cs typeface="Arial"/>
              </a:rPr>
              <a:t>教义上的困难</a:t>
            </a:r>
            <a:endParaRPr lang="en-US" altLang="zh-CN" sz="2800" dirty="0">
              <a:solidFill>
                <a:schemeClr val="bg1"/>
              </a:solidFill>
              <a:latin typeface="Arial"/>
              <a:ea typeface="SimSun" charset="0"/>
              <a:cs typeface="Arial"/>
            </a:endParaRPr>
          </a:p>
        </p:txBody>
      </p:sp>
      <p:sp>
        <p:nvSpPr>
          <p:cNvPr id="71685" name="Rectangle 1029"/>
          <p:cNvSpPr>
            <a:spLocks noGrp="1" noChangeArrowheads="1"/>
          </p:cNvSpPr>
          <p:nvPr>
            <p:ph type="title" idx="4294967295"/>
          </p:nvPr>
        </p:nvSpPr>
        <p:spPr>
          <a:xfrm>
            <a:off x="467544" y="228600"/>
            <a:ext cx="7920880" cy="762000"/>
          </a:xfrm>
          <a:solidFill>
            <a:srgbClr val="000090"/>
          </a:solidFill>
          <a:effectLst>
            <a:outerShdw blurRad="63500" dist="35921" dir="2700000" algn="ctr" rotWithShape="0">
              <a:schemeClr val="tx2">
                <a:alpha val="74998"/>
              </a:schemeClr>
            </a:outerShdw>
          </a:effectLst>
        </p:spPr>
        <p:txBody>
          <a:bodyPr anchor="ctr"/>
          <a:lstStyle/>
          <a:p>
            <a:pPr algn="ctr" eaLnBrk="1" hangingPunct="1"/>
            <a:r>
              <a:rPr lang="zh-CN" altLang="en-US" sz="4000" b="1" dirty="0">
                <a:solidFill>
                  <a:schemeClr val="bg1"/>
                </a:solidFill>
                <a:latin typeface="Arial"/>
                <a:ea typeface="ＭＳ Ｐゴシック" charset="0"/>
                <a:cs typeface="Arial"/>
              </a:rPr>
              <a:t>章节的大纲</a:t>
            </a:r>
            <a:endParaRPr lang="en-US" sz="4000" b="1" dirty="0">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有道德</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舍己为人</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692951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要团结，有道德和舍己为人，显出信徒与非信徒的</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zh-CN" altLang="en-US" sz="4800"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800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477188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47479274"/>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648195"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354" tIns="45678" rIns="91354" bIns="45678"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30247300"/>
      </p:ext>
    </p:extLst>
  </p:cSld>
  <p:clrMapOvr>
    <a:masterClrMapping/>
  </p:clrMapOvr>
  <p:transition spd="med">
    <p:randomBar dir="vert"/>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Arial"/>
                <a:cs typeface="Arial"/>
              </a:rPr>
              <a:t>主题</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教会正确的运作</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405213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zh-CN" altLang="en-US" sz="3600" dirty="0">
                <a:solidFill>
                  <a:schemeClr val="bg1"/>
                </a:solidFill>
                <a:effectLst>
                  <a:outerShdw blurRad="38100" dist="38100" dir="2700000" algn="tl">
                    <a:srgbClr val="000000"/>
                  </a:outerShdw>
                </a:effectLst>
                <a:latin typeface="Arial" charset="0"/>
                <a:ea typeface="ＭＳ Ｐゴシック" charset="0"/>
                <a:cs typeface="Arial" charset="0"/>
              </a:rPr>
              <a:t>哥林多前书</a:t>
            </a:r>
            <a:endParaRPr lang="en-US" sz="3600"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50212" name="Text Box 94"/>
          <p:cNvSpPr txBox="1">
            <a:spLocks noChangeArrowheads="1"/>
          </p:cNvSpPr>
          <p:nvPr/>
        </p:nvSpPr>
        <p:spPr bwMode="auto">
          <a:xfrm>
            <a:off x="8302265" y="76212"/>
            <a:ext cx="699220" cy="461661"/>
          </a:xfrm>
          <a:prstGeom prst="rect">
            <a:avLst/>
          </a:prstGeom>
          <a:noFill/>
          <a:ln w="9525">
            <a:noFill/>
            <a:miter lim="800000"/>
            <a:headEnd/>
            <a:tailEnd/>
          </a:ln>
          <a:effectLst>
            <a:outerShdw blurRad="50800" dist="38100" dir="2700000">
              <a:srgbClr val="000000">
                <a:alpha val="43000"/>
              </a:srgbClr>
            </a:outerShdw>
          </a:effectLst>
        </p:spPr>
        <p:txBody>
          <a:bodyPr wrap="none" lIns="91378" tIns="45690" rIns="91378" bIns="45690">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4264411525"/>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Narrow Bold" charset="0"/>
                          <a:ea typeface="ＭＳ Ｐゴシック" charset="0"/>
                          <a:cs typeface="Arial Narrow Bold" charset="0"/>
                        </a:rPr>
                        <a:t>教会的正确运行</a:t>
                      </a:r>
                      <a:endPar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分党</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混乱</a:t>
                      </a:r>
                      <a:endParaRPr kumimoji="0" lang="en-US" altLang="zh-CN"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000000"/>
                          </a:solidFill>
                          <a:effectLst/>
                          <a:latin typeface="Arial Narrow Bold" charset="0"/>
                          <a:ea typeface="ＭＳ Ｐゴシック" charset="0"/>
                          <a:cs typeface="Arial Narrow Bold" charset="0"/>
                        </a:rPr>
                        <a:t>教义</a:t>
                      </a:r>
                      <a:endParaRPr kumimoji="0" lang="en-US" sz="24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革来的报告结果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教会的报告结果</a:t>
                      </a:r>
                      <a:endPar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领袖</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关系</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神学</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骄傲</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自私</a:t>
                      </a:r>
                      <a:endPar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问题</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误会</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淫乱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告状</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卖淫</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 婚姻</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自由</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蒙头</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圣餐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恩赐</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复活</a:t>
                      </a:r>
                      <a:endPar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000000"/>
                          </a:solidFill>
                          <a:effectLst/>
                          <a:latin typeface="Arial Narrow Bold" charset="0"/>
                          <a:ea typeface="ＭＳ Ｐゴシック" charset="0"/>
                          <a:cs typeface="Arial Narrow Bold" charset="0"/>
                        </a:rPr>
                        <a:t>奉献</a:t>
                      </a:r>
                      <a:endParaRPr kumimoji="0" lang="en-US" sz="16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以弗所</a:t>
                      </a:r>
                      <a:endParaRPr kumimoji="0" lang="en-US" sz="1800" b="1" i="0" u="none" strike="noStrike" cap="none" normalizeH="0" baseline="0" dirty="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公元 </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56 5</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月</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a:t>
                      </a:r>
                      <a:r>
                        <a:rPr kumimoji="0" lang="zh-CN" altLang="en-US" sz="1800" b="1" i="0" u="none" strike="noStrike" cap="none" normalizeH="0" baseline="0" dirty="0">
                          <a:ln>
                            <a:noFill/>
                          </a:ln>
                          <a:solidFill>
                            <a:srgbClr val="000000"/>
                          </a:solidFill>
                          <a:effectLst/>
                          <a:latin typeface="Arial Narrow Bold" charset="0"/>
                          <a:ea typeface="ＭＳ Ｐゴシック" charset="0"/>
                          <a:cs typeface="Arial Narrow Bold" charset="0"/>
                        </a:rPr>
                        <a:t>第三次宣教旅程</a:t>
                      </a: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94504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3200"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报告</a:t>
            </a:r>
            <a:endParaRPr lang="en-US" sz="2800"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问题</a:t>
            </a:r>
            <a:endParaRPr lang="en-US" sz="2800"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敬拜</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教导</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关心</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复活</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捐款</a:t>
            </a:r>
            <a:r>
              <a:rPr lang="en-US" sz="2800"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分党</a:t>
            </a:r>
            <a:endParaRPr lang="en-US" sz="2800"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混乱</a:t>
            </a:r>
            <a:endParaRPr lang="en-US" sz="2800"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困难</a:t>
            </a:r>
            <a:endParaRPr lang="en-US" sz="2800"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zh-CN" altLang="en-US" sz="2800" dirty="0">
                <a:solidFill>
                  <a:srgbClr val="FFFFFF"/>
                </a:solidFill>
                <a:latin typeface="Arial"/>
                <a:cs typeface="Arial"/>
              </a:rPr>
              <a:t>纪律</a:t>
            </a:r>
            <a:endParaRPr lang="en-US" sz="2800" dirty="0">
              <a:solidFill>
                <a:srgbClr val="FFFFFF"/>
              </a:solidFill>
              <a:latin typeface="Arial"/>
              <a:cs typeface="Arial"/>
            </a:endParaRP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偶像</a:t>
            </a:r>
            <a:r>
              <a:rPr lang="en-US" sz="2800"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婚姻</a:t>
            </a:r>
            <a:r>
              <a:rPr lang="en-US" sz="2800"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乱伦</a:t>
            </a:r>
            <a:r>
              <a:rPr lang="en-US" sz="2800"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告状</a:t>
            </a:r>
            <a:r>
              <a:rPr lang="en-US" sz="2800"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党派</a:t>
            </a:r>
            <a:r>
              <a:rPr lang="en-US" sz="2800"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zh-CN" altLang="en-US" sz="2800" dirty="0">
                <a:solidFill>
                  <a:srgbClr val="FFFFFF"/>
                </a:solidFill>
                <a:latin typeface="Arial"/>
                <a:cs typeface="Arial"/>
              </a:rPr>
              <a:t>肉欲</a:t>
            </a:r>
            <a:endParaRPr lang="en-US" sz="2800" dirty="0">
              <a:solidFill>
                <a:srgbClr val="FFFFFF"/>
              </a:solidFill>
              <a:latin typeface="Arial"/>
              <a:cs typeface="Arial"/>
            </a:endParaRP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76"/>
            <a:ext cx="781050" cy="3095625"/>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algn="l" eaLnBrk="0" hangingPunct="0"/>
            <a:endParaRPr lang="en-US" b="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1" name="Text Box 93"/>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3558197" y="227016"/>
            <a:ext cx="1987920"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1360" name="Text Box 96"/>
          <p:cNvSpPr txBox="1">
            <a:spLocks noChangeArrowheads="1"/>
          </p:cNvSpPr>
          <p:nvPr/>
        </p:nvSpPr>
        <p:spPr bwMode="auto">
          <a:xfrm>
            <a:off x="3918874" y="1568450"/>
            <a:ext cx="1266567" cy="9540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chemeClr val="bg1"/>
                </a:solidFill>
                <a:ea typeface="SimSun" charset="0"/>
                <a:cs typeface="SimSun" charset="0"/>
              </a:rPr>
              <a:t>关键字</a:t>
            </a:r>
            <a:endParaRPr lang="en-US" altLang="zh-CN" sz="2800" u="sng" dirty="0">
              <a:solidFill>
                <a:schemeClr val="bg1"/>
              </a:solidFill>
              <a:ea typeface="SimSun" charset="0"/>
              <a:cs typeface="SimSun" charset="0"/>
            </a:endParaRPr>
          </a:p>
          <a:p>
            <a:pPr eaLnBrk="1" hangingPunct="1"/>
            <a:r>
              <a:rPr lang="zh-CN" altLang="en-US" sz="2800" dirty="0">
                <a:solidFill>
                  <a:schemeClr val="bg1"/>
                </a:solidFill>
                <a:ea typeface="SimSun" charset="0"/>
                <a:cs typeface="SimSun" charset="0"/>
              </a:rPr>
              <a:t>成圣</a:t>
            </a:r>
            <a:endParaRPr lang="en-US" altLang="zh-CN" sz="2800" dirty="0">
              <a:solidFill>
                <a:schemeClr val="bg1"/>
              </a:solidFill>
              <a:ea typeface="SimSun" charset="0"/>
              <a:cs typeface="SimSun" charset="0"/>
            </a:endParaRPr>
          </a:p>
        </p:txBody>
      </p:sp>
      <p:sp>
        <p:nvSpPr>
          <p:cNvPr id="11361" name="Text Box 97"/>
          <p:cNvSpPr txBox="1">
            <a:spLocks noChangeArrowheads="1"/>
          </p:cNvSpPr>
          <p:nvPr/>
        </p:nvSpPr>
        <p:spPr bwMode="auto">
          <a:xfrm>
            <a:off x="990600" y="3124201"/>
            <a:ext cx="7086600" cy="2677596"/>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关键节</a:t>
            </a:r>
            <a:endParaRPr lang="en-US" altLang="zh-CN" sz="2800" u="sng" dirty="0">
              <a:solidFill>
                <a:srgbClr val="000000"/>
              </a:solidFill>
              <a:ea typeface="SimSun" charset="0"/>
              <a:cs typeface="SimSun" charset="0"/>
            </a:endParaRPr>
          </a:p>
          <a:p>
            <a:pPr eaLnBrk="1" hangingPunct="1"/>
            <a:r>
              <a:rPr lang="en-US" altLang="zh-CN" sz="2800" dirty="0">
                <a:solidFill>
                  <a:srgbClr val="000000"/>
                </a:solidFill>
                <a:ea typeface="SimSun" charset="0"/>
                <a:cs typeface="SimSun" charset="0"/>
              </a:rPr>
              <a:t>	"</a:t>
            </a:r>
            <a:r>
              <a:rPr lang="zh-CN" altLang="en-US" sz="2800" dirty="0">
                <a:solidFill>
                  <a:srgbClr val="000000"/>
                </a:solidFill>
                <a:ea typeface="SimSun" charset="0"/>
                <a:cs typeface="SimSun" charset="0"/>
              </a:rPr>
              <a:t>岂不知你们的身子就是圣灵的殿么？ 这圣灵是从神而来，住在你们里头的；并且你们不是自己的人；因为你们是重价买来的。所以，要在你们的身子上荣耀神 。</a:t>
            </a:r>
            <a:r>
              <a:rPr lang="en-US" altLang="zh-CN" sz="2800" dirty="0">
                <a:solidFill>
                  <a:srgbClr val="000000"/>
                </a:solidFill>
                <a:ea typeface="SimSun" charset="0"/>
                <a:cs typeface="SimSun" charset="0"/>
              </a:rPr>
              <a:t>" </a:t>
            </a:r>
          </a:p>
          <a:p>
            <a:pPr eaLnBrk="1" hangingPunct="1"/>
            <a:r>
              <a:rPr lang="en-US" altLang="zh-CN" sz="2800" dirty="0">
                <a:solidFill>
                  <a:srgbClr val="000000"/>
                </a:solidFill>
                <a:ea typeface="SimSun" charset="0"/>
                <a:cs typeface="SimSun" charset="0"/>
              </a:rPr>
              <a:t>(</a:t>
            </a:r>
            <a:r>
              <a:rPr lang="zh-CN" altLang="en-US" sz="2800" dirty="0">
                <a:solidFill>
                  <a:srgbClr val="000000"/>
                </a:solidFill>
                <a:ea typeface="SimSun" charset="0"/>
                <a:cs typeface="SimSun" charset="0"/>
              </a:rPr>
              <a:t>林前</a:t>
            </a:r>
            <a:r>
              <a:rPr lang="en-US" altLang="zh-CN" sz="2800" dirty="0">
                <a:solidFill>
                  <a:srgbClr val="000000"/>
                </a:solidFill>
                <a:ea typeface="SimSun" charset="0"/>
                <a:cs typeface="SimSun" charset="0"/>
              </a:rPr>
              <a:t> 6:19-20).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dirty="0">
                <a:solidFill>
                  <a:srgbClr val="000000"/>
                </a:solidFill>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哥林多前书</a:t>
            </a:r>
            <a:endParaRPr lang="en-US" sz="2800" dirty="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1815882"/>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000000"/>
                </a:solidFill>
                <a:ea typeface="SimSun" charset="0"/>
                <a:cs typeface="SimSun" charset="0"/>
              </a:rPr>
              <a:t>总结陈述</a:t>
            </a:r>
            <a:endParaRPr lang="en-US" altLang="zh-CN" sz="2800" u="sng" dirty="0">
              <a:solidFill>
                <a:srgbClr val="000000"/>
              </a:solidFill>
              <a:ea typeface="SimSun" charset="0"/>
              <a:cs typeface="SimSun" charset="0"/>
            </a:endParaRPr>
          </a:p>
          <a:p>
            <a:pPr eaLnBrk="1" hangingPunct="1"/>
            <a:r>
              <a:rPr lang="zh-CN" altLang="en-US" sz="2800" dirty="0">
                <a:solidFill>
                  <a:srgbClr val="000000"/>
                </a:solidFill>
                <a:ea typeface="SimSun" charset="0"/>
                <a:cs typeface="SimSun" charset="0"/>
              </a:rPr>
              <a:t>保罗解释</a:t>
            </a:r>
            <a:r>
              <a:rPr lang="zh-CN" altLang="en-US" sz="2800" i="1" dirty="0">
                <a:solidFill>
                  <a:srgbClr val="C00000"/>
                </a:solidFill>
                <a:ea typeface="SimSun" charset="0"/>
                <a:cs typeface="SimSun" charset="0"/>
              </a:rPr>
              <a:t>教会的正确运行</a:t>
            </a:r>
            <a:r>
              <a:rPr lang="zh-CN" altLang="en-US" sz="2800" dirty="0">
                <a:solidFill>
                  <a:srgbClr val="000000"/>
                </a:solidFill>
                <a:ea typeface="SimSun" charset="0"/>
                <a:cs typeface="SimSun" charset="0"/>
              </a:rPr>
              <a:t>来回应哥林多教会的分党，混乱及教义难点的问题。并担保教会能采取</a:t>
            </a:r>
            <a:r>
              <a:rPr lang="zh-CN" altLang="en-US" sz="2800" i="1" dirty="0">
                <a:solidFill>
                  <a:srgbClr val="C00000"/>
                </a:solidFill>
                <a:ea typeface="SimSun" charset="0"/>
                <a:cs typeface="SimSun" charset="0"/>
              </a:rPr>
              <a:t>实际的位置成圣</a:t>
            </a:r>
            <a:r>
              <a:rPr lang="zh-CN" altLang="en-US" sz="2800" dirty="0">
                <a:solidFill>
                  <a:srgbClr val="000000"/>
                </a:solidFill>
                <a:ea typeface="SimSun" charset="0"/>
                <a:cs typeface="SimSun" charset="0"/>
              </a:rPr>
              <a:t>。</a:t>
            </a:r>
          </a:p>
        </p:txBody>
      </p:sp>
      <p:sp>
        <p:nvSpPr>
          <p:cNvPr id="12295" name="Text Box 1031"/>
          <p:cNvSpPr txBox="1">
            <a:spLocks noChangeArrowheads="1"/>
          </p:cNvSpPr>
          <p:nvPr/>
        </p:nvSpPr>
        <p:spPr bwMode="auto">
          <a:xfrm>
            <a:off x="609601" y="3965575"/>
            <a:ext cx="7696200" cy="1815882"/>
          </a:xfrm>
          <a:prstGeom prst="rect">
            <a:avLst/>
          </a:prstGeom>
          <a:solidFill>
            <a:schemeClr val="accent1">
              <a:lumMod val="25000"/>
            </a:schemeClr>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solidFill>
                  <a:srgbClr val="FFFFFF"/>
                </a:solidFill>
                <a:effectLst>
                  <a:outerShdw blurRad="38100" dist="38100" dir="2700000" algn="tl">
                    <a:srgbClr val="000000"/>
                  </a:outerShdw>
                </a:effectLst>
                <a:ea typeface="SimSun" charset="0"/>
                <a:cs typeface="SimSun" charset="0"/>
              </a:rPr>
              <a:t>应用</a:t>
            </a:r>
            <a:endParaRPr lang="en-US" altLang="zh-CN" sz="2800" u="sng" dirty="0">
              <a:solidFill>
                <a:srgbClr val="FFFFFF"/>
              </a:solidFill>
              <a:effectLst>
                <a:outerShdw blurRad="38100" dist="38100" dir="2700000" algn="tl">
                  <a:srgbClr val="000000"/>
                </a:outerShdw>
              </a:effectLst>
              <a:ea typeface="SimSun" charset="0"/>
              <a:cs typeface="SimSun" charset="0"/>
            </a:endParaRPr>
          </a:p>
          <a:p>
            <a:pPr eaLnBrk="1" hangingPunct="1"/>
            <a:r>
              <a:rPr lang="zh-CN" altLang="en-US" sz="2800" dirty="0">
                <a:solidFill>
                  <a:srgbClr val="FFFFFF"/>
                </a:solidFill>
                <a:effectLst>
                  <a:outerShdw blurRad="38100" dist="38100" dir="2700000" algn="tl">
                    <a:srgbClr val="000000"/>
                  </a:outerShdw>
                </a:effectLst>
                <a:ea typeface="SimSun" charset="0"/>
                <a:cs typeface="SimSun" charset="0"/>
              </a:rPr>
              <a:t>你的生活有为神而“分别为圣”吗？还是你有分党，混乱及有教义难点以导致你和非基督徒没有两样？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Times New Roman" charset="0"/>
                <a:ea typeface="ＭＳ Ｐゴシック" charset="0"/>
                <a:cs typeface="ＭＳ Ｐゴシック" charset="0"/>
              </a:rPr>
              <a:t>总结与应用</a:t>
            </a:r>
            <a:endParaRPr lang="en-US" sz="20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587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386832708"/>
              </p:ext>
            </p:extLst>
          </p:nvPr>
        </p:nvGraphicFramePr>
        <p:xfrm>
          <a:off x="0" y="1450988"/>
          <a:ext cx="8077200" cy="5437189"/>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阶段</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我的地位</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从罪中释放出来</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时间</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教义</a:t>
                      </a: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0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过去</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我已经得救了</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审判</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借着他的死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基督掌权</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借着我的死</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当我接受基督耶稣时</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公义</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现在</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ＭＳ Ｐゴシック" charset="-128"/>
                          <a:cs typeface="ＭＳ Ｐゴシック" charset="-128"/>
                        </a:rPr>
                        <a:t>我现在已的就</a:t>
                      </a:r>
                      <a:endPar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能力</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借着圣灵内住</a:t>
                      </a:r>
                      <a:endPar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 当我与圣灵同行时</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成圣</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将来</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我将得救</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同在</a:t>
                      </a:r>
                      <a:r>
                        <a:rPr kumimoji="0" lang="en-US" altLang="zh-CN" sz="1800" b="1" i="0" u="none" strike="noStrike" cap="none" normalizeH="0" baseline="0" dirty="0">
                          <a:ln>
                            <a:noFill/>
                          </a:ln>
                          <a:solidFill>
                            <a:srgbClr val="FFFFFF"/>
                          </a:solidFill>
                          <a:effectLst/>
                          <a:latin typeface="Arial" charset="0"/>
                          <a:ea typeface="Times New Roman" charset="0"/>
                          <a:cs typeface="Times New Roman" charset="0"/>
                        </a:rPr>
                        <a:t>— </a:t>
                      </a: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借着身体得赎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当我得到新身体时</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latin typeface="Arial" charset="0"/>
                          <a:ea typeface="Times New Roman" charset="0"/>
                          <a:cs typeface="Times New Roman" charset="0"/>
                        </a:rPr>
                        <a:t>荣耀</a:t>
                      </a:r>
                      <a:endParaRPr kumimoji="0" lang="en-US" sz="1800" b="1" i="0" u="none" strike="noStrike" cap="none" normalizeH="0" baseline="0" dirty="0">
                        <a:ln>
                          <a:noFill/>
                        </a:ln>
                        <a:solidFill>
                          <a:srgbClr val="FFFFFF"/>
                        </a:solidFill>
                        <a:effectLst/>
                        <a:latin typeface="Arial" charset="0"/>
                        <a:ea typeface="Times New Roman" charset="0"/>
                        <a:cs typeface="Times New Roma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855074" name="Rectangle 2"/>
          <p:cNvSpPr>
            <a:spLocks noGrp="1" noChangeArrowheads="1"/>
          </p:cNvSpPr>
          <p:nvPr>
            <p:ph type="title"/>
          </p:nvPr>
        </p:nvSpPr>
        <p:spPr>
          <a:xfrm>
            <a:off x="1524001" y="685800"/>
            <a:ext cx="7010400" cy="762000"/>
          </a:xfrm>
          <a:solidFill>
            <a:schemeClr val="tx2"/>
          </a:solidFill>
        </p:spPr>
        <p:txBody>
          <a:bodyPr/>
          <a:lstStyle/>
          <a:p>
            <a:pPr eaLnBrk="1" hangingPunct="1"/>
            <a:r>
              <a:rPr lang="zh-CN" altLang="en-US" sz="3600" b="1" dirty="0">
                <a:solidFill>
                  <a:schemeClr val="bg1"/>
                </a:solidFill>
                <a:ea typeface="Times New Roman" charset="0"/>
                <a:cs typeface="Times New Roman" charset="0"/>
              </a:rPr>
              <a:t>救恩的三个阶段</a:t>
            </a:r>
            <a:endParaRPr lang="en-US" sz="3600" b="1" dirty="0">
              <a:solidFill>
                <a:schemeClr val="bg1"/>
              </a:solidFill>
              <a:ea typeface="Times New Roman" charset="0"/>
              <a:cs typeface="Times New Roman" charset="0"/>
            </a:endParaRPr>
          </a:p>
        </p:txBody>
      </p:sp>
      <p:pic>
        <p:nvPicPr>
          <p:cNvPr id="855075" name="Picture 67" descr="BD0913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93038" y="3429013"/>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96213" y="16002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9"/>
            <a:ext cx="869950" cy="461962"/>
          </a:xfrm>
          <a:prstGeom prst="rect">
            <a:avLst/>
          </a:prstGeom>
          <a:solidFill>
            <a:schemeClr val="bg1"/>
          </a:solidFill>
          <a:ln w="9525">
            <a:noFill/>
            <a:miter lim="800000"/>
            <a:headEnd/>
            <a:tailEnd/>
          </a:ln>
        </p:spPr>
        <p:txBody>
          <a:bodyPr wrap="none" lIns="91378" tIns="45690" rIns="91378" bIns="45690">
            <a:prstTxWarp prst="textNoShape">
              <a:avLst/>
            </a:prstTxWarp>
            <a:spAutoFit/>
          </a:bodyPr>
          <a:lstStyle/>
          <a:p>
            <a:pPr algn="l"/>
            <a:r>
              <a:rPr lang="en-US">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4800" y="5378463"/>
            <a:ext cx="939800" cy="1027113"/>
          </a:xfrm>
          <a:prstGeom prst="rect">
            <a:avLst/>
          </a:prstGeom>
          <a:noFill/>
          <a:ln w="9525">
            <a:noFill/>
            <a:miter lim="800000"/>
            <a:headEnd/>
            <a:tailEnd/>
          </a:ln>
        </p:spPr>
      </p:pic>
      <p:pic>
        <p:nvPicPr>
          <p:cNvPr id="855079" name="Picture 69" descr="ag00319_"/>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1" y="5029200"/>
            <a:ext cx="952500" cy="688975"/>
          </a:xfrm>
          <a:prstGeom prst="rect">
            <a:avLst/>
          </a:prstGeom>
          <a:noFill/>
          <a:ln w="9525">
            <a:noFill/>
            <a:miter lim="800000"/>
            <a:headEnd/>
            <a:tailEnd/>
          </a:ln>
        </p:spPr>
      </p:pic>
    </p:spTree>
    <p:extLst>
      <p:ext uri="{BB962C8B-B14F-4D97-AF65-F5344CB8AC3E}">
        <p14:creationId xmlns:p14="http://schemas.microsoft.com/office/powerpoint/2010/main" val="2387096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2816" y="44629"/>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113212" cy="5943600"/>
          </a:xfrm>
          <a:prstGeom prst="rect">
            <a:avLst/>
          </a:prstGeom>
          <a:solidFill>
            <a:schemeClr val="accent1"/>
          </a:solidFill>
          <a:ln w="9525">
            <a:solidFill>
              <a:srgbClr val="000000"/>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000" u="sng" dirty="0">
                <a:ea typeface="宋体" charset="0"/>
                <a:cs typeface="宋体" charset="0"/>
              </a:rPr>
              <a:t>外部证据</a:t>
            </a:r>
            <a:endParaRPr lang="en-US" altLang="zh-CN" sz="2000" u="sng" dirty="0">
              <a:ea typeface="宋体" charset="0"/>
              <a:cs typeface="宋体" charset="0"/>
            </a:endParaRPr>
          </a:p>
          <a:p>
            <a:pPr eaLnBrk="1" hangingPunct="1"/>
            <a:r>
              <a:rPr lang="zh-CN" altLang="en-US" sz="2000" dirty="0">
                <a:ea typeface="宋体" charset="0"/>
                <a:cs typeface="宋体" charset="0"/>
              </a:rPr>
              <a:t>从早期基督教长老的遗书里，一些想象力丰富的批评家也赞同保罗是保罗书信的原作者。</a:t>
            </a:r>
            <a:endParaRPr lang="en-US" altLang="zh-CN" sz="2000" dirty="0">
              <a:ea typeface="宋体" charset="0"/>
              <a:cs typeface="宋体" charset="0"/>
            </a:endParaRPr>
          </a:p>
          <a:p>
            <a:pPr algn="just" eaLnBrk="1" hangingPunct="1"/>
            <a:r>
              <a:rPr lang="en-US" altLang="zh-CN" sz="2000" dirty="0">
                <a:ea typeface="宋体" charset="0"/>
                <a:cs typeface="宋体" charset="0"/>
              </a:rPr>
              <a:t> 	</a:t>
            </a:r>
          </a:p>
          <a:p>
            <a:pPr algn="just" eaLnBrk="1" hangingPunct="1"/>
            <a:r>
              <a:rPr lang="en-US" altLang="zh-CN" sz="2000" dirty="0">
                <a:ea typeface="宋体" charset="0"/>
                <a:cs typeface="宋体" charset="0"/>
              </a:rPr>
              <a:t>1. </a:t>
            </a:r>
            <a:r>
              <a:rPr lang="zh-CN" altLang="en-US" sz="2000" dirty="0">
                <a:ea typeface="宋体" charset="0"/>
                <a:cs typeface="宋体" charset="0"/>
              </a:rPr>
              <a:t>支持保罗是作者的早期教会作者包括</a:t>
            </a:r>
            <a:r>
              <a:rPr lang="en-US" altLang="zh-CN" sz="2000" dirty="0">
                <a:ea typeface="宋体" charset="0"/>
                <a:cs typeface="宋体" charset="0"/>
              </a:rPr>
              <a:t>:</a:t>
            </a:r>
            <a:r>
              <a:rPr lang="zh-CN" altLang="en-US" sz="2000" dirty="0">
                <a:ea typeface="宋体" charset="0"/>
                <a:cs typeface="宋体" charset="0"/>
              </a:rPr>
              <a:t>罗马的革利免</a:t>
            </a:r>
            <a:r>
              <a:rPr lang="en-US" altLang="zh-CN" sz="2000" dirty="0">
                <a:ea typeface="宋体" charset="0"/>
                <a:cs typeface="宋体" charset="0"/>
              </a:rPr>
              <a:t>(Clement of Rome)</a:t>
            </a:r>
            <a:r>
              <a:rPr lang="zh-CN" altLang="en-US" sz="2000" dirty="0">
                <a:ea typeface="宋体" charset="0"/>
                <a:cs typeface="宋体" charset="0"/>
              </a:rPr>
              <a:t>， 坡旅甲</a:t>
            </a:r>
            <a:r>
              <a:rPr lang="en-US" altLang="zh-CN" sz="2000" dirty="0">
                <a:ea typeface="宋体" charset="0"/>
                <a:cs typeface="宋体" charset="0"/>
              </a:rPr>
              <a:t>(Polycarp)</a:t>
            </a:r>
            <a:r>
              <a:rPr lang="zh-CN" altLang="en-US" sz="2000" dirty="0">
                <a:ea typeface="宋体" charset="0"/>
                <a:cs typeface="宋体" charset="0"/>
              </a:rPr>
              <a:t>，及其他人，包括了第二世纪的穆拉多利片断</a:t>
            </a:r>
            <a:r>
              <a:rPr lang="en-US" altLang="zh-CN" sz="2000" dirty="0">
                <a:ea typeface="宋体" charset="0"/>
                <a:cs typeface="宋体" charset="0"/>
              </a:rPr>
              <a:t>(</a:t>
            </a:r>
            <a:r>
              <a:rPr lang="en-US" altLang="zh-CN" sz="2000" dirty="0" err="1">
                <a:ea typeface="宋体" charset="0"/>
                <a:cs typeface="宋体" charset="0"/>
              </a:rPr>
              <a:t>Muratorian</a:t>
            </a:r>
            <a:r>
              <a:rPr lang="en-US" altLang="zh-CN" sz="2000" dirty="0">
                <a:ea typeface="宋体" charset="0"/>
                <a:cs typeface="宋体" charset="0"/>
              </a:rPr>
              <a:t> Fragment).</a:t>
            </a:r>
          </a:p>
          <a:p>
            <a:pPr eaLnBrk="1" hangingPunct="1"/>
            <a:r>
              <a:rPr lang="en-US" altLang="zh-CN" sz="2000" dirty="0">
                <a:ea typeface="宋体" charset="0"/>
                <a:cs typeface="宋体" charset="0"/>
              </a:rPr>
              <a:t> </a:t>
            </a:r>
          </a:p>
          <a:p>
            <a:pPr eaLnBrk="1" hangingPunct="1"/>
            <a:r>
              <a:rPr lang="en-US" altLang="zh-CN" sz="2000" dirty="0">
                <a:ea typeface="宋体" charset="0"/>
                <a:cs typeface="宋体" charset="0"/>
              </a:rPr>
              <a:t>2. </a:t>
            </a:r>
            <a:r>
              <a:rPr lang="zh-CN" altLang="en-US" sz="2000" dirty="0">
                <a:ea typeface="宋体" charset="0"/>
                <a:cs typeface="宋体" charset="0"/>
              </a:rPr>
              <a:t>就连极端的德国批评家鲍尔</a:t>
            </a:r>
            <a:r>
              <a:rPr lang="en-US" altLang="zh-CN" sz="2000" dirty="0">
                <a:ea typeface="宋体" charset="0"/>
                <a:cs typeface="宋体" charset="0"/>
              </a:rPr>
              <a:t>(F. C. </a:t>
            </a:r>
            <a:r>
              <a:rPr lang="en-US" altLang="zh-CN" sz="2000" dirty="0" err="1">
                <a:ea typeface="宋体" charset="0"/>
                <a:cs typeface="宋体" charset="0"/>
              </a:rPr>
              <a:t>Baur</a:t>
            </a:r>
            <a:r>
              <a:rPr lang="en-US" altLang="zh-CN" sz="2000" dirty="0">
                <a:ea typeface="宋体" charset="0"/>
                <a:cs typeface="宋体" charset="0"/>
              </a:rPr>
              <a:t>)</a:t>
            </a:r>
            <a:r>
              <a:rPr lang="zh-CN" altLang="en-US" sz="2000" dirty="0">
                <a:ea typeface="宋体" charset="0"/>
                <a:cs typeface="宋体" charset="0"/>
              </a:rPr>
              <a:t>及他的图宾根</a:t>
            </a:r>
            <a:r>
              <a:rPr lang="en-US" altLang="zh-CN" sz="2000" dirty="0">
                <a:ea typeface="宋体" charset="0"/>
                <a:cs typeface="宋体" charset="0"/>
              </a:rPr>
              <a:t>(</a:t>
            </a:r>
            <a:r>
              <a:rPr lang="en-US" altLang="zh-CN" sz="2000" dirty="0" err="1">
                <a:ea typeface="宋体" charset="0"/>
                <a:cs typeface="宋体" charset="0"/>
              </a:rPr>
              <a:t>Tübingen</a:t>
            </a:r>
            <a:r>
              <a:rPr lang="en-US" altLang="zh-CN" sz="2000" dirty="0">
                <a:ea typeface="宋体" charset="0"/>
                <a:cs typeface="宋体" charset="0"/>
              </a:rPr>
              <a:t>)</a:t>
            </a:r>
            <a:r>
              <a:rPr lang="zh-CN" altLang="en-US" sz="2000" dirty="0">
                <a:ea typeface="宋体" charset="0"/>
                <a:cs typeface="宋体" charset="0"/>
              </a:rPr>
              <a:t>学校认为哥林多前书是“四个无异议的书信”其中之一。</a:t>
            </a:r>
          </a:p>
        </p:txBody>
      </p:sp>
      <p:sp>
        <p:nvSpPr>
          <p:cNvPr id="13320" name="Text Box 8"/>
          <p:cNvSpPr txBox="1">
            <a:spLocks noChangeArrowheads="1"/>
          </p:cNvSpPr>
          <p:nvPr/>
        </p:nvSpPr>
        <p:spPr bwMode="auto">
          <a:xfrm>
            <a:off x="4802188" y="1981213"/>
            <a:ext cx="4113212" cy="2822575"/>
          </a:xfrm>
          <a:prstGeom prst="rect">
            <a:avLst/>
          </a:prstGeom>
          <a:solidFill>
            <a:schemeClr val="accent1"/>
          </a:solidFill>
          <a:ln w="9525">
            <a:solidFill>
              <a:schemeClr val="tx1"/>
            </a:solidFill>
            <a:miter lim="800000"/>
            <a:headEnd/>
            <a:tailEnd/>
          </a:ln>
        </p:spPr>
        <p:txBody>
          <a:bodyPr lIns="91378" tIns="45690" rIns="91378" bIns="45690"/>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u="sng" dirty="0">
                <a:ea typeface="宋体" charset="0"/>
                <a:cs typeface="宋体" charset="0"/>
              </a:rPr>
              <a:t>内部证据</a:t>
            </a:r>
            <a:endParaRPr lang="en-US" altLang="zh-CN" sz="2800" dirty="0">
              <a:ea typeface="宋体" charset="0"/>
              <a:cs typeface="宋体" charset="0"/>
            </a:endParaRPr>
          </a:p>
          <a:p>
            <a:pPr eaLnBrk="1" hangingPunct="1"/>
            <a:r>
              <a:rPr lang="zh-CN" altLang="en-US" sz="2800" dirty="0">
                <a:ea typeface="宋体" charset="0"/>
                <a:cs typeface="宋体" charset="0"/>
              </a:rPr>
              <a:t>这书信的前言更加强调表明保罗是原作者</a:t>
            </a:r>
            <a:r>
              <a:rPr lang="en-US" altLang="zh-CN" sz="2800" dirty="0">
                <a:ea typeface="宋体" charset="0"/>
                <a:cs typeface="宋体" charset="0"/>
              </a:rPr>
              <a:t>(1:1)</a:t>
            </a:r>
            <a:r>
              <a:rPr lang="zh-CN" altLang="en-US" sz="2800" dirty="0">
                <a:ea typeface="宋体" charset="0"/>
                <a:cs typeface="宋体" charset="0"/>
              </a:rPr>
              <a:t>。</a:t>
            </a:r>
          </a:p>
        </p:txBody>
      </p:sp>
      <p:sp>
        <p:nvSpPr>
          <p:cNvPr id="200709" name="Rectangle 10" descr="Walnut"/>
          <p:cNvSpPr>
            <a:spLocks noGrp="1" noChangeArrowheads="1"/>
          </p:cNvSpPr>
          <p:nvPr>
            <p:ph type="title" idx="4294967295"/>
          </p:nvPr>
        </p:nvSpPr>
        <p:spPr>
          <a:xfrm>
            <a:off x="2743200" y="76201"/>
            <a:ext cx="3581400" cy="762000"/>
          </a:xfrm>
          <a:blipFill dpi="0" rotWithShape="0">
            <a:blip r:embed="rId3"/>
            <a:srcRect/>
            <a:tile tx="0" ty="0" sx="100000" sy="100000" flip="none" algn="tl"/>
          </a:blipFill>
        </p:spPr>
        <p:txBody>
          <a:bodyPr/>
          <a:lstStyle/>
          <a:p>
            <a:pPr algn="ctr" eaLnBrk="1" hangingPunct="1"/>
            <a:r>
              <a:rPr lang="zh-CN" altLang="en-US" b="1" dirty="0">
                <a:solidFill>
                  <a:schemeClr val="bg1"/>
                </a:solidFill>
                <a:latin typeface="Arial"/>
                <a:ea typeface="ＭＳ Ｐゴシック" charset="0"/>
                <a:cs typeface="Arial"/>
              </a:rPr>
              <a:t>原作者</a:t>
            </a:r>
            <a:endParaRPr lang="en-US" b="1" dirty="0">
              <a:solidFill>
                <a:schemeClr val="bg1"/>
              </a:solidFill>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2"/>
          <p:cNvSpPr txBox="1">
            <a:spLocks noChangeArrowheads="1"/>
          </p:cNvSpPr>
          <p:nvPr/>
        </p:nvSpPr>
        <p:spPr bwMode="auto">
          <a:xfrm>
            <a:off x="8392816" y="227016"/>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13" y="503798"/>
            <a:ext cx="5121275" cy="3600925"/>
          </a:xfrm>
          <a:prstGeom prst="rect">
            <a:avLst/>
          </a:prstGeom>
          <a:solidFill>
            <a:schemeClr val="bg1"/>
          </a:solidFill>
          <a:ln w="9525">
            <a:solidFill>
              <a:schemeClr val="tx1"/>
            </a:solidFill>
            <a:miter lim="800000"/>
            <a:headEnd/>
            <a:tailEnd/>
          </a:ln>
        </p:spPr>
        <p:txBody>
          <a:bodyPr lIns="91378" tIns="45690" rIns="91378" bIns="45690">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u="sng" dirty="0">
                <a:ea typeface="宋体" charset="0"/>
                <a:cs typeface="宋体" charset="0"/>
              </a:rPr>
              <a:t>写作时间</a:t>
            </a:r>
            <a:endParaRPr lang="zh-CN" altLang="en-US" sz="3200" dirty="0">
              <a:ea typeface="宋体" charset="0"/>
              <a:cs typeface="宋体" charset="0"/>
            </a:endParaRPr>
          </a:p>
          <a:p>
            <a:pPr eaLnBrk="1" hangingPunct="1">
              <a:buFont typeface="Wingdings" charset="0"/>
              <a:buChar char="Ø"/>
            </a:pPr>
            <a:r>
              <a:rPr lang="zh-CN" altLang="en-US" sz="2800" dirty="0">
                <a:ea typeface="宋体" charset="0"/>
                <a:cs typeface="宋体" charset="0"/>
              </a:rPr>
              <a:t>哥林多前书是在公元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5</a:t>
            </a:r>
            <a:r>
              <a:rPr lang="zh-CN" altLang="en-US" sz="2800" dirty="0">
                <a:ea typeface="宋体" charset="0"/>
                <a:cs typeface="宋体" charset="0"/>
              </a:rPr>
              <a:t>月写的</a:t>
            </a:r>
            <a:r>
              <a:rPr lang="en-US" altLang="zh-CN" sz="2800" dirty="0">
                <a:ea typeface="宋体" charset="0"/>
                <a:cs typeface="宋体" charset="0"/>
              </a:rPr>
              <a:t>(</a:t>
            </a:r>
            <a:r>
              <a:rPr lang="zh-CN" altLang="en-US" sz="2800" dirty="0">
                <a:ea typeface="宋体" charset="0"/>
                <a:cs typeface="宋体" charset="0"/>
              </a:rPr>
              <a:t>林前</a:t>
            </a:r>
            <a:r>
              <a:rPr lang="en-US" altLang="zh-CN" sz="2800" dirty="0">
                <a:ea typeface="宋体" charset="0"/>
                <a:cs typeface="宋体" charset="0"/>
              </a:rPr>
              <a:t>16:5-8)</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哥林多后书是在哥林多前书后，少过一年的时间写的</a:t>
            </a:r>
            <a:r>
              <a:rPr lang="en-US" altLang="zh-CN" sz="2800" dirty="0">
                <a:ea typeface="宋体" charset="0"/>
                <a:cs typeface="宋体" charset="0"/>
              </a:rPr>
              <a:t>(</a:t>
            </a:r>
            <a:r>
              <a:rPr lang="zh-CN" altLang="en-US" sz="2800" dirty="0">
                <a:ea typeface="宋体" charset="0"/>
                <a:cs typeface="宋体" charset="0"/>
              </a:rPr>
              <a:t>林后</a:t>
            </a:r>
            <a:r>
              <a:rPr lang="en-US" altLang="zh-CN" sz="2800" dirty="0">
                <a:ea typeface="宋体" charset="0"/>
                <a:cs typeface="宋体" charset="0"/>
              </a:rPr>
              <a:t>8:10; 9:2)</a:t>
            </a:r>
            <a:r>
              <a:rPr lang="zh-CN" altLang="en-US" sz="2800" dirty="0">
                <a:ea typeface="宋体" charset="0"/>
                <a:cs typeface="宋体" charset="0"/>
              </a:rPr>
              <a:t>。</a:t>
            </a:r>
          </a:p>
          <a:p>
            <a:pPr eaLnBrk="1" hangingPunct="1">
              <a:buFont typeface="Wingdings" charset="0"/>
              <a:buChar char="Ø"/>
            </a:pPr>
            <a:r>
              <a:rPr lang="zh-CN" altLang="en-US" sz="2800" dirty="0">
                <a:ea typeface="宋体" charset="0"/>
                <a:cs typeface="宋体" charset="0"/>
              </a:rPr>
              <a:t>哥林多后书是在当年</a:t>
            </a:r>
            <a:r>
              <a:rPr lang="en-US" altLang="zh-CN" sz="2800" dirty="0">
                <a:ea typeface="宋体" charset="0"/>
                <a:cs typeface="宋体" charset="0"/>
              </a:rPr>
              <a:t>(</a:t>
            </a:r>
            <a:r>
              <a:rPr lang="zh-CN" altLang="en-US" sz="2800" dirty="0">
                <a:ea typeface="宋体" charset="0"/>
                <a:cs typeface="宋体" charset="0"/>
              </a:rPr>
              <a:t>公元</a:t>
            </a:r>
            <a:r>
              <a:rPr lang="en-US" altLang="zh-CN" sz="2800" dirty="0">
                <a:ea typeface="宋体" charset="0"/>
                <a:cs typeface="宋体" charset="0"/>
              </a:rPr>
              <a:t>56</a:t>
            </a:r>
            <a:r>
              <a:rPr lang="zh-CN" altLang="en-US" sz="2800" dirty="0">
                <a:ea typeface="宋体" charset="0"/>
                <a:cs typeface="宋体" charset="0"/>
              </a:rPr>
              <a:t>年</a:t>
            </a:r>
            <a:r>
              <a:rPr lang="en-US" altLang="zh-CN" sz="2800" dirty="0">
                <a:ea typeface="宋体" charset="0"/>
                <a:cs typeface="宋体" charset="0"/>
              </a:rPr>
              <a:t>)</a:t>
            </a:r>
            <a:r>
              <a:rPr lang="zh-CN" altLang="en-US" sz="2800" dirty="0">
                <a:ea typeface="宋体" charset="0"/>
                <a:cs typeface="宋体" charset="0"/>
              </a:rPr>
              <a:t>秋天完成。</a:t>
            </a:r>
            <a:endParaRPr lang="en-US" altLang="zh-CN" sz="2800" dirty="0">
              <a:ea typeface="宋体" charset="0"/>
              <a:cs typeface="宋体" charset="0"/>
            </a:endParaRPr>
          </a:p>
        </p:txBody>
      </p:sp>
      <p:sp>
        <p:nvSpPr>
          <p:cNvPr id="15365" name="Text Box 5"/>
          <p:cNvSpPr txBox="1">
            <a:spLocks noChangeArrowheads="1"/>
          </p:cNvSpPr>
          <p:nvPr/>
        </p:nvSpPr>
        <p:spPr bwMode="auto">
          <a:xfrm>
            <a:off x="342900" y="5143503"/>
            <a:ext cx="4914900" cy="1200268"/>
          </a:xfrm>
          <a:prstGeom prst="rect">
            <a:avLst/>
          </a:prstGeom>
          <a:solidFill>
            <a:srgbClr val="000090"/>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u="sng" dirty="0">
                <a:solidFill>
                  <a:schemeClr val="bg1"/>
                </a:solidFill>
                <a:ea typeface="宋体" charset="0"/>
                <a:cs typeface="宋体" charset="0"/>
              </a:rPr>
              <a:t>寄信来源</a:t>
            </a:r>
            <a:r>
              <a:rPr lang="en-US" altLang="zh-CN" u="sng" dirty="0">
                <a:solidFill>
                  <a:schemeClr val="bg1"/>
                </a:solidFill>
                <a:ea typeface="宋体" charset="0"/>
                <a:cs typeface="宋体" charset="0"/>
              </a:rPr>
              <a:t>/</a:t>
            </a:r>
            <a:r>
              <a:rPr lang="zh-CN" altLang="en-US" u="sng" dirty="0">
                <a:solidFill>
                  <a:schemeClr val="bg1"/>
                </a:solidFill>
                <a:ea typeface="宋体" charset="0"/>
                <a:cs typeface="宋体" charset="0"/>
              </a:rPr>
              <a:t>接收者</a:t>
            </a:r>
            <a:endParaRPr lang="en-US" altLang="zh-CN" dirty="0">
              <a:solidFill>
                <a:schemeClr val="bg1"/>
              </a:solidFill>
              <a:ea typeface="宋体" charset="0"/>
              <a:cs typeface="宋体" charset="0"/>
            </a:endParaRPr>
          </a:p>
          <a:p>
            <a:pPr eaLnBrk="1" hangingPunct="1"/>
            <a:r>
              <a:rPr lang="zh-CN" altLang="en-US" dirty="0">
                <a:solidFill>
                  <a:schemeClr val="bg1"/>
                </a:solidFill>
                <a:ea typeface="宋体" charset="0"/>
                <a:cs typeface="宋体" charset="0"/>
              </a:rPr>
              <a:t>保罗从以弗所转告越过爱琴海</a:t>
            </a:r>
            <a:r>
              <a:rPr lang="en-US" altLang="zh-CN" dirty="0">
                <a:solidFill>
                  <a:schemeClr val="bg1"/>
                </a:solidFill>
                <a:ea typeface="宋体" charset="0"/>
                <a:cs typeface="宋体" charset="0"/>
              </a:rPr>
              <a:t>(Aegean Sea)</a:t>
            </a:r>
            <a:r>
              <a:rPr lang="zh-CN" altLang="en-US" dirty="0">
                <a:solidFill>
                  <a:schemeClr val="bg1"/>
                </a:solidFill>
                <a:ea typeface="宋体" charset="0"/>
                <a:cs typeface="宋体" charset="0"/>
              </a:rPr>
              <a:t>的哥林多教会。</a:t>
            </a:r>
          </a:p>
        </p:txBody>
      </p:sp>
      <p:sp>
        <p:nvSpPr>
          <p:cNvPr id="15368" name="Text Box 8"/>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出发点</a:t>
            </a:r>
            <a:r>
              <a:rPr lang="en-US" dirty="0">
                <a:solidFill>
                  <a:schemeClr val="bg1"/>
                </a:solidFill>
              </a:rPr>
              <a:t>:</a:t>
            </a:r>
          </a:p>
          <a:p>
            <a:pPr eaLnBrk="1" hangingPunct="1"/>
            <a:r>
              <a:rPr lang="zh-CN" altLang="en-US" dirty="0">
                <a:solidFill>
                  <a:schemeClr val="bg1"/>
                </a:solidFill>
              </a:rPr>
              <a:t>以弗所</a:t>
            </a:r>
            <a:endParaRPr lang="en-US" dirty="0">
              <a:solidFill>
                <a:schemeClr val="bg1"/>
              </a:solidFill>
            </a:endParaRPr>
          </a:p>
        </p:txBody>
      </p:sp>
      <p:sp>
        <p:nvSpPr>
          <p:cNvPr id="15369" name="Text Box 9"/>
          <p:cNvSpPr txBox="1">
            <a:spLocks noChangeArrowheads="1"/>
          </p:cNvSpPr>
          <p:nvPr/>
        </p:nvSpPr>
        <p:spPr bwMode="auto">
          <a:xfrm>
            <a:off x="401225" y="3048006"/>
            <a:ext cx="1215271"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rPr>
              <a:t>目的地</a:t>
            </a:r>
            <a:r>
              <a:rPr lang="en-US" dirty="0">
                <a:solidFill>
                  <a:schemeClr val="bg1"/>
                </a:solidFill>
              </a:rPr>
              <a:t>:</a:t>
            </a:r>
          </a:p>
          <a:p>
            <a:pPr eaLnBrk="1" hangingPunct="1"/>
            <a:r>
              <a:rPr lang="zh-CN" altLang="en-US" dirty="0">
                <a:solidFill>
                  <a:schemeClr val="bg1"/>
                </a:solidFill>
              </a:rPr>
              <a:t>格林多</a:t>
            </a:r>
            <a:endParaRPr lang="en-US" dirty="0">
              <a:solidFill>
                <a:schemeClr val="bg1"/>
              </a:solidFill>
            </a:endParaRP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endParaRPr lang="en-US"/>
          </a:p>
        </p:txBody>
      </p:sp>
      <p:sp>
        <p:nvSpPr>
          <p:cNvPr id="202763" name="Rectangle 13"/>
          <p:cNvSpPr>
            <a:spLocks noGrp="1" noChangeArrowheads="1"/>
          </p:cNvSpPr>
          <p:nvPr>
            <p:ph type="title" idx="4294967295"/>
          </p:nvPr>
        </p:nvSpPr>
        <p:spPr>
          <a:xfrm>
            <a:off x="3961892" y="2286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环境</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78527"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4020631" y="381001"/>
            <a:ext cx="905892" cy="523160"/>
          </a:xfrm>
          <a:solidFill>
            <a:srgbClr val="000000"/>
          </a:solidFill>
        </p:spPr>
        <p:txBody>
          <a:bodyPr wrap="none" anchor="t">
            <a:spAutoFit/>
          </a:bodyPr>
          <a:lstStyle/>
          <a:p>
            <a:pPr algn="ctr" eaLnBrk="1" hangingPunct="1"/>
            <a:r>
              <a:rPr lang="zh-CN" altLang="en-US" sz="2800" b="1" dirty="0">
                <a:solidFill>
                  <a:srgbClr val="FFFFFF"/>
                </a:solidFill>
                <a:latin typeface="Arial" charset="0"/>
                <a:ea typeface="SimSun" charset="0"/>
                <a:cs typeface="SimSun" charset="0"/>
              </a:rPr>
              <a:t>场面</a:t>
            </a:r>
            <a:endParaRPr lang="en-US" sz="2800" b="1" dirty="0">
              <a:solidFill>
                <a:srgbClr val="FFFFFF"/>
              </a:solidFill>
              <a:latin typeface="Arial" charset="0"/>
              <a:ea typeface="SimSun" charset="0"/>
              <a:cs typeface="SimSun" charset="0"/>
            </a:endParaRPr>
          </a:p>
        </p:txBody>
      </p:sp>
      <p:sp>
        <p:nvSpPr>
          <p:cNvPr id="14345" name="Text Box 9"/>
          <p:cNvSpPr txBox="1">
            <a:spLocks noChangeArrowheads="1"/>
          </p:cNvSpPr>
          <p:nvPr/>
        </p:nvSpPr>
        <p:spPr bwMode="auto">
          <a:xfrm rot="1200000">
            <a:off x="304801" y="2492634"/>
            <a:ext cx="8534400" cy="2677596"/>
          </a:xfrm>
          <a:prstGeom prst="rect">
            <a:avLst/>
          </a:prstGeom>
          <a:solidFill>
            <a:srgbClr val="000090"/>
          </a:solidFill>
          <a:ln w="9525">
            <a:solidFill>
              <a:schemeClr val="tx1"/>
            </a:solidFill>
            <a:miter lim="800000"/>
            <a:headEnd/>
            <a:tailEnd/>
          </a:ln>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rgbClr val="FFFFFF"/>
                </a:solidFill>
                <a:ea typeface="SimSun" charset="0"/>
                <a:cs typeface="SimSun" charset="0"/>
              </a:rPr>
              <a:t>保罗收到来自两个来源关于教会的坏消息</a:t>
            </a:r>
            <a:r>
              <a:rPr lang="en-US" altLang="zh-CN" sz="2800" dirty="0">
                <a:solidFill>
                  <a:srgbClr val="FFFFFF"/>
                </a:solidFill>
                <a:ea typeface="SimSun" charset="0"/>
                <a:cs typeface="SimSun" charset="0"/>
              </a:rPr>
              <a:t>:</a:t>
            </a:r>
          </a:p>
          <a:p>
            <a:pPr eaLnBrk="1" hangingPunct="1"/>
            <a:r>
              <a:rPr lang="zh-CN" altLang="en-US" sz="2800" dirty="0">
                <a:solidFill>
                  <a:srgbClr val="FFFFFF"/>
                </a:solidFill>
                <a:ea typeface="SimSun" charset="0"/>
                <a:cs typeface="SimSun" charset="0"/>
              </a:rPr>
              <a:t>不安的报告来自革来的家属关于教会分党及混乱</a:t>
            </a:r>
            <a:r>
              <a:rPr lang="en-US" altLang="zh-CN" sz="2800" dirty="0">
                <a:solidFill>
                  <a:srgbClr val="FFFFFF"/>
                </a:solidFill>
                <a:ea typeface="SimSun" charset="0"/>
                <a:cs typeface="SimSun" charset="0"/>
              </a:rPr>
              <a:t>(1:11), </a:t>
            </a:r>
            <a:r>
              <a:rPr lang="zh-CN" altLang="en-US" sz="2800" dirty="0">
                <a:solidFill>
                  <a:srgbClr val="FFFFFF"/>
                </a:solidFill>
                <a:ea typeface="SimSun" charset="0"/>
                <a:cs typeface="SimSun" charset="0"/>
              </a:rPr>
              <a:t>及 </a:t>
            </a:r>
          </a:p>
          <a:p>
            <a:pPr eaLnBrk="1" hangingPunct="1"/>
            <a:r>
              <a:rPr lang="en-US" altLang="zh-CN" sz="2800" dirty="0">
                <a:solidFill>
                  <a:srgbClr val="FFFFFF"/>
                </a:solidFill>
                <a:ea typeface="SimSun" charset="0"/>
                <a:cs typeface="SimSun" charset="0"/>
              </a:rPr>
              <a:t>(2)</a:t>
            </a:r>
            <a:r>
              <a:rPr lang="zh-CN" altLang="en-US" sz="2800" dirty="0">
                <a:solidFill>
                  <a:srgbClr val="FFFFFF"/>
                </a:solidFill>
                <a:ea typeface="SimSun" charset="0"/>
                <a:cs typeface="SimSun" charset="0"/>
              </a:rPr>
              <a:t>教会的一些问题，透过三个人带来的信</a:t>
            </a:r>
            <a:r>
              <a:rPr lang="en-US" altLang="zh-CN" sz="2800" dirty="0">
                <a:solidFill>
                  <a:srgbClr val="FFFFFF"/>
                </a:solidFill>
                <a:ea typeface="SimSun" charset="0"/>
                <a:cs typeface="SimSun" charset="0"/>
              </a:rPr>
              <a:t>(16:17)</a:t>
            </a:r>
            <a:r>
              <a:rPr lang="zh-CN" altLang="en-US" sz="2800" dirty="0">
                <a:solidFill>
                  <a:srgbClr val="FFFFFF"/>
                </a:solidFill>
                <a:ea typeface="SimSun" charset="0"/>
                <a:cs typeface="SimSun" charset="0"/>
              </a:rPr>
              <a:t>。</a:t>
            </a:r>
          </a:p>
          <a:p>
            <a:pPr eaLnBrk="1" hangingPunct="1"/>
            <a:r>
              <a:rPr lang="en-US" altLang="zh-CN" sz="2800" dirty="0">
                <a:solidFill>
                  <a:srgbClr val="FFFFFF"/>
                </a:solidFill>
                <a:ea typeface="SimSun" charset="0"/>
                <a:cs typeface="SimSun" charset="0"/>
              </a:rPr>
              <a:t>(3) news of difficulties from the church itself via letter carried by three men (16:17).</a:t>
            </a:r>
          </a:p>
        </p:txBody>
      </p:sp>
      <p:sp>
        <p:nvSpPr>
          <p:cNvPr id="14348" name="Text Box 12"/>
          <p:cNvSpPr txBox="1">
            <a:spLocks noChangeArrowheads="1"/>
          </p:cNvSpPr>
          <p:nvPr/>
        </p:nvSpPr>
        <p:spPr bwMode="auto">
          <a:xfrm rot="-1200000">
            <a:off x="231775" y="2653646"/>
            <a:ext cx="8531225" cy="181582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2800" dirty="0">
                <a:solidFill>
                  <a:schemeClr val="bg1"/>
                </a:solidFill>
                <a:ea typeface="宋体" charset="0"/>
                <a:cs typeface="宋体" charset="0"/>
              </a:rPr>
              <a:t>因此，保罗的信其实是回应这三个问题</a:t>
            </a:r>
            <a:endParaRPr lang="en-US" altLang="zh-CN" sz="2800" dirty="0">
              <a:solidFill>
                <a:schemeClr val="bg1"/>
              </a:solidFill>
              <a:ea typeface="宋体" charset="0"/>
              <a:cs typeface="宋体" charset="0"/>
            </a:endParaRPr>
          </a:p>
          <a:p>
            <a:pPr eaLnBrk="1" hangingPunct="1">
              <a:buFontTx/>
              <a:buAutoNum type="arabicPeriod"/>
            </a:pPr>
            <a:r>
              <a:rPr lang="zh-CN" altLang="en-US" sz="2800" dirty="0">
                <a:solidFill>
                  <a:schemeClr val="bg1"/>
                </a:solidFill>
                <a:ea typeface="宋体" charset="0"/>
                <a:cs typeface="宋体" charset="0"/>
              </a:rPr>
              <a:t>分党， </a:t>
            </a:r>
          </a:p>
          <a:p>
            <a:pPr eaLnBrk="1" hangingPunct="1">
              <a:buFontTx/>
              <a:buAutoNum type="arabicPeriod"/>
            </a:pPr>
            <a:r>
              <a:rPr lang="zh-CN" altLang="en-US" sz="2800" dirty="0">
                <a:solidFill>
                  <a:schemeClr val="bg1"/>
                </a:solidFill>
                <a:ea typeface="宋体" charset="0"/>
                <a:cs typeface="宋体" charset="0"/>
              </a:rPr>
              <a:t>混乱 及 </a:t>
            </a:r>
          </a:p>
          <a:p>
            <a:pPr eaLnBrk="1" hangingPunct="1">
              <a:buFontTx/>
              <a:buAutoNum type="arabicPeriod"/>
            </a:pPr>
            <a:r>
              <a:rPr lang="zh-CN" altLang="en-US" sz="2800" dirty="0">
                <a:solidFill>
                  <a:schemeClr val="bg1"/>
                </a:solidFill>
                <a:ea typeface="宋体" charset="0"/>
                <a:cs typeface="宋体" charset="0"/>
              </a:rPr>
              <a:t>教会提出的一些难题。</a:t>
            </a:r>
            <a:endParaRPr lang="zh-CN" alt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3915" y="76202"/>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116670" y="1911352"/>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最难搞的新约教会</a:t>
            </a:r>
          </a:p>
        </p:txBody>
      </p:sp>
      <p:sp>
        <p:nvSpPr>
          <p:cNvPr id="9224" name="Text Box 8"/>
          <p:cNvSpPr txBox="1">
            <a:spLocks noChangeArrowheads="1"/>
          </p:cNvSpPr>
          <p:nvPr/>
        </p:nvSpPr>
        <p:spPr bwMode="auto">
          <a:xfrm>
            <a:off x="116670" y="2581281"/>
            <a:ext cx="8919839" cy="461604"/>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zh-CN" altLang="en-US" dirty="0">
                <a:ea typeface="SimSun" charset="0"/>
                <a:cs typeface="SimSun" charset="0"/>
              </a:rPr>
              <a:t>最多不同方面的教导</a:t>
            </a:r>
            <a:r>
              <a:rPr lang="en-US" altLang="zh-CN" dirty="0">
                <a:ea typeface="SimSun" charset="0"/>
                <a:cs typeface="SimSun" charset="0"/>
              </a:rPr>
              <a:t>:</a:t>
            </a:r>
          </a:p>
        </p:txBody>
      </p:sp>
      <p:sp>
        <p:nvSpPr>
          <p:cNvPr id="9225" name="Text Box 9"/>
          <p:cNvSpPr txBox="1">
            <a:spLocks noChangeArrowheads="1"/>
          </p:cNvSpPr>
          <p:nvPr/>
        </p:nvSpPr>
        <p:spPr bwMode="auto">
          <a:xfrm>
            <a:off x="116670" y="5253014"/>
            <a:ext cx="8919839" cy="1200268"/>
          </a:xfrm>
          <a:prstGeom prst="rect">
            <a:avLst/>
          </a:prstGeom>
          <a:solidFill>
            <a:schemeClr val="bg1"/>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可能是保罗第二封给哥林多教会的信</a:t>
            </a:r>
            <a:r>
              <a:rPr lang="en-US" altLang="zh-CN" dirty="0">
                <a:ea typeface="SimSun" charset="0"/>
                <a:cs typeface="SimSun" charset="0"/>
              </a:rPr>
              <a:t>(5:9)</a:t>
            </a:r>
          </a:p>
          <a:p>
            <a:pPr eaLnBrk="1" hangingPunct="1"/>
            <a:r>
              <a:rPr lang="en-US" altLang="zh-CN" dirty="0">
                <a:ea typeface="SimSun" charset="0"/>
                <a:cs typeface="SimSun" charset="0"/>
              </a:rPr>
              <a:t> </a:t>
            </a:r>
            <a:r>
              <a:rPr lang="zh-CN" altLang="en-US" dirty="0">
                <a:ea typeface="SimSun" charset="0"/>
                <a:cs typeface="SimSun" charset="0"/>
              </a:rPr>
              <a:t>他在林前和林后之间也写了一封信</a:t>
            </a:r>
          </a:p>
          <a:p>
            <a:pPr eaLnBrk="1" hangingPunct="1"/>
            <a:r>
              <a:rPr lang="zh-CN" altLang="en-US" dirty="0">
                <a:ea typeface="SimSun" charset="0"/>
                <a:cs typeface="SimSun" charset="0"/>
              </a:rPr>
              <a:t> 所以林前其实是林后而林后其实是哥林多四书</a:t>
            </a:r>
          </a:p>
        </p:txBody>
      </p:sp>
      <p:sp>
        <p:nvSpPr>
          <p:cNvPr id="206854" name="Rectangle 10"/>
          <p:cNvSpPr>
            <a:spLocks noGrp="1" noChangeArrowheads="1"/>
          </p:cNvSpPr>
          <p:nvPr>
            <p:ph type="title" idx="4294967295"/>
          </p:nvPr>
        </p:nvSpPr>
        <p:spPr>
          <a:xfrm>
            <a:off x="571500" y="685800"/>
            <a:ext cx="8001000" cy="304800"/>
          </a:xfrm>
        </p:spPr>
        <p:txBody>
          <a:bodyPr/>
          <a:lstStyle/>
          <a:p>
            <a:pPr algn="ctr" eaLnBrk="1" hangingPunct="1"/>
            <a:r>
              <a:rPr kumimoji="0" lang="zh-CN" altLang="en-US" dirty="0">
                <a:latin typeface="Helvetica" charset="0"/>
                <a:ea typeface="Osaka" charset="0"/>
                <a:cs typeface="Osaka" charset="0"/>
              </a:rPr>
              <a:t>哥林多前书的特征</a:t>
            </a:r>
            <a:endParaRPr kumimoji="0" lang="en-US" dirty="0">
              <a:latin typeface="Helvetica" charset="0"/>
              <a:ea typeface="Osaka" charset="0"/>
              <a:cs typeface="Osaka" charset="0"/>
            </a:endParaRPr>
          </a:p>
        </p:txBody>
      </p:sp>
      <p:sp>
        <p:nvSpPr>
          <p:cNvPr id="9227" name="WordArt 11"/>
          <p:cNvSpPr>
            <a:spLocks noChangeArrowheads="1" noChangeShapeType="1" noTextEdit="1"/>
          </p:cNvSpPr>
          <p:nvPr/>
        </p:nvSpPr>
        <p:spPr bwMode="auto">
          <a:xfrm>
            <a:off x="533400" y="3276600"/>
            <a:ext cx="3429000" cy="6096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教会纪律</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9228" name="WordArt 12"/>
          <p:cNvSpPr>
            <a:spLocks noChangeArrowheads="1" noChangeShapeType="1" noTextEdit="1"/>
          </p:cNvSpPr>
          <p:nvPr/>
        </p:nvSpPr>
        <p:spPr bwMode="auto">
          <a:xfrm>
            <a:off x="152400" y="4343400"/>
            <a:ext cx="1587500" cy="642938"/>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告状</a:t>
            </a:r>
            <a:endPar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9229" name="WordArt 13"/>
          <p:cNvSpPr>
            <a:spLocks noChangeArrowheads="1" noChangeShapeType="1" noTextEdit="1"/>
          </p:cNvSpPr>
          <p:nvPr/>
        </p:nvSpPr>
        <p:spPr bwMode="auto">
          <a:xfrm>
            <a:off x="3810000" y="3048001"/>
            <a:ext cx="1657350" cy="647700"/>
          </a:xfrm>
          <a:prstGeom prst="rect">
            <a:avLst/>
          </a:prstGeom>
        </p:spPr>
        <p:txBody>
          <a:bodyPr wrap="none" lIns="91378" tIns="45690" rIns="91378" bIns="45690" fromWordArt="1">
            <a:prstTxWarp prst="textFadeUp">
              <a:avLst>
                <a:gd name="adj" fmla="val 9991"/>
              </a:avLst>
            </a:prstTxWarp>
          </a:bodyPr>
          <a:lstStyle/>
          <a:p>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婚姻</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endParaRPr>
          </a:p>
        </p:txBody>
      </p:sp>
      <p:sp>
        <p:nvSpPr>
          <p:cNvPr id="9230" name="WordArt 14"/>
          <p:cNvSpPr>
            <a:spLocks noChangeArrowheads="1" noChangeShapeType="1" noTextEdit="1"/>
          </p:cNvSpPr>
          <p:nvPr/>
        </p:nvSpPr>
        <p:spPr bwMode="auto">
          <a:xfrm>
            <a:off x="1600200" y="3962400"/>
            <a:ext cx="30480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Plain">
              <a:avLst>
                <a:gd name="adj" fmla="val 50000"/>
              </a:avLst>
            </a:prstTxWarp>
          </a:bodyPr>
          <a:lstStyle/>
          <a:p>
            <a:r>
              <a:rPr lang="zh-CN" alt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基督徒自由</a:t>
            </a:r>
            <a:endParaRPr lang="en-US" sz="3600" kern="10" dirty="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endParaRPr>
          </a:p>
        </p:txBody>
      </p:sp>
      <p:sp>
        <p:nvSpPr>
          <p:cNvPr id="9231" name="WordArt 15"/>
          <p:cNvSpPr>
            <a:spLocks noChangeArrowheads="1" noChangeShapeType="1" noTextEdit="1"/>
          </p:cNvSpPr>
          <p:nvPr/>
        </p:nvSpPr>
        <p:spPr bwMode="auto">
          <a:xfrm>
            <a:off x="5943600" y="2819413"/>
            <a:ext cx="2755900" cy="855663"/>
          </a:xfrm>
          <a:prstGeom prst="rect">
            <a:avLst/>
          </a:prstGeom>
        </p:spPr>
        <p:txBody>
          <a:bodyPr wrap="none" lIns="91378" tIns="45690" rIns="91378" bIns="45690"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女人的角色</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9232" name="WordArt 16"/>
          <p:cNvSpPr>
            <a:spLocks noChangeArrowheads="1" noChangeShapeType="1" noTextEdit="1"/>
          </p:cNvSpPr>
          <p:nvPr/>
        </p:nvSpPr>
        <p:spPr bwMode="auto">
          <a:xfrm>
            <a:off x="3124201" y="4419601"/>
            <a:ext cx="2552700" cy="677863"/>
          </a:xfrm>
          <a:prstGeom prst="rect">
            <a:avLst/>
          </a:prstGeom>
        </p:spPr>
        <p:txBody>
          <a:bodyPr wrap="none" lIns="91378" tIns="45690" rIns="91378" bIns="45690"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zh-CN" alt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圣餐</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9233" name="WordArt 17"/>
          <p:cNvSpPr>
            <a:spLocks noChangeArrowheads="1" noChangeShapeType="1" noTextEdit="1"/>
          </p:cNvSpPr>
          <p:nvPr/>
        </p:nvSpPr>
        <p:spPr bwMode="auto">
          <a:xfrm>
            <a:off x="4724400" y="3505201"/>
            <a:ext cx="3454400" cy="647700"/>
          </a:xfrm>
          <a:prstGeom prst="rect">
            <a:avLst/>
          </a:prstGeom>
        </p:spPr>
        <p:txBody>
          <a:bodyPr wrap="none" lIns="91378" tIns="45690" rIns="91378" bIns="45690" fromWordArt="1">
            <a:prstTxWarp prst="textPlain">
              <a:avLst>
                <a:gd name="adj" fmla="val 50000"/>
              </a:avLst>
            </a:prstTxWarp>
          </a:bodyPr>
          <a:lstStyle/>
          <a:p>
            <a:r>
              <a:rPr lang="zh-CN" alt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树龄恩赐</a:t>
            </a:r>
            <a:endParaRPr lang="en-US" sz="360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endParaRPr>
          </a:p>
        </p:txBody>
      </p:sp>
      <p:sp>
        <p:nvSpPr>
          <p:cNvPr id="9234" name="WordArt 18"/>
          <p:cNvSpPr>
            <a:spLocks noChangeArrowheads="1" noChangeShapeType="1" noTextEdit="1"/>
          </p:cNvSpPr>
          <p:nvPr/>
        </p:nvSpPr>
        <p:spPr bwMode="auto">
          <a:xfrm>
            <a:off x="5715000" y="3657600"/>
            <a:ext cx="825500" cy="1257300"/>
          </a:xfrm>
          <a:prstGeom prst="rect">
            <a:avLst/>
          </a:prstGeom>
        </p:spPr>
        <p:txBody>
          <a:bodyPr wrap="none" lIns="91378" tIns="45690" rIns="91378" bIns="45690" fromWordArt="1">
            <a:prstTxWarp prst="textSlantUp">
              <a:avLst>
                <a:gd name="adj" fmla="val 32056"/>
              </a:avLst>
            </a:prstTxWarp>
          </a:bodyPr>
          <a:lstStyle/>
          <a:p>
            <a:r>
              <a:rPr lang="zh-CN" alt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爱</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9235" name="WordArt 19"/>
          <p:cNvSpPr>
            <a:spLocks noChangeArrowheads="1" noChangeShapeType="1" noTextEdit="1"/>
          </p:cNvSpPr>
          <p:nvPr/>
        </p:nvSpPr>
        <p:spPr bwMode="auto">
          <a:xfrm>
            <a:off x="6858000" y="4038600"/>
            <a:ext cx="12954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378" tIns="45690" rIns="91378" bIns="45690" fromWordArt="1">
            <a:prstTxWarp prst="textWave1">
              <a:avLst>
                <a:gd name="adj1" fmla="val 13005"/>
                <a:gd name="adj2" fmla="val 0"/>
              </a:avLst>
            </a:prstTxWarp>
          </a:bodyPr>
          <a:lstStyle/>
          <a:p>
            <a:r>
              <a:rPr lang="zh-CN" alt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福音</a:t>
            </a:r>
            <a:endParaRPr lang="en-US" sz="3600" kern="10" dirty="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endParaRPr>
          </a:p>
        </p:txBody>
      </p:sp>
      <p:sp>
        <p:nvSpPr>
          <p:cNvPr id="9236" name="WordArt 20" descr="Narrow vertical"/>
          <p:cNvSpPr>
            <a:spLocks noChangeArrowheads="1" noChangeShapeType="1" noTextEdit="1"/>
          </p:cNvSpPr>
          <p:nvPr/>
        </p:nvSpPr>
        <p:spPr bwMode="auto">
          <a:xfrm>
            <a:off x="5715000" y="4114813"/>
            <a:ext cx="3225800" cy="1084263"/>
          </a:xfrm>
          <a:prstGeom prst="rect">
            <a:avLst/>
          </a:prstGeom>
        </p:spPr>
        <p:txBody>
          <a:bodyPr wrap="none" lIns="91378" tIns="45690" rIns="91378" bIns="45690" fromWordArt="1">
            <a:prstTxWarp prst="textCurveUp">
              <a:avLst>
                <a:gd name="adj" fmla="val 40356"/>
              </a:avLst>
            </a:prstTxWarp>
          </a:bodyPr>
          <a:lstStyle/>
          <a:p>
            <a:r>
              <a:rPr lang="zh-CN" alt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复活</a:t>
            </a:r>
            <a:endParaRPr lang="en-US" sz="3600" kern="10" dirty="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哥林多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endParaRPr lang="en-US"/>
          </a:p>
        </p:txBody>
      </p:sp>
      <p:sp>
        <p:nvSpPr>
          <p:cNvPr id="125958" name="Text Box 6"/>
          <p:cNvSpPr txBox="1">
            <a:spLocks noChangeArrowheads="1"/>
          </p:cNvSpPr>
          <p:nvPr/>
        </p:nvSpPr>
        <p:spPr bwMode="auto">
          <a:xfrm>
            <a:off x="3253775" y="5029201"/>
            <a:ext cx="1171991" cy="461604"/>
          </a:xfrm>
          <a:prstGeom prst="rect">
            <a:avLst/>
          </a:prstGeom>
          <a:noFill/>
          <a:ln w="9525">
            <a:noFill/>
            <a:miter lim="800000"/>
            <a:headEnd/>
            <a:tailEnd/>
          </a:ln>
        </p:spPr>
        <p:txBody>
          <a:bodyPr wrap="none" lIns="91378" tIns="45690" rIns="91378" bIns="45690">
            <a:spAutoFit/>
          </a:bodyPr>
          <a:lstStyle/>
          <a:p>
            <a:pPr>
              <a:defRPr/>
            </a:pPr>
            <a:r>
              <a:rPr lang="zh-CN" altLang="en-US" dirty="0">
                <a:effectLst>
                  <a:glow rad="165100">
                    <a:schemeClr val="bg1">
                      <a:alpha val="75000"/>
                    </a:schemeClr>
                  </a:glow>
                </a:effectLst>
                <a:latin typeface="Arial"/>
                <a:ea typeface="ＭＳ Ｐゴシック" charset="-128"/>
                <a:cs typeface="Arial"/>
              </a:rPr>
              <a:t>哥林多</a:t>
            </a:r>
            <a:endParaRPr lang="en-US" dirty="0">
              <a:effectLst>
                <a:glow rad="165100">
                  <a:schemeClr val="bg1">
                    <a:alpha val="75000"/>
                  </a:schemeClr>
                </a:glow>
              </a:effectLst>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
        <p:nvSpPr>
          <p:cNvPr id="2" name="文本框 1">
            <a:extLst>
              <a:ext uri="{FF2B5EF4-FFF2-40B4-BE49-F238E27FC236}">
                <a16:creationId xmlns:a16="http://schemas.microsoft.com/office/drawing/2014/main" id="{B5333AF3-9D72-C80B-C250-998D6D98F4E8}"/>
              </a:ext>
            </a:extLst>
          </p:cNvPr>
          <p:cNvSpPr txBox="1"/>
          <p:nvPr/>
        </p:nvSpPr>
        <p:spPr>
          <a:xfrm>
            <a:off x="2466020" y="1797332"/>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71C5819E-B4C5-0BD3-FB46-FE8E1097B23C}"/>
              </a:ext>
            </a:extLst>
          </p:cNvPr>
          <p:cNvSpPr txBox="1"/>
          <p:nvPr/>
        </p:nvSpPr>
        <p:spPr>
          <a:xfrm rot="19542504">
            <a:off x="3211873" y="2690396"/>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1CE05BB9-7D2C-176C-A0DE-24906DC3920C}"/>
              </a:ext>
            </a:extLst>
          </p:cNvPr>
          <p:cNvSpPr txBox="1"/>
          <p:nvPr/>
        </p:nvSpPr>
        <p:spPr>
          <a:xfrm>
            <a:off x="4787631" y="2358605"/>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FB40358E-5EEC-50C4-FEEF-B87FE3EDBBC1}"/>
              </a:ext>
            </a:extLst>
          </p:cNvPr>
          <p:cNvSpPr txBox="1"/>
          <p:nvPr/>
        </p:nvSpPr>
        <p:spPr>
          <a:xfrm>
            <a:off x="3922913" y="3456006"/>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8D706012-210E-A8FD-8BC5-F5060517EF7C}"/>
              </a:ext>
            </a:extLst>
          </p:cNvPr>
          <p:cNvSpPr txBox="1"/>
          <p:nvPr/>
        </p:nvSpPr>
        <p:spPr>
          <a:xfrm>
            <a:off x="5537463" y="4520640"/>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FE7808B2-E97A-694A-24D8-008724FBF9B8}"/>
              </a:ext>
            </a:extLst>
          </p:cNvPr>
          <p:cNvSpPr txBox="1"/>
          <p:nvPr/>
        </p:nvSpPr>
        <p:spPr>
          <a:xfrm>
            <a:off x="6247835" y="4141923"/>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6BFBA097-4B13-B17A-CA0F-2B4A8EB2F4E2}"/>
              </a:ext>
            </a:extLst>
          </p:cNvPr>
          <p:cNvSpPr txBox="1"/>
          <p:nvPr/>
        </p:nvSpPr>
        <p:spPr>
          <a:xfrm>
            <a:off x="4192959" y="4449700"/>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8EA7CC50-F29F-5F55-2170-25507579C255}"/>
              </a:ext>
            </a:extLst>
          </p:cNvPr>
          <p:cNvSpPr txBox="1"/>
          <p:nvPr/>
        </p:nvSpPr>
        <p:spPr>
          <a:xfrm>
            <a:off x="7799157" y="1446934"/>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岂不知你们的身子就是圣灵的殿么？ 这圣灵是从神而来，住在你们里头的；并且你们不是自己的人；因为你们是重价买来的。所以，要在你们的身子上荣耀神 。</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(6:19-20).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Microsoft YaHei UI" panose="020B0503020204020204" pitchFamily="34" charset="-122"/>
                <a:ea typeface="Microsoft YaHei UI" panose="020B0503020204020204" pitchFamily="34" charset="-122"/>
                <a:cs typeface="Arial" charset="0"/>
              </a:rPr>
              <a:t>120</a:t>
            </a:r>
          </a:p>
        </p:txBody>
      </p:sp>
    </p:spTree>
    <p:extLst>
      <p:ext uri="{BB962C8B-B14F-4D97-AF65-F5344CB8AC3E}">
        <p14:creationId xmlns:p14="http://schemas.microsoft.com/office/powerpoint/2010/main" val="1137483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哥林多</a:t>
            </a:r>
            <a:endParaRPr lang="en-US" sz="3600" dirty="0">
              <a:solidFill>
                <a:srgbClr val="FFFFFF"/>
              </a:solidFill>
              <a:latin typeface="Arial"/>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r>
              <a:rPr lang="en-US" sz="2800" dirty="0">
                <a:solidFill>
                  <a:srgbClr val="FFFFFF"/>
                </a:solidFill>
                <a:cs typeface="Arial" charset="0"/>
              </a:rPr>
              <a:t>7 </a:t>
            </a:r>
            <a:r>
              <a:rPr lang="zh-CN" altLang="en-US" sz="2800" dirty="0">
                <a:solidFill>
                  <a:srgbClr val="FFFFFF"/>
                </a:solidFill>
                <a:cs typeface="Arial" charset="0"/>
              </a:rPr>
              <a:t>公里</a:t>
            </a:r>
            <a:endParaRPr lang="en-US" dirty="0">
              <a:solidFill>
                <a:srgbClr val="000000"/>
              </a:solidFill>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格林多卫城</a:t>
            </a:r>
            <a:r>
              <a:rPr lang="en-US" sz="1800" dirty="0" err="1">
                <a:solidFill>
                  <a:srgbClr val="FFFFFF"/>
                </a:solidFill>
                <a:latin typeface="Arial"/>
                <a:cs typeface="Arial"/>
              </a:rPr>
              <a:t>Acrocorinth</a:t>
            </a:r>
            <a:endParaRPr lang="en-US" sz="3600" dirty="0">
              <a:solidFill>
                <a:srgbClr val="FFFFFF"/>
              </a:solidFill>
              <a:latin typeface="Arial"/>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600" dirty="0">
                <a:solidFill>
                  <a:srgbClr val="FFFFFF"/>
                </a:solidFill>
                <a:latin typeface="Arial"/>
                <a:cs typeface="Arial"/>
              </a:rPr>
              <a:t>爱芙罗黛蒂圣殿</a:t>
            </a:r>
            <a:r>
              <a:rPr lang="en-US" sz="2000" dirty="0">
                <a:solidFill>
                  <a:srgbClr val="FFFFFF"/>
                </a:solidFill>
                <a:latin typeface="Arial"/>
                <a:cs typeface="Arial"/>
              </a:rPr>
              <a:t>Aphrodite</a:t>
            </a:r>
            <a:endParaRPr lang="en-US" sz="3600" dirty="0">
              <a:solidFill>
                <a:srgbClr val="FFFFFF"/>
              </a:solidFill>
              <a:latin typeface="Arial"/>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sz="4000" b="1" dirty="0">
                <a:solidFill>
                  <a:schemeClr val="bg1"/>
                </a:solidFill>
                <a:latin typeface="Arial"/>
                <a:cs typeface="Arial"/>
              </a:rPr>
              <a:t>(1893</a:t>
            </a:r>
            <a:r>
              <a:rPr lang="zh-CN" altLang="en-US" sz="4000" b="1" dirty="0">
                <a:solidFill>
                  <a:schemeClr val="bg1"/>
                </a:solidFill>
                <a:latin typeface="Arial"/>
                <a:cs typeface="Arial"/>
              </a:rPr>
              <a:t>年建</a:t>
            </a:r>
            <a:r>
              <a:rPr lang="en-US" sz="4000" b="1" dirty="0">
                <a:solidFill>
                  <a:schemeClr val="bg1"/>
                </a:solidFill>
                <a:latin typeface="Arial"/>
                <a:cs typeface="Arial"/>
              </a:rPr>
              <a:t>)</a:t>
            </a:r>
          </a:p>
        </p:txBody>
      </p:sp>
      <p:pic>
        <p:nvPicPr>
          <p:cNvPr id="3" name="Picture 2"/>
          <p:cNvPicPr>
            <a:picLocks noChangeAspect="1"/>
          </p:cNvPicPr>
          <p:nvPr/>
        </p:nvPicPr>
        <p:blipFill>
          <a:blip r:embed="rId2"/>
          <a:stretch>
            <a:fillRect/>
          </a:stretch>
        </p:blipFill>
        <p:spPr>
          <a:xfrm>
            <a:off x="0" y="1052736"/>
            <a:ext cx="9144000" cy="5314950"/>
          </a:xfrm>
          <a:prstGeom prst="rect">
            <a:avLst/>
          </a:prstGeom>
        </p:spPr>
      </p:pic>
    </p:spTree>
    <p:extLst>
      <p:ext uri="{BB962C8B-B14F-4D97-AF65-F5344CB8AC3E}">
        <p14:creationId xmlns:p14="http://schemas.microsoft.com/office/powerpoint/2010/main" val="2425886638"/>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4" name="Picture 3"/>
          <p:cNvPicPr>
            <a:picLocks noChangeAspect="1"/>
          </p:cNvPicPr>
          <p:nvPr/>
        </p:nvPicPr>
        <p:blipFill>
          <a:blip r:embed="rId2"/>
          <a:stretch>
            <a:fillRect/>
          </a:stretch>
        </p:blipFill>
        <p:spPr>
          <a:xfrm>
            <a:off x="-1" y="980728"/>
            <a:ext cx="9193527" cy="5616624"/>
          </a:xfrm>
          <a:prstGeom prst="rect">
            <a:avLst/>
          </a:prstGeom>
        </p:spPr>
      </p:pic>
    </p:spTree>
    <p:extLst>
      <p:ext uri="{BB962C8B-B14F-4D97-AF65-F5344CB8AC3E}">
        <p14:creationId xmlns:p14="http://schemas.microsoft.com/office/powerpoint/2010/main" val="649162994"/>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zh-CN" altLang="en-US" sz="4000" b="1" dirty="0">
                <a:solidFill>
                  <a:schemeClr val="bg1"/>
                </a:solidFill>
                <a:latin typeface="Arial"/>
                <a:cs typeface="Arial"/>
              </a:rPr>
              <a:t>在哥林多的运河 </a:t>
            </a:r>
            <a:r>
              <a:rPr lang="en-US" altLang="zh-CN" sz="4000" b="1" dirty="0">
                <a:solidFill>
                  <a:schemeClr val="bg1"/>
                </a:solidFill>
                <a:latin typeface="Arial"/>
                <a:cs typeface="Arial"/>
              </a:rPr>
              <a:t>(1893</a:t>
            </a:r>
            <a:r>
              <a:rPr lang="zh-CN" altLang="en-US" sz="4000" b="1" dirty="0">
                <a:solidFill>
                  <a:schemeClr val="bg1"/>
                </a:solidFill>
                <a:latin typeface="Arial"/>
                <a:cs typeface="Arial"/>
              </a:rPr>
              <a:t>年建</a:t>
            </a:r>
            <a:r>
              <a:rPr lang="en-US" altLang="zh-CN" sz="4000" b="1" dirty="0">
                <a:solidFill>
                  <a:schemeClr val="bg1"/>
                </a:solidFill>
                <a:latin typeface="Arial"/>
                <a:cs typeface="Arial"/>
              </a:rPr>
              <a:t>)</a:t>
            </a:r>
            <a:endParaRPr lang="en-US" sz="4000" b="1" dirty="0">
              <a:solidFill>
                <a:schemeClr val="bg1"/>
              </a:solidFill>
              <a:latin typeface="Arial"/>
              <a:cs typeface="Arial"/>
            </a:endParaRPr>
          </a:p>
        </p:txBody>
      </p:sp>
      <p:pic>
        <p:nvPicPr>
          <p:cNvPr id="5" name="Picture 4" descr="Isthmus of Corinth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0" y="1187845"/>
            <a:ext cx="9144000" cy="5670155"/>
          </a:xfrm>
          <a:prstGeom prst="rect">
            <a:avLst/>
          </a:prstGeom>
        </p:spPr>
      </p:pic>
    </p:spTree>
    <p:extLst>
      <p:ext uri="{BB962C8B-B14F-4D97-AF65-F5344CB8AC3E}">
        <p14:creationId xmlns:p14="http://schemas.microsoft.com/office/powerpoint/2010/main" val="10232453"/>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a:t>
            </a:r>
          </a:p>
        </p:txBody>
      </p:sp>
      <p:pic>
        <p:nvPicPr>
          <p:cNvPr id="3" name="Picture 2"/>
          <p:cNvPicPr>
            <a:picLocks noChangeAspect="1"/>
          </p:cNvPicPr>
          <p:nvPr/>
        </p:nvPicPr>
        <p:blipFill>
          <a:blip r:embed="rId2"/>
          <a:stretch>
            <a:fillRect/>
          </a:stretch>
        </p:blipFill>
        <p:spPr>
          <a:xfrm>
            <a:off x="971600" y="-6772"/>
            <a:ext cx="6524524" cy="6858000"/>
          </a:xfrm>
          <a:prstGeom prst="rect">
            <a:avLst/>
          </a:prstGeom>
        </p:spPr>
      </p:pic>
    </p:spTree>
    <p:extLst>
      <p:ext uri="{BB962C8B-B14F-4D97-AF65-F5344CB8AC3E}">
        <p14:creationId xmlns:p14="http://schemas.microsoft.com/office/powerpoint/2010/main" val="1524936734"/>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
        <p:nvSpPr>
          <p:cNvPr id="4" name="Title 1">
            <a:extLst>
              <a:ext uri="{FF2B5EF4-FFF2-40B4-BE49-F238E27FC236}">
                <a16:creationId xmlns:a16="http://schemas.microsoft.com/office/drawing/2014/main" id="{18A2A437-782E-B241-8189-20CD3978CC98}"/>
              </a:ext>
            </a:extLst>
          </p:cNvPr>
          <p:cNvSpPr txBox="1">
            <a:spLocks/>
          </p:cNvSpPr>
          <p:nvPr/>
        </p:nvSpPr>
        <p:spPr bwMode="auto">
          <a:xfrm>
            <a:off x="0" y="116632"/>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拜访科林斯</a:t>
            </a:r>
            <a:endParaRPr lang="en-US" sz="3600" b="1" kern="0" dirty="0">
              <a:solidFill>
                <a:schemeClr val="bg1"/>
              </a:solidFill>
            </a:endParaRPr>
          </a:p>
        </p:txBody>
      </p:sp>
    </p:spTree>
    <p:extLst>
      <p:ext uri="{BB962C8B-B14F-4D97-AF65-F5344CB8AC3E}">
        <p14:creationId xmlns:p14="http://schemas.microsoft.com/office/powerpoint/2010/main" val="3678141023"/>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E3E60803-F9BB-2D46-8E43-52E0B62DC135}"/>
              </a:ext>
            </a:extLst>
          </p:cNvPr>
          <p:cNvSpPr>
            <a:spLocks noGrp="1"/>
          </p:cNvSpPr>
          <p:nvPr>
            <p:ph type="title"/>
          </p:nvPr>
        </p:nvSpPr>
        <p:spPr/>
        <p:txBody>
          <a:bodyPr/>
          <a:lstStyle/>
          <a:p>
            <a:endParaRPr lang="en-US" dirty="0"/>
          </a:p>
        </p:txBody>
      </p:sp>
      <p:sp>
        <p:nvSpPr>
          <p:cNvPr id="6" name="Title 1">
            <a:extLst>
              <a:ext uri="{FF2B5EF4-FFF2-40B4-BE49-F238E27FC236}">
                <a16:creationId xmlns:a16="http://schemas.microsoft.com/office/drawing/2014/main" id="{D23D64CE-6BD7-624A-B982-710CAE8A91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方向</a:t>
            </a:r>
            <a:r>
              <a:rPr lang="en-US" sz="3600" b="1" kern="0">
                <a:solidFill>
                  <a:schemeClr val="bg1"/>
                </a:solidFill>
              </a:rPr>
              <a:t>?</a:t>
            </a:r>
            <a:endParaRPr lang="en-US" sz="3600" b="1" kern="0" dirty="0">
              <a:solidFill>
                <a:schemeClr val="bg1"/>
              </a:solidFill>
            </a:endParaRPr>
          </a:p>
        </p:txBody>
      </p:sp>
    </p:spTree>
    <p:extLst>
      <p:ext uri="{BB962C8B-B14F-4D97-AF65-F5344CB8AC3E}">
        <p14:creationId xmlns:p14="http://schemas.microsoft.com/office/powerpoint/2010/main" val="3186038873"/>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
        <p:nvSpPr>
          <p:cNvPr id="4" name="Title 1">
            <a:extLst>
              <a:ext uri="{FF2B5EF4-FFF2-40B4-BE49-F238E27FC236}">
                <a16:creationId xmlns:a16="http://schemas.microsoft.com/office/drawing/2014/main" id="{A99666DA-E861-AA46-821A-22CA3E71455B}"/>
              </a:ext>
            </a:extLst>
          </p:cNvPr>
          <p:cNvSpPr txBox="1">
            <a:spLocks/>
          </p:cNvSpPr>
          <p:nvPr/>
        </p:nvSpPr>
        <p:spPr bwMode="auto">
          <a:xfrm>
            <a:off x="1174812" y="2279983"/>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出路</a:t>
            </a:r>
            <a:endParaRPr lang="en-US" sz="3600" b="1" kern="0" dirty="0">
              <a:solidFill>
                <a:schemeClr val="bg1"/>
              </a:solidFill>
            </a:endParaRPr>
          </a:p>
        </p:txBody>
      </p:sp>
    </p:spTree>
    <p:extLst>
      <p:ext uri="{BB962C8B-B14F-4D97-AF65-F5344CB8AC3E}">
        <p14:creationId xmlns:p14="http://schemas.microsoft.com/office/powerpoint/2010/main" val="42640145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Station Museum</a:t>
            </a:r>
          </a:p>
        </p:txBody>
      </p:sp>
      <p:sp>
        <p:nvSpPr>
          <p:cNvPr id="4" name="Title 1">
            <a:extLst>
              <a:ext uri="{FF2B5EF4-FFF2-40B4-BE49-F238E27FC236}">
                <a16:creationId xmlns:a16="http://schemas.microsoft.com/office/drawing/2014/main" id="{6CAED73C-68AB-C840-A7B5-FB6055DBF426}"/>
              </a:ext>
            </a:extLst>
          </p:cNvPr>
          <p:cNvSpPr txBox="1">
            <a:spLocks/>
          </p:cNvSpPr>
          <p:nvPr/>
        </p:nvSpPr>
        <p:spPr bwMode="auto">
          <a:xfrm>
            <a:off x="0" y="0"/>
            <a:ext cx="3923928" cy="98072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zh-CN" altLang="en-US" sz="3600" b="1" kern="0">
                <a:solidFill>
                  <a:schemeClr val="bg1"/>
                </a:solidFill>
              </a:rPr>
              <a:t>地铁站博物馆</a:t>
            </a:r>
            <a:endParaRPr lang="en-US" sz="3600" b="1" kern="0" dirty="0">
              <a:solidFill>
                <a:schemeClr val="bg1"/>
              </a:solidFill>
            </a:endParaRPr>
          </a:p>
        </p:txBody>
      </p:sp>
    </p:spTree>
    <p:extLst>
      <p:ext uri="{BB962C8B-B14F-4D97-AF65-F5344CB8AC3E}">
        <p14:creationId xmlns:p14="http://schemas.microsoft.com/office/powerpoint/2010/main" val="1365049330"/>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252921668"/>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93" y="227016"/>
            <a:ext cx="752004"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120</a:t>
            </a:r>
          </a:p>
        </p:txBody>
      </p:sp>
      <p:sp>
        <p:nvSpPr>
          <p:cNvPr id="198659" name="Text Box 1027"/>
          <p:cNvSpPr txBox="1">
            <a:spLocks noChangeArrowheads="1"/>
          </p:cNvSpPr>
          <p:nvPr/>
        </p:nvSpPr>
        <p:spPr bwMode="auto">
          <a:xfrm>
            <a:off x="3543053" y="176213"/>
            <a:ext cx="198804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rPr>
              <a:t>哥林多前书</a:t>
            </a:r>
            <a:endParaRPr kumimoji="0" 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SimSun" charset="0"/>
            </a:endParaRPr>
          </a:p>
        </p:txBody>
      </p:sp>
      <p:sp>
        <p:nvSpPr>
          <p:cNvPr id="12294" name="Text Box 1030"/>
          <p:cNvSpPr txBox="1">
            <a:spLocks noChangeArrowheads="1"/>
          </p:cNvSpPr>
          <p:nvPr/>
        </p:nvSpPr>
        <p:spPr bwMode="auto">
          <a:xfrm>
            <a:off x="381000" y="987425"/>
            <a:ext cx="8458200" cy="2246708"/>
          </a:xfrm>
          <a:prstGeom prst="rect">
            <a:avLst/>
          </a:prstGeom>
          <a:solidFill>
            <a:schemeClr val="bg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总结概要</a:t>
            </a: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800" b="1" i="0" u="sng"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保罗解释</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教会的正确运行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来回应哥林多教会的分党，混乱及教义难点的问题。并担保教会能采取 </a:t>
            </a:r>
            <a:r>
              <a:rPr kumimoji="0" lang="zh-CN" altLang="en-US" sz="2800" b="1" i="1"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SimSun" charset="0"/>
              </a:rPr>
              <a:t>实际的位置成圣 </a:t>
            </a:r>
            <a:r>
              <a:rPr kumimoji="0" lang="zh-CN" altLang="en-US" sz="2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SimSun" charset="0"/>
              </a:rPr>
              <a:t>。</a:t>
            </a:r>
          </a:p>
        </p:txBody>
      </p:sp>
      <p:sp>
        <p:nvSpPr>
          <p:cNvPr id="12295" name="Text Box 1031"/>
          <p:cNvSpPr txBox="1">
            <a:spLocks noChangeArrowheads="1"/>
          </p:cNvSpPr>
          <p:nvPr/>
        </p:nvSpPr>
        <p:spPr bwMode="auto">
          <a:xfrm>
            <a:off x="381000" y="3965575"/>
            <a:ext cx="8458200" cy="1384934"/>
          </a:xfrm>
          <a:prstGeom prst="rect">
            <a:avLst/>
          </a:prstGeom>
          <a:solidFill>
            <a:schemeClr val="accent1">
              <a:lumMod val="25000"/>
            </a:schemeClr>
          </a:solidFill>
          <a:ln w="9525">
            <a:solidFill>
              <a:schemeClr val="tx1"/>
            </a:solidFill>
            <a:miter lim="800000"/>
            <a:headEnd/>
            <a:tailEnd/>
          </a:ln>
        </p:spPr>
        <p:txBody>
          <a:bodyPr wrap="squar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应用</a:t>
            </a:r>
            <a:endParaRPr kumimoji="0" lang="en-US" altLang="zh-CN"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你的生活有为神而“分别为圣”吗？还是你有分党，</a:t>
            </a:r>
            <a:br>
              <a:rPr kumimoji="0" lang="en-US" altLang="zh-CN"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br>
            <a:r>
              <a:rPr kumimoji="0" lang="zh-CN"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SimSun" charset="0"/>
              </a:rPr>
              <a:t>混乱及有教义难点以导致你和非基督徒没有两样？</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zh-CN" altLang="en-US" sz="2000" dirty="0">
                <a:latin typeface="Microsoft YaHei UI" panose="020B0503020204020204" pitchFamily="34" charset="-122"/>
                <a:ea typeface="Microsoft YaHei UI" panose="020B0503020204020204" pitchFamily="34" charset="-122"/>
                <a:cs typeface="ＭＳ Ｐゴシック" charset="0"/>
              </a:rPr>
              <a:t>总结与应用</a:t>
            </a:r>
            <a:endParaRPr lang="en-US" sz="2000" dirty="0">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86951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80304648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804920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93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99" y="0"/>
            <a:ext cx="9151025" cy="6893198"/>
          </a:xfrm>
          <a:prstGeom prst="rect">
            <a:avLst/>
          </a:prstGeom>
        </p:spPr>
      </p:pic>
      <p:sp>
        <p:nvSpPr>
          <p:cNvPr id="219138" name="Rectangle 2"/>
          <p:cNvSpPr>
            <a:spLocks noGrp="1" noChangeArrowheads="1"/>
          </p:cNvSpPr>
          <p:nvPr>
            <p:ph type="ctrTitle"/>
          </p:nvPr>
        </p:nvSpPr>
        <p:spPr>
          <a:xfrm>
            <a:off x="4769297" y="-99392"/>
            <a:ext cx="4267200" cy="1800200"/>
          </a:xfrm>
        </p:spPr>
        <p:txBody>
          <a:bodyPr anchor="t"/>
          <a:lstStyle/>
          <a:p>
            <a:pPr eaLnBrk="1" hangingPunct="1"/>
            <a:r>
              <a:rPr lang="zh-CN" altLang="en-US" sz="4800" b="1" dirty="0">
                <a:solidFill>
                  <a:schemeClr val="bg1"/>
                </a:solidFill>
                <a:latin typeface="Arial" charset="0"/>
                <a:ea typeface="Osaka" charset="0"/>
                <a:cs typeface="Osaka" charset="0"/>
              </a:rPr>
              <a:t>无意义的敬拜</a:t>
            </a:r>
            <a:endParaRPr lang="en-US" sz="4800" b="1" dirty="0">
              <a:solidFill>
                <a:schemeClr val="bg1"/>
              </a:solidFill>
              <a:latin typeface="Arial" charset="0"/>
              <a:ea typeface="Osaka" charset="0"/>
              <a:cs typeface="Osaka" charset="0"/>
            </a:endParaRPr>
          </a:p>
        </p:txBody>
      </p:sp>
      <p:sp>
        <p:nvSpPr>
          <p:cNvPr id="219139" name="Rectangle 3"/>
          <p:cNvSpPr>
            <a:spLocks noGrp="1" noChangeArrowheads="1"/>
          </p:cNvSpPr>
          <p:nvPr>
            <p:ph type="subTitle" idx="1"/>
          </p:nvPr>
        </p:nvSpPr>
        <p:spPr>
          <a:xfrm>
            <a:off x="-36512" y="4293097"/>
            <a:ext cx="9145016" cy="2664296"/>
          </a:xfrm>
        </p:spPr>
        <p:txBody>
          <a:bodyPr/>
          <a:lstStyle/>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现在我要把更高的道路指示你们。 </a:t>
            </a:r>
            <a:r>
              <a:rPr lang="en-US" altLang="zh-CN" sz="4000" b="1" i="1" dirty="0">
                <a:solidFill>
                  <a:schemeClr val="bg1"/>
                </a:solidFill>
                <a:latin typeface="Arial" charset="0"/>
                <a:ea typeface="Osaka" charset="0"/>
                <a:cs typeface="Osaka" charset="0"/>
              </a:rPr>
              <a:t>1</a:t>
            </a:r>
            <a:r>
              <a:rPr lang="zh-CN" altLang="en-US" sz="4000" b="1" i="1" dirty="0">
                <a:solidFill>
                  <a:schemeClr val="bg1"/>
                </a:solidFill>
                <a:latin typeface="Arial" charset="0"/>
                <a:ea typeface="Osaka" charset="0"/>
                <a:cs typeface="Osaka" charset="0"/>
              </a:rPr>
              <a:t>我若能说世人和天使的方言，却没有爱，我就成了鸣的锣、响的钹一样。</a:t>
            </a:r>
            <a:r>
              <a:rPr lang="en-US" sz="4000" b="1" i="1" dirty="0">
                <a:solidFill>
                  <a:schemeClr val="bg1"/>
                </a:solidFill>
                <a:latin typeface="Arial" charset="0"/>
                <a:ea typeface="Osaka" charset="0"/>
                <a:cs typeface="Osaka" charset="0"/>
              </a:rPr>
              <a:t>" </a:t>
            </a:r>
          </a:p>
          <a:p>
            <a:pPr eaLnBrk="1" hangingPunct="1"/>
            <a:r>
              <a:rPr lang="en-US" sz="4000" b="1" i="1" dirty="0">
                <a:solidFill>
                  <a:schemeClr val="bg1"/>
                </a:solidFill>
                <a:latin typeface="Arial" charset="0"/>
                <a:ea typeface="Osaka" charset="0"/>
                <a:cs typeface="Osaka" charset="0"/>
              </a:rPr>
              <a:t>(</a:t>
            </a:r>
            <a:r>
              <a:rPr lang="zh-CN" altLang="en-US" sz="4000" b="1" i="1" dirty="0">
                <a:solidFill>
                  <a:schemeClr val="bg1"/>
                </a:solidFill>
                <a:latin typeface="Arial" charset="0"/>
                <a:ea typeface="Osaka" charset="0"/>
                <a:cs typeface="Osaka" charset="0"/>
              </a:rPr>
              <a:t>林前</a:t>
            </a:r>
            <a:r>
              <a:rPr lang="en-US" sz="4000" b="1" i="1" dirty="0">
                <a:solidFill>
                  <a:schemeClr val="bg1"/>
                </a:solidFill>
                <a:latin typeface="Arial" charset="0"/>
                <a:ea typeface="Osaka" charset="0"/>
                <a:cs typeface="Osaka" charset="0"/>
              </a:rPr>
              <a:t>13:1) </a:t>
            </a:r>
          </a:p>
        </p:txBody>
      </p:sp>
    </p:spTree>
    <p:extLst>
      <p:ext uri="{BB962C8B-B14F-4D97-AF65-F5344CB8AC3E}">
        <p14:creationId xmlns:p14="http://schemas.microsoft.com/office/powerpoint/2010/main" val="1850272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7852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p>
        </p:txBody>
      </p:sp>
      <p:sp>
        <p:nvSpPr>
          <p:cNvPr id="150532" name="Text Box 4"/>
          <p:cNvSpPr txBox="1">
            <a:spLocks noChangeArrowheads="1"/>
          </p:cNvSpPr>
          <p:nvPr/>
        </p:nvSpPr>
        <p:spPr bwMode="auto">
          <a:xfrm rot="-1200000">
            <a:off x="304813" y="2216092"/>
            <a:ext cx="5121275" cy="1200268"/>
          </a:xfrm>
          <a:prstGeom prst="rect">
            <a:avLst/>
          </a:prstGeom>
          <a:solidFill>
            <a:schemeClr val="accent1"/>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新约中所描述的问题最严重的教会。因此显明了神如何坚定不移却满有恩典的对待跟随己欲的教会</a:t>
            </a:r>
          </a:p>
        </p:txBody>
      </p:sp>
      <p:sp>
        <p:nvSpPr>
          <p:cNvPr id="150533" name="Text Box 5"/>
          <p:cNvSpPr txBox="1">
            <a:spLocks noChangeArrowheads="1"/>
          </p:cNvSpPr>
          <p:nvPr/>
        </p:nvSpPr>
        <p:spPr bwMode="auto">
          <a:xfrm rot="1200000">
            <a:off x="3671888" y="3486653"/>
            <a:ext cx="4914900" cy="1938932"/>
          </a:xfrm>
          <a:prstGeom prst="rect">
            <a:avLst/>
          </a:prstGeom>
          <a:solidFill>
            <a:srgbClr val="B2B2B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ea typeface="SimSun" charset="0"/>
                <a:cs typeface="SimSun" charset="0"/>
              </a:rPr>
              <a:t>新约中在以下主题上描述最详尽的：教会惩戒、信徒间的纠纷、婚姻、基督徒的自由、女人的角色、主餐、属灵恩赐、爱的本质、福音以及肉体复活</a:t>
            </a:r>
          </a:p>
        </p:txBody>
      </p:sp>
      <p:sp>
        <p:nvSpPr>
          <p:cNvPr id="150534" name="Text Box 6"/>
          <p:cNvSpPr txBox="1">
            <a:spLocks noChangeArrowheads="1"/>
          </p:cNvSpPr>
          <p:nvPr/>
        </p:nvSpPr>
        <p:spPr bwMode="auto">
          <a:xfrm>
            <a:off x="609601" y="4244976"/>
            <a:ext cx="5181600" cy="1569600"/>
          </a:xfrm>
          <a:prstGeom prst="rect">
            <a:avLst/>
          </a:prstGeom>
          <a:solidFill>
            <a:schemeClr val="accent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chemeClr val="bg1"/>
                </a:solidFill>
                <a:ea typeface="SimSun" charset="0"/>
                <a:cs typeface="SimSun" charset="0"/>
              </a:rPr>
              <a:t>虽然被叫做一书，却不是保罗写给这件教会的第一封信。之前已经写过一封（林前五</a:t>
            </a:r>
            <a:r>
              <a:rPr lang="en-US" altLang="zh-CN" dirty="0">
                <a:solidFill>
                  <a:schemeClr val="bg1"/>
                </a:solidFill>
                <a:ea typeface="SimSun" charset="0"/>
                <a:cs typeface="SimSun" charset="0"/>
              </a:rPr>
              <a:t>9</a:t>
            </a:r>
            <a:r>
              <a:rPr lang="zh-CN" altLang="en-US" dirty="0">
                <a:solidFill>
                  <a:schemeClr val="bg1"/>
                </a:solidFill>
                <a:ea typeface="SimSun" charset="0"/>
                <a:cs typeface="SimSun" charset="0"/>
              </a:rPr>
              <a:t>），只是现在遗失所以没有并入圣经</a:t>
            </a:r>
          </a:p>
        </p:txBody>
      </p:sp>
      <p:sp>
        <p:nvSpPr>
          <p:cNvPr id="221190" name="Rectangle 7"/>
          <p:cNvSpPr>
            <a:spLocks noGrp="1" noChangeArrowheads="1"/>
          </p:cNvSpPr>
          <p:nvPr>
            <p:ph type="title" idx="4294967295"/>
          </p:nvPr>
        </p:nvSpPr>
        <p:spPr>
          <a:xfrm>
            <a:off x="3073552" y="228601"/>
            <a:ext cx="3069947" cy="523160"/>
          </a:xfrm>
          <a:solidFill>
            <a:srgbClr val="000000"/>
          </a:solidFill>
        </p:spPr>
        <p:txBody>
          <a:bodyPr wrap="none" anchor="t">
            <a:spAutoFit/>
          </a:bodyPr>
          <a:lstStyle/>
          <a:p>
            <a:pPr eaLnBrk="1" hangingPunct="1"/>
            <a:r>
              <a:rPr lang="zh-CN" altLang="en-US" sz="2800" b="1" dirty="0">
                <a:solidFill>
                  <a:srgbClr val="FFFFFF"/>
                </a:solidFill>
                <a:latin typeface="Arial" charset="0"/>
                <a:ea typeface="SimSun" charset="0"/>
                <a:cs typeface="SimSun" charset="0"/>
              </a:rPr>
              <a:t>哥林多前书的特征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1027"/>
          <p:cNvSpPr>
            <a:spLocks noGrp="1" noChangeArrowheads="1"/>
          </p:cNvSpPr>
          <p:nvPr>
            <p:ph type="title" idx="4294967295"/>
          </p:nvPr>
        </p:nvSpPr>
        <p:spPr>
          <a:xfrm>
            <a:off x="762000" y="5486400"/>
            <a:ext cx="7772400" cy="1143000"/>
          </a:xfrm>
        </p:spPr>
        <p:txBody>
          <a:bodyPr/>
          <a:lstStyle/>
          <a:p>
            <a:pPr eaLnBrk="1" hangingPunct="1"/>
            <a:r>
              <a:rPr lang="zh-CN" altLang="en-US" dirty="0">
                <a:solidFill>
                  <a:schemeClr val="bg1"/>
                </a:solidFill>
                <a:latin typeface="Times New Roman" charset="0"/>
                <a:ea typeface="ＭＳ Ｐゴシック" charset="0"/>
                <a:cs typeface="ＭＳ Ｐゴシック" charset="0"/>
              </a:rPr>
              <a:t>亚古拉 （</a:t>
            </a:r>
            <a:r>
              <a:rPr lang="en-US" dirty="0">
                <a:solidFill>
                  <a:schemeClr val="bg1"/>
                </a:solidFill>
                <a:latin typeface="Times New Roman" charset="0"/>
                <a:ea typeface="ＭＳ Ｐゴシック" charset="0"/>
                <a:cs typeface="ＭＳ Ｐゴシック" charset="0"/>
              </a:rPr>
              <a:t>Agora</a:t>
            </a:r>
            <a:r>
              <a:rPr lang="zh-CN" altLang="en-US" dirty="0">
                <a:solidFill>
                  <a:schemeClr val="bg1"/>
                </a:solidFill>
                <a:latin typeface="Times New Roman" charset="0"/>
                <a:ea typeface="ＭＳ Ｐゴシック" charset="0"/>
                <a:cs typeface="ＭＳ Ｐゴシック" charset="0"/>
              </a:rPr>
              <a:t>）市场</a:t>
            </a:r>
            <a:endParaRPr lang="en-US" dirty="0">
              <a:solidFill>
                <a:schemeClr val="bg1"/>
              </a:solidFill>
              <a:latin typeface="Times New Roman" charset="0"/>
              <a:ea typeface="ＭＳ Ｐゴシック" charset="0"/>
              <a:cs typeface="ＭＳ Ｐゴシック" charset="0"/>
            </a:endParaRPr>
          </a:p>
        </p:txBody>
      </p:sp>
      <p:sp>
        <p:nvSpPr>
          <p:cNvPr id="223236" name="Text Box 1028"/>
          <p:cNvSpPr txBox="1">
            <a:spLocks noChangeArrowheads="1"/>
          </p:cNvSpPr>
          <p:nvPr/>
        </p:nvSpPr>
        <p:spPr bwMode="auto">
          <a:xfrm>
            <a:off x="8445203"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161</a:t>
            </a: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ChangeArrowheads="1"/>
          </p:cNvSpPr>
          <p:nvPr/>
        </p:nvSpPr>
        <p:spPr bwMode="auto">
          <a:xfrm>
            <a:off x="-36511" y="5410200"/>
            <a:ext cx="9108504" cy="144780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cs typeface="Arial" charset="0"/>
            </a:endParaRPr>
          </a:p>
        </p:txBody>
      </p:sp>
      <p:pic>
        <p:nvPicPr>
          <p:cNvPr id="225283" name="Picture 1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 t="644" r="2435" b="816"/>
          <a:stretch/>
        </p:blipFill>
        <p:spPr bwMode="auto">
          <a:xfrm>
            <a:off x="-36512" y="13"/>
            <a:ext cx="9083158" cy="58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1028"/>
          <p:cNvSpPr txBox="1">
            <a:spLocks noChangeArrowheads="1"/>
          </p:cNvSpPr>
          <p:nvPr/>
        </p:nvSpPr>
        <p:spPr bwMode="auto">
          <a:xfrm>
            <a:off x="228600" y="3429013"/>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告状</a:t>
            </a:r>
            <a:br>
              <a:rPr lang="en-US" sz="3600" dirty="0">
                <a:solidFill>
                  <a:srgbClr val="3333FF"/>
                </a:solidFill>
                <a:latin typeface="Arial"/>
                <a:ea typeface="+mn-ea"/>
                <a:cs typeface="Arial"/>
              </a:rPr>
            </a:br>
            <a:r>
              <a:rPr lang="zh-CN" altLang="en-US" sz="3600" dirty="0">
                <a:solidFill>
                  <a:srgbClr val="3333FF"/>
                </a:solidFill>
                <a:latin typeface="Arial"/>
                <a:ea typeface="+mn-ea"/>
                <a:cs typeface="Arial"/>
              </a:rPr>
              <a:t>林前</a:t>
            </a:r>
            <a:r>
              <a:rPr lang="en-US" sz="3600" dirty="0">
                <a:solidFill>
                  <a:srgbClr val="3333FF"/>
                </a:solidFill>
                <a:latin typeface="Arial"/>
                <a:ea typeface="+mn-ea"/>
                <a:cs typeface="Arial"/>
              </a:rPr>
              <a:t>6</a:t>
            </a:r>
          </a:p>
        </p:txBody>
      </p:sp>
      <p:sp>
        <p:nvSpPr>
          <p:cNvPr id="183301" name="Text Box 1029"/>
          <p:cNvSpPr txBox="1">
            <a:spLocks noChangeArrowheads="1"/>
          </p:cNvSpPr>
          <p:nvPr/>
        </p:nvSpPr>
        <p:spPr bwMode="auto">
          <a:xfrm>
            <a:off x="3657600" y="4114800"/>
            <a:ext cx="2743200" cy="1200268"/>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3333FF"/>
                </a:solidFill>
                <a:latin typeface="Arial"/>
                <a:ea typeface="+mn-ea"/>
                <a:cs typeface="Arial"/>
              </a:rPr>
              <a:t>保罗被审问</a:t>
            </a:r>
          </a:p>
          <a:p>
            <a:pPr>
              <a:defRPr/>
            </a:pPr>
            <a:r>
              <a:rPr lang="zh-CN" altLang="en-US" sz="3600" dirty="0">
                <a:solidFill>
                  <a:srgbClr val="3333FF"/>
                </a:solidFill>
                <a:latin typeface="Arial"/>
                <a:ea typeface="+mn-ea"/>
                <a:cs typeface="Arial"/>
              </a:rPr>
              <a:t>使徒行传</a:t>
            </a:r>
            <a:r>
              <a:rPr lang="en-US" altLang="zh-CN" sz="3600" dirty="0">
                <a:solidFill>
                  <a:srgbClr val="3333FF"/>
                </a:solidFill>
                <a:latin typeface="Arial"/>
                <a:ea typeface="+mn-ea"/>
                <a:cs typeface="Arial"/>
              </a:rPr>
              <a:t>18</a:t>
            </a:r>
          </a:p>
        </p:txBody>
      </p:sp>
      <p:sp>
        <p:nvSpPr>
          <p:cNvPr id="183302" name="Text Box 1030"/>
          <p:cNvSpPr txBox="1">
            <a:spLocks noChangeArrowheads="1"/>
          </p:cNvSpPr>
          <p:nvPr/>
        </p:nvSpPr>
        <p:spPr bwMode="auto">
          <a:xfrm>
            <a:off x="6324600" y="3962400"/>
            <a:ext cx="2362200" cy="646270"/>
          </a:xfrm>
          <a:prstGeom prst="rect">
            <a:avLst/>
          </a:prstGeom>
          <a:noFill/>
          <a:ln w="9525">
            <a:noFill/>
            <a:miter lim="800000"/>
            <a:headEnd/>
            <a:tailEnd/>
          </a:ln>
          <a:effectLst>
            <a:outerShdw blurRad="63500" dist="29783" dir="1514402" algn="ctr" rotWithShape="0">
              <a:schemeClr val="tx1">
                <a:alpha val="74998"/>
              </a:schemeClr>
            </a:outerShdw>
          </a:effectLst>
        </p:spPr>
        <p:txBody>
          <a:bodyPr lIns="91378" tIns="45690" rIns="91378" bIns="45690">
            <a:spAutoFit/>
          </a:bodyPr>
          <a:lstStyle/>
          <a:p>
            <a:pPr>
              <a:defRPr/>
            </a:pPr>
            <a:r>
              <a:rPr lang="zh-CN" altLang="en-US" sz="3600" dirty="0">
                <a:solidFill>
                  <a:srgbClr val="FF0805"/>
                </a:solidFill>
                <a:latin typeface="Arial"/>
                <a:ea typeface="+mn-ea"/>
                <a:cs typeface="Arial"/>
              </a:rPr>
              <a:t>审判台</a:t>
            </a:r>
          </a:p>
        </p:txBody>
      </p:sp>
      <p:sp>
        <p:nvSpPr>
          <p:cNvPr id="225287" name="Rectangle 1031"/>
          <p:cNvSpPr>
            <a:spLocks noGrp="1" noChangeArrowheads="1"/>
          </p:cNvSpPr>
          <p:nvPr>
            <p:ph type="title" idx="4294967295"/>
          </p:nvPr>
        </p:nvSpPr>
        <p:spPr>
          <a:xfrm>
            <a:off x="76200" y="6248401"/>
            <a:ext cx="6096000" cy="533400"/>
          </a:xfrm>
        </p:spPr>
        <p:txBody>
          <a:bodyPr/>
          <a:lstStyle/>
          <a:p>
            <a:pPr algn="l" eaLnBrk="1" hangingPunct="1"/>
            <a:r>
              <a:rPr lang="zh-CN" altLang="en-US" sz="3600" b="1" dirty="0">
                <a:latin typeface="Arial" charset="0"/>
                <a:ea typeface="ＭＳ Ｐゴシック" charset="0"/>
                <a:cs typeface="Arial" charset="0"/>
              </a:rPr>
              <a:t>哥林多的审判台</a:t>
            </a:r>
            <a:r>
              <a:rPr lang="en-US" altLang="zh-CN" sz="3600" b="1" dirty="0">
                <a:latin typeface="Arial" charset="0"/>
                <a:ea typeface="ＭＳ Ｐゴシック" charset="0"/>
                <a:cs typeface="Arial" charset="0"/>
              </a:rPr>
              <a:t>(</a:t>
            </a:r>
            <a:r>
              <a:rPr lang="en-US" sz="3600" b="1" dirty="0">
                <a:latin typeface="Arial" charset="0"/>
                <a:ea typeface="ＭＳ Ｐゴシック" charset="0"/>
                <a:cs typeface="Arial" charset="0"/>
              </a:rPr>
              <a:t>Bema)</a:t>
            </a:r>
            <a:endParaRPr lang="en-US" sz="3600" dirty="0">
              <a:latin typeface="Arial" charset="0"/>
              <a:ea typeface="ＭＳ Ｐゴシック" charset="0"/>
              <a:cs typeface="Arial" charset="0"/>
            </a:endParaRPr>
          </a:p>
        </p:txBody>
      </p:sp>
      <p:sp>
        <p:nvSpPr>
          <p:cNvPr id="225288" name="Rectangle 1032"/>
          <p:cNvSpPr>
            <a:spLocks noChangeArrowheads="1"/>
          </p:cNvSpPr>
          <p:nvPr/>
        </p:nvSpPr>
        <p:spPr bwMode="auto">
          <a:xfrm rot="-1260481">
            <a:off x="6553201" y="4267201"/>
            <a:ext cx="381000" cy="152400"/>
          </a:xfrm>
          <a:prstGeom prst="rect">
            <a:avLst/>
          </a:prstGeom>
          <a:solidFill>
            <a:srgbClr val="FF0000"/>
          </a:solidFill>
          <a:ln w="9525">
            <a:solidFill>
              <a:schemeClr val="tx1"/>
            </a:solidFill>
            <a:miter lim="800000"/>
            <a:headEnd/>
            <a:tailEnd/>
          </a:ln>
        </p:spPr>
        <p:txBody>
          <a:bodyPr wrap="none" lIns="91378" tIns="45690" rIns="91378" bIns="45690" anchor="ctr"/>
          <a:lstStyle/>
          <a:p>
            <a:endParaRPr lang="en-US">
              <a:cs typeface="Arial" charset="0"/>
            </a:endParaRPr>
          </a:p>
        </p:txBody>
      </p:sp>
      <p:sp>
        <p:nvSpPr>
          <p:cNvPr id="225289" name="Text Box 1033"/>
          <p:cNvSpPr txBox="1">
            <a:spLocks noChangeArrowheads="1"/>
          </p:cNvSpPr>
          <p:nvPr/>
        </p:nvSpPr>
        <p:spPr bwMode="auto">
          <a:xfrm>
            <a:off x="8676977" y="3"/>
            <a:ext cx="699105" cy="46160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cs typeface="Arial" charset="0"/>
              </a:rPr>
              <a:t>161</a:t>
            </a:r>
            <a:endParaRPr lang="en-US">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9" y="76206"/>
            <a:ext cx="1470149"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2"/>
            <a:ext cx="8763000" cy="1200268"/>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 (1-4</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保罗回应革来的报告</a:t>
            </a:r>
            <a:r>
              <a:rPr lang="en-US" altLang="zh-CN" dirty="0">
                <a:solidFill>
                  <a:srgbClr val="FFFFFF"/>
                </a:solidFill>
                <a:cs typeface="Arial" charset="0"/>
              </a:rPr>
              <a:t>—</a:t>
            </a:r>
            <a:r>
              <a:rPr lang="zh-CN" altLang="en-US" dirty="0">
                <a:solidFill>
                  <a:srgbClr val="FFFFFF"/>
                </a:solidFill>
                <a:cs typeface="Arial" charset="0"/>
              </a:rPr>
              <a:t>由于过于看重谁属哪个喜爱的老师们而分党</a:t>
            </a:r>
            <a:r>
              <a:rPr lang="en-US" altLang="zh-CN" dirty="0">
                <a:solidFill>
                  <a:srgbClr val="FFFFFF"/>
                </a:solidFill>
                <a:cs typeface="Arial" charset="0"/>
              </a:rPr>
              <a:t>—</a:t>
            </a:r>
            <a:r>
              <a:rPr lang="zh-CN" altLang="en-US" dirty="0">
                <a:solidFill>
                  <a:srgbClr val="FFFFFF"/>
                </a:solidFill>
                <a:cs typeface="Arial" charset="0"/>
              </a:rPr>
              <a:t>感到荒谬因老师们的信息都是基督受死。保罗也以基督谦卑仆人身份来鼓励教会也要谦卑。 </a:t>
            </a:r>
          </a:p>
        </p:txBody>
      </p:sp>
      <p:sp>
        <p:nvSpPr>
          <p:cNvPr id="18442" name="Text Box 10"/>
          <p:cNvSpPr txBox="1">
            <a:spLocks noChangeArrowheads="1"/>
          </p:cNvSpPr>
          <p:nvPr/>
        </p:nvSpPr>
        <p:spPr bwMode="auto">
          <a:xfrm>
            <a:off x="152400" y="3013075"/>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 (5-6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保罗回应关于淫乱及告状的报告来帮助哥林多信徒明白神已经赐他们能够有智慧地运行教会纪律。</a:t>
            </a:r>
          </a:p>
        </p:txBody>
      </p:sp>
      <p:sp>
        <p:nvSpPr>
          <p:cNvPr id="18443" name="Text Box 11"/>
          <p:cNvSpPr txBox="1">
            <a:spLocks noChangeArrowheads="1"/>
          </p:cNvSpPr>
          <p:nvPr/>
        </p:nvSpPr>
        <p:spPr bwMode="auto">
          <a:xfrm>
            <a:off x="152400" y="5029203"/>
            <a:ext cx="8763000" cy="830936"/>
          </a:xfrm>
          <a:prstGeom prst="rect">
            <a:avLst/>
          </a:prstGeom>
          <a:solidFill>
            <a:schemeClr val="tx2"/>
          </a:solidFill>
          <a:ln w="9525">
            <a:solidFill>
              <a:schemeClr val="tx1"/>
            </a:solidFill>
            <a:miter lim="800000"/>
            <a:headEnd/>
            <a:tailEnd/>
          </a:ln>
        </p:spPr>
        <p:txBody>
          <a:bodyPr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III. (7-16</a:t>
            </a:r>
            <a:r>
              <a:rPr lang="zh-CN" altLang="en-US" dirty="0">
                <a:solidFill>
                  <a:srgbClr val="FFFFFF"/>
                </a:solidFill>
                <a:cs typeface="Arial" charset="0"/>
              </a:rPr>
              <a:t>章</a:t>
            </a:r>
            <a:r>
              <a:rPr lang="en-US" altLang="zh-CN" dirty="0">
                <a:solidFill>
                  <a:srgbClr val="FFFFFF"/>
                </a:solidFill>
                <a:cs typeface="Arial" charset="0"/>
              </a:rPr>
              <a:t>) </a:t>
            </a:r>
            <a:r>
              <a:rPr lang="zh-CN" altLang="en-US" dirty="0">
                <a:solidFill>
                  <a:srgbClr val="FFFFFF"/>
                </a:solidFill>
                <a:cs typeface="Arial" charset="0"/>
              </a:rPr>
              <a:t>保罗回答教会所问关于信徒在教义上所遇到的困难问题，以便帮助他们有实际性的成圣。</a:t>
            </a:r>
          </a:p>
        </p:txBody>
      </p:sp>
      <p:sp>
        <p:nvSpPr>
          <p:cNvPr id="227334" name="Rectangle 12"/>
          <p:cNvSpPr>
            <a:spLocks noGrp="1" noChangeArrowheads="1"/>
          </p:cNvSpPr>
          <p:nvPr>
            <p:ph type="title" idx="4294967295"/>
          </p:nvPr>
        </p:nvSpPr>
        <p:spPr>
          <a:xfrm>
            <a:off x="0" y="1"/>
            <a:ext cx="5562600" cy="525142"/>
          </a:xfrm>
          <a:solidFill>
            <a:srgbClr val="000000"/>
          </a:solidFill>
        </p:spPr>
        <p:txBody>
          <a:bodyPr anchor="t">
            <a:spAutoFit/>
          </a:bodyPr>
          <a:lstStyle/>
          <a:p>
            <a:pPr algn="ctr" eaLnBrk="1" hangingPunct="1"/>
            <a:r>
              <a:rPr lang="zh-CN" altLang="en-US" sz="2800" b="1" dirty="0">
                <a:solidFill>
                  <a:srgbClr val="FFFFFF"/>
                </a:solidFill>
                <a:latin typeface="Arial" charset="0"/>
                <a:ea typeface="SimSun" charset="0"/>
                <a:cs typeface="SimSun" charset="0"/>
              </a:rPr>
              <a:t>哥林多前书的概要</a:t>
            </a:r>
            <a:endParaRPr lang="en-US" sz="2800" b="1" dirty="0">
              <a:solidFill>
                <a:srgbClr val="FFFFFF"/>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要不一样</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242084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SG"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牛群心态</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1666385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5" y="15496"/>
            <a:ext cx="9129233"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基督会把祂的国度交给父神，为的是要显示三一真神在一些上，包括有复活身体的信徒</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b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有主权</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(15:27b-28)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F28ADD0C-CE43-6641-932E-6543F02D30B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9598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不一样</a:t>
            </a:r>
            <a:endParaRPr lang="en-US" sz="5400" b="1" dirty="0">
              <a:effectLst>
                <a:glow rad="127000">
                  <a:schemeClr val="tx1"/>
                </a:glow>
              </a:effectLst>
              <a:latin typeface="Arial" charset="0"/>
              <a:ea typeface="ＭＳ Ｐゴシック" charset="0"/>
              <a:cs typeface="ＭＳ Ｐゴシック" charset="0"/>
            </a:endParaRP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442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zh-CN" altLang="en-US" sz="6600" b="1" dirty="0">
                <a:solidFill>
                  <a:srgbClr val="C00000"/>
                </a:solidFill>
                <a:effectLst>
                  <a:glow rad="127000">
                    <a:schemeClr val="bg1"/>
                  </a:glow>
                </a:effectLst>
                <a:latin typeface="Arial" charset="0"/>
                <a:ea typeface="ＭＳ Ｐゴシック" charset="0"/>
                <a:cs typeface="ＭＳ Ｐゴシック" charset="0"/>
              </a:rPr>
              <a:t>不一样</a:t>
            </a:r>
            <a:endParaRPr lang="en-US" sz="6600" b="1" dirty="0">
              <a:solidFill>
                <a:srgbClr val="C0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91083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zh-CN" altLang="en-US" sz="6600" b="1" dirty="0">
                <a:solidFill>
                  <a:srgbClr val="C00000"/>
                </a:solidFill>
                <a:effectLst>
                  <a:glow rad="127000">
                    <a:schemeClr val="bg1"/>
                  </a:glow>
                </a:effectLst>
                <a:latin typeface="Arial" charset="0"/>
                <a:ea typeface="ＭＳ Ｐゴシック" charset="0"/>
              </a:rPr>
              <a:t>不一样</a:t>
            </a:r>
            <a:endParaRPr lang="en-US" sz="6600" b="1" dirty="0">
              <a:solidFill>
                <a:srgbClr val="C00000"/>
              </a:solidFill>
              <a:effectLst>
                <a:glow rad="127000">
                  <a:schemeClr val="bg1"/>
                </a:glow>
              </a:effectLst>
              <a:latin typeface="Arial" charset="0"/>
              <a:ea typeface="ＭＳ Ｐゴシック" charset="0"/>
            </a:endParaRPr>
          </a:p>
        </p:txBody>
      </p:sp>
    </p:spTree>
    <p:extLst>
      <p:ext uri="{BB962C8B-B14F-4D97-AF65-F5344CB8AC3E}">
        <p14:creationId xmlns:p14="http://schemas.microsoft.com/office/powerpoint/2010/main" val="95181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“在这本书中，“不同”意味着“更好”。”</a:t>
            </a:r>
            <a:endParaRPr lang="en-US" sz="3600" b="1" dirty="0">
              <a:effectLst>
                <a:glow rad="127000">
                  <a:schemeClr val="tx1"/>
                </a:glow>
              </a:effectLst>
              <a:latin typeface="Arial" charset="0"/>
              <a:ea typeface="ＭＳ Ｐゴシック" charset="0"/>
              <a:cs typeface="ＭＳ Ｐゴシック" charset="0"/>
            </a:endParaRP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51035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我们怎么样在能与非信徒 </a:t>
            </a:r>
            <a:r>
              <a:rPr lang="zh-CN" altLang="en-US" sz="66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不一样</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6021604"/>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0697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54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34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神把哥林多的信徒放在他们那黑暗的城市中，使他们成为祂的光明。</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9982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13"/>
            <a:ext cx="9144000" cy="523875"/>
          </a:xfrm>
          <a:solidFill>
            <a:schemeClr val="hlink"/>
          </a:solidFill>
        </p:spPr>
        <p:txBody>
          <a:bodyPr>
            <a:spAutoFit/>
          </a:bodyPr>
          <a:lstStyle/>
          <a:p>
            <a:r>
              <a:rPr lang="zh-CN" altLang="en-US" sz="2800" b="1" dirty="0">
                <a:solidFill>
                  <a:srgbClr val="FFFFFF"/>
                </a:solidFill>
                <a:latin typeface="Arial" charset="0"/>
                <a:ea typeface="ＭＳ Ｐゴシック" charset="0"/>
                <a:cs typeface="Arial" charset="0"/>
              </a:rPr>
              <a:t>保罗的第一与第二次宣教旅程</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Text Box 1028"/>
          <p:cNvSpPr txBox="1">
            <a:spLocks noChangeArrowheads="1"/>
          </p:cNvSpPr>
          <p:nvPr/>
        </p:nvSpPr>
        <p:spPr bwMode="auto">
          <a:xfrm>
            <a:off x="7956556" y="44456"/>
            <a:ext cx="114474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1378" tIns="45690" rIns="91378" bIns="4569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138-39</a:t>
            </a:r>
          </a:p>
        </p:txBody>
      </p:sp>
    </p:spTree>
    <p:extLst>
      <p:ext uri="{BB962C8B-B14F-4D97-AF65-F5344CB8AC3E}">
        <p14:creationId xmlns:p14="http://schemas.microsoft.com/office/powerpoint/2010/main" val="10218895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3"/>
          <p:cNvSpPr txBox="1">
            <a:spLocks noChangeArrowheads="1"/>
          </p:cNvSpPr>
          <p:nvPr/>
        </p:nvSpPr>
        <p:spPr bwMode="auto">
          <a:xfrm>
            <a:off x="8392816" y="152406"/>
            <a:ext cx="699105" cy="4616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157</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73" name="Text Box 6"/>
          <p:cNvSpPr txBox="1">
            <a:spLocks noChangeArrowheads="1"/>
          </p:cNvSpPr>
          <p:nvPr/>
        </p:nvSpPr>
        <p:spPr bwMode="auto">
          <a:xfrm>
            <a:off x="1892452" y="152401"/>
            <a:ext cx="4873325" cy="5231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SimSun" charset="0"/>
                <a:cs typeface="SimSun" charset="0"/>
              </a:rPr>
              <a:t>第三次宣教旅程的格林多前书</a:t>
            </a:r>
            <a:endParaRPr kumimoji="0" lang="en-US" altLang="zh-CN" sz="28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51207" name="Text Box 7"/>
          <p:cNvSpPr txBox="1">
            <a:spLocks noChangeArrowheads="1"/>
          </p:cNvSpPr>
          <p:nvPr/>
        </p:nvSpPr>
        <p:spPr bwMode="auto">
          <a:xfrm>
            <a:off x="2710247" y="3048006"/>
            <a:ext cx="1215272"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出发点</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以弗所</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8" name="Text Box 8"/>
          <p:cNvSpPr txBox="1">
            <a:spLocks noChangeArrowheads="1"/>
          </p:cNvSpPr>
          <p:nvPr/>
        </p:nvSpPr>
        <p:spPr bwMode="auto">
          <a:xfrm>
            <a:off x="401225" y="3048006"/>
            <a:ext cx="1215271" cy="830936"/>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目的地</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格林多</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0980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zh-CN" altLang="en-US" sz="3600" dirty="0">
                <a:solidFill>
                  <a:schemeClr val="bg1"/>
                </a:solidFill>
                <a:latin typeface="Arial" charset="0"/>
                <a:ea typeface="ＭＳ Ｐゴシック" charset="0"/>
                <a:cs typeface="ＭＳ Ｐゴシック" charset="0"/>
              </a:rPr>
              <a:t>哥林多</a:t>
            </a:r>
            <a:r>
              <a:rPr lang="en-US" sz="3600" dirty="0">
                <a:solidFill>
                  <a:schemeClr val="bg1"/>
                </a:solidFill>
                <a:latin typeface="Arial" charset="0"/>
                <a:ea typeface="ＭＳ Ｐゴシック" charset="0"/>
                <a:cs typeface="ＭＳ Ｐゴシック" charset="0"/>
              </a:rPr>
              <a:t>: </a:t>
            </a:r>
            <a:r>
              <a:rPr lang="zh-CN" altLang="en-US" sz="3600" dirty="0">
                <a:solidFill>
                  <a:schemeClr val="bg1"/>
                </a:solidFill>
                <a:latin typeface="Arial" charset="0"/>
                <a:ea typeface="ＭＳ Ｐゴシック" charset="0"/>
                <a:cs typeface="ＭＳ Ｐゴシック" charset="0"/>
              </a:rPr>
              <a:t>淫乱的十字路口</a:t>
            </a:r>
            <a:endParaRPr lang="en-US" sz="3600" dirty="0">
              <a:solidFill>
                <a:schemeClr val="bg1"/>
              </a:solidFill>
              <a:latin typeface="Arial" charset="0"/>
              <a:ea typeface="ＭＳ Ｐゴシック" charset="0"/>
              <a:cs typeface="ＭＳ Ｐゴシック" charset="0"/>
            </a:endParaRPr>
          </a:p>
        </p:txBody>
      </p:sp>
      <p:sp>
        <p:nvSpPr>
          <p:cNvPr id="208900" name="AutoShape 4"/>
          <p:cNvSpPr>
            <a:spLocks noChangeArrowheads="1"/>
          </p:cNvSpPr>
          <p:nvPr/>
        </p:nvSpPr>
        <p:spPr bwMode="auto">
          <a:xfrm>
            <a:off x="3352801" y="4800600"/>
            <a:ext cx="609600" cy="457200"/>
          </a:xfrm>
          <a:prstGeom prst="irregularSeal2">
            <a:avLst/>
          </a:prstGeom>
          <a:solidFill>
            <a:srgbClr val="FFCC00"/>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91378" tIns="45690" rIns="91378" bIns="4569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8" name="Text Box 6"/>
          <p:cNvSpPr txBox="1">
            <a:spLocks noChangeArrowheads="1"/>
          </p:cNvSpPr>
          <p:nvPr/>
        </p:nvSpPr>
        <p:spPr bwMode="auto">
          <a:xfrm>
            <a:off x="3253775" y="5029201"/>
            <a:ext cx="1171991" cy="461604"/>
          </a:xfrm>
          <a:prstGeom prst="rect">
            <a:avLst/>
          </a:prstGeom>
          <a:noFill/>
          <a:ln w="9525">
            <a:noFill/>
            <a:miter lim="800000"/>
            <a:headEnd/>
            <a:tailEnd/>
          </a:ln>
        </p:spPr>
        <p:txBody>
          <a:bodyPr wrap="none" lIns="91378" tIns="45690" rIns="91378" bIns="4569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zh-CN" altLang="en-US" dirty="0">
                <a:solidFill>
                  <a:srgbClr val="000000"/>
                </a:solidFill>
                <a:effectLst>
                  <a:glow rad="165100">
                    <a:srgbClr val="FFFFFF">
                      <a:alpha val="75000"/>
                    </a:srgbClr>
                  </a:glow>
                </a:effectLst>
                <a:latin typeface="Arial"/>
                <a:ea typeface="ＭＳ Ｐゴシック" charset="-128"/>
                <a:cs typeface="Arial"/>
              </a:rPr>
              <a:t>哥</a:t>
            </a:r>
            <a:r>
              <a:rPr kumimoji="0" lang="zh-CN" alt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rPr>
              <a:t>林多</a:t>
            </a:r>
            <a:endParaRPr kumimoji="0" lang="en-US" sz="2400" b="1" i="0" u="none" strike="noStrike" kern="1200" cap="none" spc="0" normalizeH="0" baseline="0" noProof="0" dirty="0">
              <a:ln>
                <a:noFill/>
              </a:ln>
              <a:solidFill>
                <a:srgbClr val="000000"/>
              </a:solidFill>
              <a:effectLst>
                <a:glow rad="165100">
                  <a:srgbClr val="FFFFFF">
                    <a:alpha val="75000"/>
                  </a:srgbClr>
                </a:glow>
              </a:effectLst>
              <a:uLnTx/>
              <a:uFillTx/>
              <a:latin typeface="Arial"/>
              <a:ea typeface="ＭＳ Ｐゴシック" charset="-128"/>
              <a:cs typeface="Arial"/>
            </a:endParaRPr>
          </a:p>
        </p:txBody>
      </p:sp>
      <p:sp>
        <p:nvSpPr>
          <p:cNvPr id="208903" name="Text Box 7"/>
          <p:cNvSpPr txBox="1">
            <a:spLocks noChangeArrowheads="1"/>
          </p:cNvSpPr>
          <p:nvPr/>
        </p:nvSpPr>
        <p:spPr bwMode="auto">
          <a:xfrm>
            <a:off x="8448377" y="3"/>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142</a:t>
            </a:r>
          </a:p>
        </p:txBody>
      </p:sp>
      <p:sp>
        <p:nvSpPr>
          <p:cNvPr id="2" name="文本框 1">
            <a:extLst>
              <a:ext uri="{FF2B5EF4-FFF2-40B4-BE49-F238E27FC236}">
                <a16:creationId xmlns:a16="http://schemas.microsoft.com/office/drawing/2014/main" id="{C854A851-1300-A82B-3DE1-421707625B98}"/>
              </a:ext>
            </a:extLst>
          </p:cNvPr>
          <p:cNvSpPr txBox="1"/>
          <p:nvPr/>
        </p:nvSpPr>
        <p:spPr>
          <a:xfrm>
            <a:off x="2417342" y="1810080"/>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5C7F8307-B716-7657-1351-6145A3356E41}"/>
              </a:ext>
            </a:extLst>
          </p:cNvPr>
          <p:cNvSpPr txBox="1"/>
          <p:nvPr/>
        </p:nvSpPr>
        <p:spPr>
          <a:xfrm rot="19542504">
            <a:off x="3163195" y="2703144"/>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8BE38BD8-5CE1-45B0-171D-E5BB7350DBAD}"/>
              </a:ext>
            </a:extLst>
          </p:cNvPr>
          <p:cNvSpPr txBox="1"/>
          <p:nvPr/>
        </p:nvSpPr>
        <p:spPr>
          <a:xfrm>
            <a:off x="4738953" y="2371353"/>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6AA94CD4-C477-8B73-3744-824ECDBD2B59}"/>
              </a:ext>
            </a:extLst>
          </p:cNvPr>
          <p:cNvSpPr txBox="1"/>
          <p:nvPr/>
        </p:nvSpPr>
        <p:spPr>
          <a:xfrm>
            <a:off x="3874235" y="3468754"/>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1B2FF44E-A028-B28A-65BE-599E1A3D11C4}"/>
              </a:ext>
            </a:extLst>
          </p:cNvPr>
          <p:cNvSpPr txBox="1"/>
          <p:nvPr/>
        </p:nvSpPr>
        <p:spPr>
          <a:xfrm>
            <a:off x="5488785" y="4533388"/>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7" name="文本框 6">
            <a:extLst>
              <a:ext uri="{FF2B5EF4-FFF2-40B4-BE49-F238E27FC236}">
                <a16:creationId xmlns:a16="http://schemas.microsoft.com/office/drawing/2014/main" id="{EC1B0459-454A-82CC-349E-1F80231D8361}"/>
              </a:ext>
            </a:extLst>
          </p:cNvPr>
          <p:cNvSpPr txBox="1"/>
          <p:nvPr/>
        </p:nvSpPr>
        <p:spPr>
          <a:xfrm>
            <a:off x="6199157" y="4154671"/>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8" name="文本框 7">
            <a:extLst>
              <a:ext uri="{FF2B5EF4-FFF2-40B4-BE49-F238E27FC236}">
                <a16:creationId xmlns:a16="http://schemas.microsoft.com/office/drawing/2014/main" id="{31EC83E1-748F-5CC4-86DF-F4A4B4A9B158}"/>
              </a:ext>
            </a:extLst>
          </p:cNvPr>
          <p:cNvSpPr txBox="1"/>
          <p:nvPr/>
        </p:nvSpPr>
        <p:spPr>
          <a:xfrm>
            <a:off x="4144281" y="4462448"/>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雅典</a:t>
            </a:r>
          </a:p>
        </p:txBody>
      </p:sp>
      <p:sp>
        <p:nvSpPr>
          <p:cNvPr id="9" name="文本框 8">
            <a:extLst>
              <a:ext uri="{FF2B5EF4-FFF2-40B4-BE49-F238E27FC236}">
                <a16:creationId xmlns:a16="http://schemas.microsoft.com/office/drawing/2014/main" id="{3DA3C841-270F-B920-831E-F66573ED0183}"/>
              </a:ext>
            </a:extLst>
          </p:cNvPr>
          <p:cNvSpPr txBox="1"/>
          <p:nvPr/>
        </p:nvSpPr>
        <p:spPr>
          <a:xfrm>
            <a:off x="7750479" y="1459682"/>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extLst>
      <p:ext uri="{BB962C8B-B14F-4D97-AF65-F5344CB8AC3E}">
        <p14:creationId xmlns:p14="http://schemas.microsoft.com/office/powerpoint/2010/main" val="35342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遵守圣餐的正确方法是要通过宣扬基督再来履行新约来期盼未来。</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DE39A51B-37B5-544A-A179-57EE832EF8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35028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47" name="Freeform 4" descr="Water droplets"/>
          <p:cNvSpPr>
            <a:spLocks/>
          </p:cNvSpPr>
          <p:nvPr/>
        </p:nvSpPr>
        <p:spPr bwMode="auto">
          <a:xfrm>
            <a:off x="7432675" y="2668589"/>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5" name="Text Box 5"/>
          <p:cNvSpPr txBox="1">
            <a:spLocks noChangeArrowheads="1"/>
          </p:cNvSpPr>
          <p:nvPr/>
        </p:nvSpPr>
        <p:spPr bwMode="auto">
          <a:xfrm>
            <a:off x="2624139"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7749" name="Freeform 6"/>
          <p:cNvSpPr>
            <a:spLocks/>
          </p:cNvSpPr>
          <p:nvPr/>
        </p:nvSpPr>
        <p:spPr bwMode="auto">
          <a:xfrm>
            <a:off x="941388" y="3373439"/>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7750" name="Freeform 7"/>
          <p:cNvSpPr>
            <a:spLocks/>
          </p:cNvSpPr>
          <p:nvPr/>
        </p:nvSpPr>
        <p:spPr bwMode="auto">
          <a:xfrm>
            <a:off x="1295413" y="4746638"/>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9848" name="Rectangle 8"/>
          <p:cNvSpPr>
            <a:spLocks noGrp="1" noChangeArrowheads="1"/>
          </p:cNvSpPr>
          <p:nvPr>
            <p:ph type="ctrTitle"/>
          </p:nvPr>
        </p:nvSpPr>
        <p:spPr>
          <a:xfrm>
            <a:off x="6248400" y="685813"/>
            <a:ext cx="3200400" cy="646270"/>
          </a:xfrm>
          <a:effectLst>
            <a:outerShdw blurRad="63500" dist="35921" dir="2700000" algn="ctr" rotWithShape="0">
              <a:schemeClr val="tx1"/>
            </a:outerShdw>
          </a:effectLst>
        </p:spPr>
        <p:txBody>
          <a:bodyPr anchor="t">
            <a:spAutoFit/>
          </a:bodyPr>
          <a:lstStyle/>
          <a:p>
            <a:pPr eaLnBrk="1" hangingPunct="1">
              <a:defRPr/>
            </a:pPr>
            <a:r>
              <a:rPr lang="zh-CN" altLang="en-US" sz="3600" b="1" dirty="0">
                <a:solidFill>
                  <a:schemeClr val="bg1"/>
                </a:solidFill>
                <a:latin typeface="Arial"/>
                <a:cs typeface="Arial"/>
              </a:rPr>
              <a:t>哥林多地峡</a:t>
            </a:r>
            <a:endParaRPr lang="en-US" sz="3600" b="1" dirty="0">
              <a:solidFill>
                <a:schemeClr val="bg1"/>
              </a:solidFill>
              <a:latin typeface="Arial"/>
              <a:cs typeface="Arial"/>
            </a:endParaRPr>
          </a:p>
        </p:txBody>
      </p:sp>
      <p:sp>
        <p:nvSpPr>
          <p:cNvPr id="287752" name="AutoShape 9"/>
          <p:cNvSpPr>
            <a:spLocks noChangeArrowheads="1"/>
          </p:cNvSpPr>
          <p:nvPr/>
        </p:nvSpPr>
        <p:spPr bwMode="auto">
          <a:xfrm rot="1981081">
            <a:off x="5357813" y="1592264"/>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lIns="91378" tIns="45690" rIns="91378" bIns="4569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 </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公里</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9850" name="AutoShape 10"/>
          <p:cNvSpPr>
            <a:spLocks noChangeArrowheads="1"/>
          </p:cNvSpPr>
          <p:nvPr/>
        </p:nvSpPr>
        <p:spPr bwMode="auto">
          <a:xfrm rot="8901611">
            <a:off x="1387475" y="1725614"/>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1" name="AutoShape 11"/>
          <p:cNvSpPr>
            <a:spLocks noChangeArrowheads="1"/>
          </p:cNvSpPr>
          <p:nvPr/>
        </p:nvSpPr>
        <p:spPr bwMode="auto">
          <a:xfrm rot="-748535">
            <a:off x="2274888" y="3725864"/>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lIns="91378" tIns="45690" rIns="91378" bIns="4569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19852" name="Text Box 12"/>
          <p:cNvSpPr txBox="1">
            <a:spLocks noChangeArrowheads="1"/>
          </p:cNvSpPr>
          <p:nvPr/>
        </p:nvSpPr>
        <p:spPr bwMode="auto">
          <a:xfrm>
            <a:off x="-76200" y="5029200"/>
            <a:ext cx="5080248" cy="646270"/>
          </a:xfrm>
          <a:prstGeom prst="rect">
            <a:avLst/>
          </a:prstGeom>
          <a:noFill/>
          <a:ln w="9525">
            <a:noFill/>
            <a:miter lim="800000"/>
            <a:headEnd/>
            <a:tailEnd/>
          </a:ln>
          <a:effectLst>
            <a:outerShdw blurRad="63500" dist="35921" dir="2700000" algn="ctr" rotWithShape="0">
              <a:schemeClr val="tx1"/>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格林多卫城</a:t>
            </a: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Acrocorinth</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1"/>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13"/>
            <a:ext cx="3429000" cy="954047"/>
          </a:xfrm>
          <a:prstGeom prst="rect">
            <a:avLst/>
          </a:prstGeom>
          <a:noFill/>
          <a:ln w="9525">
            <a:noFill/>
            <a:miter lim="800000"/>
            <a:headEnd/>
            <a:tailEnd/>
          </a:ln>
          <a:effectLst>
            <a:outerShdw blurRad="63500" dist="35921" dir="2700000" algn="ctr" rotWithShape="0">
              <a:schemeClr val="tx1"/>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爱芙罗黛蒂圣殿</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Aphrodite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9858" name="Text Box 18"/>
          <p:cNvSpPr txBox="1">
            <a:spLocks noChangeArrowheads="1"/>
          </p:cNvSpPr>
          <p:nvPr/>
        </p:nvSpPr>
        <p:spPr bwMode="auto">
          <a:xfrm>
            <a:off x="8201488" y="76202"/>
            <a:ext cx="870627" cy="461604"/>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161a</a:t>
            </a:r>
          </a:p>
        </p:txBody>
      </p:sp>
    </p:spTree>
    <p:extLst>
      <p:ext uri="{BB962C8B-B14F-4D97-AF65-F5344CB8AC3E}">
        <p14:creationId xmlns:p14="http://schemas.microsoft.com/office/powerpoint/2010/main" val="153704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zh-CN" altLang="en-US" sz="4000" dirty="0">
                <a:solidFill>
                  <a:schemeClr val="bg1"/>
                </a:solidFill>
                <a:latin typeface="Arial" charset="0"/>
                <a:ea typeface="ＭＳ Ｐゴシック" charset="0"/>
                <a:cs typeface="Arial" charset="0"/>
              </a:rPr>
              <a:t>从城市望向哥林多卫城的景色</a:t>
            </a:r>
            <a:endParaRPr lang="en-US" sz="40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234966369"/>
      </p:ext>
    </p:extLst>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44767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6"/>
            <a:ext cx="48958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38" y="0"/>
            <a:ext cx="5095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zh-CN" altLang="en-US" dirty="0">
                <a:solidFill>
                  <a:schemeClr val="bg1"/>
                </a:solidFill>
                <a:latin typeface="Arial" charset="0"/>
                <a:ea typeface="ＭＳ Ｐゴシック" charset="0"/>
                <a:cs typeface="Arial" charset="0"/>
              </a:rPr>
              <a:t>无时无刻的淫乱</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3270037090"/>
      </p:ext>
    </p:extLst>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zh-CN" altLang="en-US" sz="5400" b="1" dirty="0">
                <a:latin typeface="Arial" charset="0"/>
                <a:ea typeface="ＭＳ Ｐゴシック" charset="0"/>
                <a:cs typeface="Arial" charset="0"/>
              </a:rPr>
              <a:t>爱芙罗黛蒂圣殿</a:t>
            </a:r>
            <a:endParaRPr lang="en-US" sz="5400" dirty="0">
              <a:latin typeface="Arial" charset="0"/>
              <a:ea typeface="ＭＳ Ｐゴシック" charset="0"/>
              <a:cs typeface="Arial" charset="0"/>
            </a:endParaRPr>
          </a:p>
        </p:txBody>
      </p:sp>
    </p:spTree>
    <p:extLst>
      <p:ext uri="{BB962C8B-B14F-4D97-AF65-F5344CB8AC3E}">
        <p14:creationId xmlns:p14="http://schemas.microsoft.com/office/powerpoint/2010/main" val="4143437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1"/>
            <a:ext cx="3886200" cy="2438400"/>
          </a:xfrm>
        </p:spPr>
        <p:txBody>
          <a:bodyPr/>
          <a:lstStyle/>
          <a:p>
            <a:pPr eaLnBrk="1" hangingPunct="1"/>
            <a:r>
              <a:rPr lang="zh-CN" altLang="en-US" sz="5400" b="1" dirty="0">
                <a:solidFill>
                  <a:schemeClr val="bg1"/>
                </a:solidFill>
                <a:latin typeface="Arial" charset="0"/>
                <a:ea typeface="Osaka" charset="0"/>
                <a:cs typeface="Osaka" charset="0"/>
              </a:rPr>
              <a:t>爱芙罗黛蒂圣殿</a:t>
            </a:r>
            <a:endParaRPr lang="en-US" sz="5400" b="1" dirty="0">
              <a:solidFill>
                <a:schemeClr val="bg1"/>
              </a:solidFill>
              <a:latin typeface="Arial" charset="0"/>
              <a:ea typeface="Osaka" charset="0"/>
              <a:cs typeface="Osaka" charset="0"/>
            </a:endParaRP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zh-CN" altLang="en-US" sz="4000" b="1" i="1" dirty="0">
                <a:solidFill>
                  <a:schemeClr val="bg1"/>
                </a:solidFill>
                <a:latin typeface="Arial" charset="0"/>
                <a:ea typeface="Osaka" charset="0"/>
                <a:cs typeface="Osaka" charset="0"/>
              </a:rPr>
              <a:t>希腊爱情女神</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99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需要勇气去拒绝随波逐流，做与众不同的事</a:t>
            </a:r>
            <a:endParaRPr lang="en-US" sz="3600" b="1" dirty="0">
              <a:effectLst>
                <a:glow rad="127000">
                  <a:schemeClr val="tx1"/>
                </a:glow>
              </a:effectLst>
              <a:latin typeface="Arial" charset="0"/>
              <a:ea typeface="ＭＳ Ｐゴシック" charset="0"/>
              <a:cs typeface="ＭＳ Ｐゴシック" charset="0"/>
            </a:endParaRP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6138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6876256" cy="457355"/>
          </a:xfrm>
          <a:effectLst>
            <a:outerShdw blurRad="63500" dist="35921" dir="2700000" algn="ctr" rotWithShape="0">
              <a:schemeClr val="tx2">
                <a:alpha val="74998"/>
              </a:schemeClr>
            </a:outerShdw>
          </a:effectLst>
        </p:spPr>
        <p:txBody>
          <a:bodyPr anchor="ctr"/>
          <a:lstStyle/>
          <a:p>
            <a:pPr algn="l">
              <a:defRPr/>
            </a:pPr>
            <a:r>
              <a:rPr lang="zh-CN" alt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我们与非信徒相比，要怎么样才能</a:t>
            </a:r>
            <a:r>
              <a:rPr lang="en-US" sz="3200" b="1" i="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要</a:t>
            </a:r>
            <a: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br>
              <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不一样</a:t>
            </a:r>
            <a:endParaRPr kumimoji="0" 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呢</a:t>
            </a:r>
            <a:r>
              <a:rPr kumimoji="0" lang="en-US" sz="3200" b="1" i="1"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团结</a:t>
            </a:r>
            <a:b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p>
        </p:txBody>
      </p:sp>
    </p:spTree>
    <p:extLst>
      <p:ext uri="{BB962C8B-B14F-4D97-AF65-F5344CB8AC3E}">
        <p14:creationId xmlns:p14="http://schemas.microsoft.com/office/powerpoint/2010/main" val="747357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7190141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89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成圣</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哥林多前</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8" y="65350"/>
            <a:ext cx="699105"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p>
        </p:txBody>
      </p:sp>
    </p:spTree>
    <p:extLst>
      <p:ext uri="{BB962C8B-B14F-4D97-AF65-F5344CB8AC3E}">
        <p14:creationId xmlns:p14="http://schemas.microsoft.com/office/powerpoint/2010/main" val="421620927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成圣</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(1:2) =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被神分别为</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祂的产业</a:t>
            </a:r>
            <a:r>
              <a:rPr lang="en-SG"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你是这样活的吗</a:t>
            </a:r>
            <a:r>
              <a:rPr kumimoji="0" lang="en-US" sz="4400" b="1" i="1" u="none" strike="noStrike" kern="0" cap="none" spc="0" normalizeH="0" baseline="0" noProof="0" dirty="0">
                <a:ln>
                  <a:noFill/>
                </a:ln>
                <a:solidFill>
                  <a:srgbClr val="000000"/>
                </a:solidFill>
                <a:effectLst>
                  <a:glow rad="127000">
                    <a:srgbClr val="FFFFFF"/>
                  </a:glow>
                </a:effectLst>
                <a:uLnTx/>
                <a:uFillTx/>
                <a:latin typeface="Microsoft YaHei UI" panose="020B0503020204020204" pitchFamily="34" charset="-122"/>
                <a:ea typeface="Microsoft YaHei UI" panose="020B0503020204020204" pitchFamily="34" charset="-122"/>
                <a:cs typeface="ＭＳ Ｐゴシック" charset="0"/>
              </a:rPr>
              <a:t>?</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让</a:t>
            </a:r>
            <a:r>
              <a:rPr kumimoji="0" lang="zh-SG"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改变你</a:t>
            </a:r>
            <a:r>
              <a:rPr kumimoji="0" lang="en-US" sz="4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p>
        </p:txBody>
      </p:sp>
    </p:spTree>
    <p:extLst>
      <p:ext uri="{BB962C8B-B14F-4D97-AF65-F5344CB8AC3E}">
        <p14:creationId xmlns:p14="http://schemas.microsoft.com/office/powerpoint/2010/main" val="2019338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446"/>
            <a:ext cx="9252488" cy="6942446"/>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保罗所传的福音有三大要素： 基督替死，埋葬与复活</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(15:3b-8), </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因此，信徒能够在这个不能失去的救赎里有保障</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(1:8-9; 3:12-15; 5:4-5; 15:58).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770D144C-2170-234D-9EB7-0A0135A3A69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8913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zh-CN" altLang="en-US" sz="6600" b="1" i="1" dirty="0">
                <a:solidFill>
                  <a:schemeClr val="bg1"/>
                </a:solidFill>
                <a:latin typeface="Arial"/>
                <a:ea typeface="ＭＳ Ｐゴシック" charset="0"/>
                <a:cs typeface="Arial"/>
              </a:rPr>
              <a:t>我们应该跟随哪个领袖？</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zh-CN" altLang="en-US" sz="4000" b="1" dirty="0">
                <a:solidFill>
                  <a:schemeClr val="bg1"/>
                </a:solidFill>
                <a:latin typeface="Arial"/>
                <a:ea typeface="ＭＳ Ｐゴシック" charset="0"/>
                <a:cs typeface="Arial"/>
              </a:rPr>
              <a:t>对于哥林多教会一个关键性的问题</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 y="0"/>
            <a:ext cx="8709102" cy="6858000"/>
          </a:xfrm>
          <a:prstGeom prst="rect">
            <a:avLst/>
          </a:prstGeom>
        </p:spPr>
      </p:pic>
      <p:sp>
        <p:nvSpPr>
          <p:cNvPr id="214018" name="Rectangle 2"/>
          <p:cNvSpPr>
            <a:spLocks noGrp="1" noChangeArrowheads="1"/>
          </p:cNvSpPr>
          <p:nvPr>
            <p:ph type="ctrTitle"/>
          </p:nvPr>
        </p:nvSpPr>
        <p:spPr>
          <a:xfrm>
            <a:off x="107505" y="2348881"/>
            <a:ext cx="8833792" cy="3733800"/>
          </a:xfrm>
          <a:effectLst>
            <a:outerShdw blurRad="63500" dist="35921" dir="2700000" algn="ctr" rotWithShape="0">
              <a:srgbClr val="000000">
                <a:alpha val="74998"/>
              </a:srgbClr>
            </a:outerShdw>
          </a:effectLst>
        </p:spPr>
        <p:txBody>
          <a:bodyPr/>
          <a:lstStyle/>
          <a:p>
            <a:pPr marL="1116858" indent="-1116858" eaLnBrk="1" hangingPunct="1">
              <a:buFontTx/>
              <a:buAutoNum type="romanUcPeriod"/>
              <a:defRPr/>
            </a:pPr>
            <a:r>
              <a:rPr lang="zh-CN" altLang="en-US" sz="6600" b="1" dirty="0">
                <a:solidFill>
                  <a:schemeClr val="bg1"/>
                </a:solidFill>
                <a:effectLst>
                  <a:glow rad="127000">
                    <a:schemeClr val="tx1">
                      <a:alpha val="89000"/>
                    </a:schemeClr>
                  </a:glow>
                </a:effectLst>
                <a:ea typeface="Osaka" charset="0"/>
                <a:cs typeface="Arial"/>
              </a:rPr>
              <a:t>不可在教会中 </a:t>
            </a:r>
            <a:br>
              <a:rPr lang="zh-CN" altLang="en-US" sz="6600" b="1" dirty="0">
                <a:solidFill>
                  <a:schemeClr val="bg1"/>
                </a:solidFill>
                <a:effectLst>
                  <a:glow rad="127000">
                    <a:schemeClr val="tx1">
                      <a:alpha val="89000"/>
                    </a:schemeClr>
                  </a:glow>
                </a:effectLst>
                <a:ea typeface="Osaka" charset="0"/>
                <a:cs typeface="Arial"/>
              </a:rPr>
            </a:br>
            <a:r>
              <a:rPr lang="zh-CN" altLang="en-US" sz="6600" b="1" dirty="0">
                <a:solidFill>
                  <a:srgbClr val="FFFF00"/>
                </a:solidFill>
                <a:effectLst>
                  <a:glow rad="127000">
                    <a:schemeClr val="tx1">
                      <a:alpha val="89000"/>
                    </a:schemeClr>
                  </a:glow>
                </a:effectLst>
                <a:ea typeface="Osaka" charset="0"/>
                <a:cs typeface="Arial"/>
              </a:rPr>
              <a:t>分门结党</a:t>
            </a:r>
            <a:br>
              <a:rPr lang="en-US" sz="6600" b="1" dirty="0">
                <a:solidFill>
                  <a:schemeClr val="bg1"/>
                </a:solidFill>
                <a:effectLst>
                  <a:glow rad="127000">
                    <a:schemeClr val="tx1">
                      <a:alpha val="89000"/>
                    </a:schemeClr>
                  </a:glow>
                </a:effectLst>
                <a:latin typeface="Arial"/>
                <a:ea typeface="Osaka" charset="0"/>
                <a:cs typeface="Arial"/>
              </a:rPr>
            </a:br>
            <a:r>
              <a:rPr lang="en-US" sz="6600" b="1" dirty="0">
                <a:solidFill>
                  <a:schemeClr val="bg1"/>
                </a:solidFill>
                <a:effectLst>
                  <a:glow rad="127000">
                    <a:schemeClr val="tx1">
                      <a:alpha val="89000"/>
                    </a:schemeClr>
                  </a:glow>
                </a:effectLst>
                <a:latin typeface="Arial"/>
                <a:ea typeface="Osaka" charset="0"/>
                <a:cs typeface="Arial"/>
              </a:rPr>
              <a:t>(1:10-17)</a:t>
            </a:r>
            <a:endParaRPr lang="en-US" dirty="0">
              <a:solidFill>
                <a:schemeClr val="tx1"/>
              </a:solidFill>
              <a:effectLst>
                <a:glow rad="127000">
                  <a:schemeClr val="tx1">
                    <a:alpha val="89000"/>
                  </a:schemeClr>
                </a:glow>
              </a:effectLst>
              <a:latin typeface="Arial"/>
              <a:ea typeface="Osaka" charset="0"/>
              <a:cs typeface="Arial"/>
            </a:endParaRPr>
          </a:p>
        </p:txBody>
      </p:sp>
    </p:spTree>
    <p:extLst>
      <p:ext uri="{BB962C8B-B14F-4D97-AF65-F5344CB8AC3E}">
        <p14:creationId xmlns:p14="http://schemas.microsoft.com/office/powerpoint/2010/main" val="17113515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9" y="762001"/>
            <a:ext cx="9070776" cy="762000"/>
          </a:xfrm>
          <a:effectLst/>
        </p:spPr>
        <p:txBody>
          <a:bodyPr/>
          <a:lstStyle/>
          <a:p>
            <a:pPr eaLnBrk="1" hangingPunct="1"/>
            <a:r>
              <a:rPr lang="zh-CN" altLang="en-US" sz="6000" b="1" dirty="0">
                <a:solidFill>
                  <a:schemeClr val="bg1"/>
                </a:solidFill>
                <a:effectLst>
                  <a:glow rad="241300">
                    <a:schemeClr val="tx1">
                      <a:alpha val="75000"/>
                    </a:schemeClr>
                  </a:glow>
                </a:effectLst>
                <a:latin typeface="Arial" charset="0"/>
                <a:ea typeface="Osaka" charset="0"/>
                <a:cs typeface="Osaka" charset="0"/>
              </a:rPr>
              <a:t>哥林多的派别</a:t>
            </a:r>
            <a:endParaRPr lang="en-US" sz="6000" b="1" dirty="0">
              <a:solidFill>
                <a:schemeClr val="bg1"/>
              </a:solidFill>
              <a:effectLst>
                <a:glow rad="241300">
                  <a:schemeClr val="tx1">
                    <a:alpha val="75000"/>
                  </a:schemeClr>
                </a:glow>
              </a:effectLst>
              <a:latin typeface="Arial" charset="0"/>
              <a:ea typeface="Osaka" charset="0"/>
              <a:cs typeface="Osaka" charset="0"/>
            </a:endParaRP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1" y="1981200"/>
            <a:ext cx="716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1" y="1752600"/>
            <a:ext cx="3350327"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P保罗</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A行动</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P派</a:t>
            </a:r>
            <a:endParaRPr lang="en-US" sz="4400" dirty="0">
              <a:solidFill>
                <a:srgbClr val="FFFFFF"/>
              </a:solidFill>
              <a:effectLst>
                <a:glow rad="241300">
                  <a:srgbClr val="000000">
                    <a:alpha val="75000"/>
                  </a:srgbClr>
                </a:glow>
              </a:effectLst>
              <a:ea typeface="Osaka"/>
              <a:cs typeface="Osaka"/>
            </a:endParaRPr>
          </a:p>
        </p:txBody>
      </p:sp>
      <p:sp>
        <p:nvSpPr>
          <p:cNvPr id="258056" name="Rectangle 8"/>
          <p:cNvSpPr>
            <a:spLocks noChangeArrowheads="1"/>
          </p:cNvSpPr>
          <p:nvPr/>
        </p:nvSpPr>
        <p:spPr bwMode="auto">
          <a:xfrm>
            <a:off x="1828800" y="1752600"/>
            <a:ext cx="42672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A亚波罗</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Y快乐</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E绅士派</a:t>
            </a:r>
            <a:endParaRPr lang="en-US" sz="4400" dirty="0">
              <a:solidFill>
                <a:srgbClr val="FFFFFF"/>
              </a:solidFill>
              <a:effectLst>
                <a:glow rad="241300">
                  <a:srgbClr val="000000">
                    <a:alpha val="75000"/>
                  </a:srgbClr>
                </a:glow>
              </a:effectLst>
              <a:ea typeface="Osaka"/>
              <a:cs typeface="Osaka"/>
            </a:endParaRP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lIns="91378" tIns="45690" rIns="91378" bIns="45690" anchor="ctr"/>
          <a:lstStyle/>
          <a:p>
            <a:pPr algn="l">
              <a:defRPr/>
            </a:pPr>
            <a:r>
              <a:rPr lang="en-US" sz="4400" dirty="0">
                <a:solidFill>
                  <a:srgbClr val="FFFFFF"/>
                </a:solidFill>
                <a:effectLst>
                  <a:glow rad="241300">
                    <a:srgbClr val="000000">
                      <a:alpha val="75000"/>
                    </a:srgbClr>
                  </a:glow>
                </a:effectLst>
                <a:ea typeface="Osaka"/>
                <a:cs typeface="Osaka"/>
              </a:rPr>
              <a:t>C</a:t>
            </a:r>
            <a:r>
              <a:rPr lang="zh-CN" altLang="en-US" sz="4400" dirty="0">
                <a:solidFill>
                  <a:srgbClr val="FFFFFF"/>
                </a:solidFill>
                <a:effectLst>
                  <a:glow rad="241300">
                    <a:srgbClr val="000000">
                      <a:alpha val="75000"/>
                    </a:srgbClr>
                  </a:glow>
                </a:effectLst>
                <a:ea typeface="Osaka"/>
                <a:cs typeface="Osaka"/>
              </a:rPr>
              <a:t>矶法</a:t>
            </a:r>
          </a:p>
          <a:p>
            <a:pPr algn="l">
              <a:defRPr/>
            </a:pPr>
            <a:r>
              <a:rPr lang="en-US" sz="4400" dirty="0" err="1">
                <a:solidFill>
                  <a:srgbClr val="FFFFFF"/>
                </a:solidFill>
                <a:effectLst>
                  <a:glow rad="241300">
                    <a:srgbClr val="000000">
                      <a:alpha val="75000"/>
                    </a:srgbClr>
                  </a:glow>
                </a:effectLst>
                <a:ea typeface="Osaka"/>
                <a:cs typeface="Osaka"/>
              </a:rPr>
              <a:t>T胜利</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E绅士派</a:t>
            </a:r>
            <a:endParaRPr lang="en-US" sz="4400" dirty="0">
              <a:solidFill>
                <a:srgbClr val="FFFFFF"/>
              </a:solidFill>
              <a:effectLst>
                <a:glow rad="241300">
                  <a:srgbClr val="000000">
                    <a:alpha val="75000"/>
                  </a:srgbClr>
                </a:glow>
              </a:effectLst>
              <a:ea typeface="Osaka"/>
              <a:cs typeface="Osaka"/>
            </a:endParaRPr>
          </a:p>
        </p:txBody>
      </p:sp>
      <p:sp>
        <p:nvSpPr>
          <p:cNvPr id="258060" name="Rectangle 12"/>
          <p:cNvSpPr>
            <a:spLocks noChangeArrowheads="1"/>
          </p:cNvSpPr>
          <p:nvPr/>
        </p:nvSpPr>
        <p:spPr bwMode="auto">
          <a:xfrm>
            <a:off x="6477001" y="1752600"/>
            <a:ext cx="2819400" cy="3048000"/>
          </a:xfrm>
          <a:prstGeom prst="rect">
            <a:avLst/>
          </a:prstGeom>
          <a:noFill/>
          <a:ln w="9525">
            <a:noFill/>
            <a:miter lim="800000"/>
            <a:headEnd/>
            <a:tailEnd/>
          </a:ln>
          <a:effectLst/>
        </p:spPr>
        <p:txBody>
          <a:bodyPr lIns="91378" tIns="45690" rIns="91378" bIns="45690" anchor="ctr"/>
          <a:lstStyle/>
          <a:p>
            <a:pPr algn="l">
              <a:defRPr/>
            </a:pPr>
            <a:r>
              <a:rPr lang="en-US" sz="4400" dirty="0" err="1">
                <a:solidFill>
                  <a:srgbClr val="FFFFFF"/>
                </a:solidFill>
                <a:effectLst>
                  <a:glow rad="241300">
                    <a:srgbClr val="000000">
                      <a:alpha val="75000"/>
                    </a:srgbClr>
                  </a:glow>
                </a:effectLst>
                <a:ea typeface="Osaka"/>
                <a:cs typeface="Osaka"/>
              </a:rPr>
              <a:t>S救世</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D发展</a:t>
            </a:r>
            <a:br>
              <a:rPr lang="en-US" sz="4400" dirty="0">
                <a:solidFill>
                  <a:srgbClr val="FFFFFF"/>
                </a:solidFill>
                <a:effectLst>
                  <a:glow rad="241300">
                    <a:srgbClr val="000000">
                      <a:alpha val="75000"/>
                    </a:srgbClr>
                  </a:glow>
                </a:effectLst>
                <a:ea typeface="Osaka"/>
                <a:cs typeface="Osaka"/>
              </a:rPr>
            </a:br>
            <a:r>
              <a:rPr lang="en-US" sz="4400" dirty="0" err="1">
                <a:solidFill>
                  <a:srgbClr val="FFFFFF"/>
                </a:solidFill>
                <a:effectLst>
                  <a:glow rad="241300">
                    <a:srgbClr val="000000">
                      <a:alpha val="75000"/>
                    </a:srgbClr>
                  </a:glow>
                </a:effectLst>
                <a:ea typeface="Osaka"/>
                <a:cs typeface="Osaka"/>
              </a:rPr>
              <a:t>P派</a:t>
            </a:r>
            <a:endParaRPr lang="en-US" sz="4400" dirty="0">
              <a:solidFill>
                <a:srgbClr val="FFFFFF"/>
              </a:solidFill>
              <a:effectLst>
                <a:glow rad="241300">
                  <a:srgbClr val="000000">
                    <a:alpha val="75000"/>
                  </a:srgbClr>
                </a:glow>
              </a:effectLst>
              <a:ea typeface="Osaka"/>
              <a:cs typeface="Osaka"/>
            </a:endParaRP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4" y="1781175"/>
            <a:ext cx="1219200" cy="4618038"/>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9" y="1529634"/>
            <a:ext cx="4021571" cy="4800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lIns="91378" tIns="45690" rIns="91378" bIns="45690"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8">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p:txBody>
          <a:bodyPr/>
          <a:lstStyle/>
          <a:p>
            <a:pPr eaLnBrk="1" hangingPunct="1"/>
            <a:r>
              <a:rPr lang="en-US">
                <a:solidFill>
                  <a:schemeClr val="tx1"/>
                </a:solidFill>
                <a:latin typeface="Arial" charset="0"/>
                <a:ea typeface="Osaka" charset="0"/>
                <a:cs typeface="Osaka" charset="0"/>
              </a:rPr>
              <a:t>Democrats win</a:t>
            </a:r>
            <a:endParaRPr lang="en-US">
              <a:solidFill>
                <a:schemeClr val="bg1"/>
              </a:solidFill>
              <a:latin typeface="Arial" charset="0"/>
              <a:ea typeface="Osaka" charset="0"/>
              <a:cs typeface="Osaka" charset="0"/>
            </a:endParaRPr>
          </a:p>
        </p:txBody>
      </p:sp>
      <p:sp>
        <p:nvSpPr>
          <p:cNvPr id="238595" name="Rectangle 3"/>
          <p:cNvSpPr>
            <a:spLocks noGrp="1" noChangeArrowheads="1"/>
          </p:cNvSpPr>
          <p:nvPr>
            <p:ph type="subTitle" idx="1"/>
          </p:nvPr>
        </p:nvSpPr>
        <p:spPr/>
        <p:txBody>
          <a:bodyPr/>
          <a:lstStyle/>
          <a:p>
            <a:pPr eaLnBrk="1" hangingPunct="1"/>
            <a:endParaRPr lang="en-US">
              <a:solidFill>
                <a:schemeClr val="bg1"/>
              </a:solidFill>
              <a:latin typeface="Arial" charset="0"/>
              <a:ea typeface="Osaka" charset="0"/>
              <a:cs typeface="Osaka" charset="0"/>
            </a:endParaRPr>
          </a:p>
        </p:txBody>
      </p:sp>
      <p:pic>
        <p:nvPicPr>
          <p:cNvPr id="238596" name="Picture 4" descr="kick_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3"/>
            <a:ext cx="76962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567298" name="Rectangle 2" descr="Plaid"/>
          <p:cNvSpPr>
            <a:spLocks noGrp="1" noChangeArrowheads="1"/>
          </p:cNvSpPr>
          <p:nvPr>
            <p:ph type="ctrTitle"/>
          </p:nvPr>
        </p:nvSpPr>
        <p:spPr>
          <a:xfrm>
            <a:off x="762000" y="914400"/>
            <a:ext cx="7772400" cy="1143000"/>
          </a:xfrm>
          <a:pattFill prst="plaid">
            <a:fgClr>
              <a:schemeClr val="accent1"/>
            </a:fgClr>
            <a:bgClr>
              <a:srgbClr val="FFFFFF"/>
            </a:bgClr>
          </a:pattFill>
          <a:effectLst>
            <a:outerShdw blurRad="63500" dist="35921" dir="2700000" algn="ctr" rotWithShape="0">
              <a:srgbClr val="000000">
                <a:alpha val="74998"/>
              </a:srgbClr>
            </a:outerShdw>
          </a:effectLst>
        </p:spPr>
        <p:txBody>
          <a:bodyPr/>
          <a:lstStyle/>
          <a:p>
            <a:pPr eaLnBrk="1" hangingPunct="1"/>
            <a:r>
              <a:rPr lang="zh-CN" altLang="en-US" b="1" dirty="0">
                <a:solidFill>
                  <a:schemeClr val="accent2"/>
                </a:solidFill>
                <a:latin typeface="Arial" charset="0"/>
                <a:ea typeface="Osaka" charset="0"/>
                <a:cs typeface="Osaka" charset="0"/>
              </a:rPr>
              <a:t>一则报道</a:t>
            </a:r>
            <a:r>
              <a:rPr lang="en-US" altLang="zh-CN" b="1" dirty="0">
                <a:solidFill>
                  <a:schemeClr val="accent2"/>
                </a:solidFill>
                <a:latin typeface="Arial" charset="0"/>
                <a:ea typeface="Osaka" charset="0"/>
                <a:cs typeface="Osaka" charset="0"/>
              </a:rPr>
              <a:t>…</a:t>
            </a:r>
            <a:endParaRPr lang="en-US" dirty="0">
              <a:solidFill>
                <a:schemeClr val="bg1"/>
              </a:solidFill>
              <a:latin typeface="Arial" charset="0"/>
              <a:ea typeface="Osaka" charset="0"/>
              <a:cs typeface="Osaka" charset="0"/>
            </a:endParaRPr>
          </a:p>
        </p:txBody>
      </p:sp>
      <p:sp>
        <p:nvSpPr>
          <p:cNvPr id="567299" name="Rectangle 3"/>
          <p:cNvSpPr>
            <a:spLocks noGrp="1" noChangeArrowheads="1"/>
          </p:cNvSpPr>
          <p:nvPr>
            <p:ph type="subTitle" idx="1"/>
          </p:nvPr>
        </p:nvSpPr>
        <p:spPr>
          <a:xfrm>
            <a:off x="0" y="2743200"/>
            <a:ext cx="9144000" cy="762000"/>
          </a:xfrm>
        </p:spPr>
        <p:txBody>
          <a:bodyPr/>
          <a:lstStyle/>
          <a:p>
            <a:pPr eaLnBrk="1" hangingPunct="1"/>
            <a:r>
              <a:rPr lang="zh-CN" altLang="en-US" b="1" dirty="0">
                <a:solidFill>
                  <a:schemeClr val="bg1"/>
                </a:solidFill>
                <a:latin typeface="Arial" charset="0"/>
                <a:ea typeface="Osaka" charset="0"/>
                <a:cs typeface="Osaka" charset="0"/>
              </a:rPr>
              <a:t>“耶稣如何看待一个税吏”</a:t>
            </a:r>
          </a:p>
        </p:txBody>
      </p:sp>
      <p:sp>
        <p:nvSpPr>
          <p:cNvPr id="567300" name="Rectangle 4"/>
          <p:cNvSpPr>
            <a:spLocks noChangeArrowheads="1"/>
          </p:cNvSpPr>
          <p:nvPr/>
        </p:nvSpPr>
        <p:spPr bwMode="auto">
          <a:xfrm>
            <a:off x="0" y="3733801"/>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a:spcBef>
                <a:spcPct val="20000"/>
              </a:spcBef>
            </a:pPr>
            <a:r>
              <a:rPr lang="zh-CN" altLang="en-US" sz="3200" dirty="0">
                <a:solidFill>
                  <a:srgbClr val="FFFFFF"/>
                </a:solidFill>
                <a:ea typeface="Osaka" charset="0"/>
                <a:cs typeface="Osaka" charset="0"/>
              </a:rPr>
              <a:t>“耶稣如何看待一个共和党人”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Effect transition="in" filter="fade">
                                      <p:cBhvr>
                                        <p:cTn id="7" dur="500"/>
                                        <p:tgtEl>
                                          <p:spTgt spid="567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7300">
                                            <p:txEl>
                                              <p:pRg st="0" end="0"/>
                                            </p:txEl>
                                          </p:spTgt>
                                        </p:tgtEl>
                                        <p:attrNameLst>
                                          <p:attrName>style.visibility</p:attrName>
                                        </p:attrNameLst>
                                      </p:cBhvr>
                                      <p:to>
                                        <p:strVal val="visible"/>
                                      </p:to>
                                    </p:set>
                                    <p:animEffect transition="in" filter="fade">
                                      <p:cBhvr>
                                        <p:cTn id="12" dur="500"/>
                                        <p:tgtEl>
                                          <p:spTgt spid="567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P spid="567300"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4" descr="Unity Doctrinal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4676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Rectangle 3"/>
          <p:cNvSpPr>
            <a:spLocks noGrp="1" noChangeArrowheads="1"/>
          </p:cNvSpPr>
          <p:nvPr>
            <p:ph type="ctrTitle"/>
          </p:nvPr>
        </p:nvSpPr>
        <p:spPr>
          <a:xfrm>
            <a:off x="0" y="4800600"/>
            <a:ext cx="9144000" cy="1828800"/>
          </a:xfrm>
          <a:gradFill rotWithShape="0">
            <a:gsLst>
              <a:gs pos="0">
                <a:srgbClr val="800080"/>
              </a:gs>
              <a:gs pos="100000">
                <a:srgbClr val="3B003B"/>
              </a:gs>
            </a:gsLst>
            <a:lin ang="5400000" scaled="1"/>
          </a:gradFill>
        </p:spPr>
        <p:txBody>
          <a:bodyPr/>
          <a:lstStyle/>
          <a:p>
            <a:pPr eaLnBrk="1" hangingPunct="1"/>
            <a:r>
              <a:rPr lang="zh-CN" altLang="en-US" sz="3200" b="1" dirty="0">
                <a:solidFill>
                  <a:schemeClr val="bg1"/>
                </a:solidFill>
                <a:latin typeface="Arial" charset="0"/>
                <a:ea typeface="Osaka" charset="0"/>
                <a:cs typeface="Osaka" charset="0"/>
              </a:rPr>
              <a:t>“在会议记录里</a:t>
            </a:r>
            <a:r>
              <a:rPr lang="en-US" altLang="zh-CN" sz="3200" b="1" dirty="0">
                <a:solidFill>
                  <a:schemeClr val="bg1"/>
                </a:solidFill>
                <a:latin typeface="Arial" charset="0"/>
                <a:ea typeface="Osaka" charset="0"/>
                <a:cs typeface="Osaka" charset="0"/>
              </a:rPr>
              <a:t>, </a:t>
            </a:r>
            <a:r>
              <a:rPr lang="zh-CN" altLang="en-US" sz="3200" b="1" dirty="0">
                <a:solidFill>
                  <a:schemeClr val="bg1"/>
                </a:solidFill>
                <a:latin typeface="Arial" charset="0"/>
                <a:ea typeface="Osaka" charset="0"/>
                <a:cs typeface="Osaka" charset="0"/>
              </a:rPr>
              <a:t>我应该把这个写成 </a:t>
            </a:r>
            <a:r>
              <a:rPr lang="en-US" altLang="zh-CN" sz="3200" b="1" dirty="0">
                <a:solidFill>
                  <a:schemeClr val="bg1"/>
                </a:solidFill>
                <a:latin typeface="Arial" charset="0"/>
                <a:ea typeface="Osaka" charset="0"/>
                <a:cs typeface="Osaka" charset="0"/>
              </a:rPr>
              <a:t>'</a:t>
            </a:r>
            <a:r>
              <a:rPr lang="zh-CN" altLang="en-US" sz="3200" b="1" dirty="0">
                <a:solidFill>
                  <a:schemeClr val="bg1"/>
                </a:solidFill>
                <a:latin typeface="Arial" charset="0"/>
                <a:ea typeface="Osaka" charset="0"/>
                <a:cs typeface="Osaka" charset="0"/>
              </a:rPr>
              <a:t>热烈的神学讨论</a:t>
            </a:r>
            <a:r>
              <a:rPr lang="en-US" altLang="zh-CN" sz="3200" b="1" dirty="0">
                <a:solidFill>
                  <a:schemeClr val="bg1"/>
                </a:solidFill>
                <a:latin typeface="Arial" charset="0"/>
                <a:ea typeface="Osaka" charset="0"/>
                <a:cs typeface="Osaka" charset="0"/>
              </a:rPr>
              <a:t>' </a:t>
            </a:r>
            <a:r>
              <a:rPr lang="zh-CN" altLang="en-US" sz="3200" b="1" dirty="0">
                <a:solidFill>
                  <a:schemeClr val="bg1"/>
                </a:solidFill>
                <a:latin typeface="Arial" charset="0"/>
                <a:ea typeface="Osaka" charset="0"/>
                <a:cs typeface="Osaka" charset="0"/>
              </a:rPr>
              <a:t>还是 </a:t>
            </a:r>
            <a:r>
              <a:rPr lang="en-US" altLang="zh-CN" sz="3200" b="1" dirty="0">
                <a:solidFill>
                  <a:schemeClr val="bg1"/>
                </a:solidFill>
                <a:latin typeface="Arial" charset="0"/>
                <a:ea typeface="Osaka" charset="0"/>
                <a:cs typeface="Osaka" charset="0"/>
              </a:rPr>
              <a:t>'</a:t>
            </a:r>
            <a:r>
              <a:rPr lang="zh-CN" altLang="en-US" sz="3200" b="1" dirty="0">
                <a:solidFill>
                  <a:schemeClr val="bg1"/>
                </a:solidFill>
                <a:latin typeface="Arial" charset="0"/>
                <a:ea typeface="Osaka" charset="0"/>
                <a:cs typeface="Osaka" charset="0"/>
              </a:rPr>
              <a:t>严重的教会辩论</a:t>
            </a:r>
            <a:r>
              <a:rPr lang="en-US" altLang="zh-CN" sz="3200" b="1" dirty="0">
                <a:solidFill>
                  <a:schemeClr val="bg1"/>
                </a:solidFill>
                <a:latin typeface="Arial" charset="0"/>
                <a:ea typeface="Osaka" charset="0"/>
                <a:cs typeface="Osaka" charset="0"/>
              </a:rPr>
              <a:t>'?” </a:t>
            </a:r>
            <a:endParaRPr lang="en-US" sz="3200" dirty="0">
              <a:solidFill>
                <a:schemeClr val="bg1"/>
              </a:solidFill>
              <a:latin typeface="Arial" charset="0"/>
              <a:ea typeface="Osaka" charset="0"/>
              <a:cs typeface="Osaka"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4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Rectangle 43"/>
          <p:cNvSpPr>
            <a:spLocks noChangeArrowheads="1"/>
          </p:cNvSpPr>
          <p:nvPr/>
        </p:nvSpPr>
        <p:spPr bwMode="auto">
          <a:xfrm>
            <a:off x="381000" y="304800"/>
            <a:ext cx="8229600" cy="6172200"/>
          </a:xfrm>
          <a:prstGeom prst="rect">
            <a:avLst/>
          </a:prstGeom>
          <a:solidFill>
            <a:schemeClr val="tx1"/>
          </a:solidFill>
          <a:ln w="9525">
            <a:solidFill>
              <a:schemeClr val="tx1"/>
            </a:solidFill>
            <a:miter lim="800000"/>
            <a:headEnd/>
            <a:tailEnd/>
          </a:ln>
        </p:spPr>
        <p:txBody>
          <a:bodyPr wrap="none" lIns="91378" tIns="45690" rIns="91378" bIns="45690" anchor="ctr"/>
          <a:lstStyle/>
          <a:p>
            <a:endParaRPr lang="en-US" sz="2800">
              <a:solidFill>
                <a:srgbClr val="000000"/>
              </a:solidFill>
              <a:ea typeface="Osaka" charset="0"/>
              <a:cs typeface="Osaka" charset="0"/>
            </a:endParaRPr>
          </a:p>
        </p:txBody>
      </p:sp>
      <p:pic>
        <p:nvPicPr>
          <p:cNvPr id="246788" name="Picture 45"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572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8" name="Rectangle 2"/>
          <p:cNvSpPr>
            <a:spLocks noGrp="1" noChangeArrowheads="1"/>
          </p:cNvSpPr>
          <p:nvPr>
            <p:ph type="ctrTitle"/>
          </p:nvPr>
        </p:nvSpPr>
        <p:spPr>
          <a:xfrm>
            <a:off x="0" y="609601"/>
            <a:ext cx="9144000" cy="838200"/>
          </a:xfrm>
          <a:effectLst>
            <a:outerShdw blurRad="63500" dist="35921" dir="2700000" algn="ctr" rotWithShape="0">
              <a:srgbClr val="000000">
                <a:alpha val="74998"/>
              </a:srgbClr>
            </a:outerShdw>
          </a:effectLst>
        </p:spPr>
        <p:txBody>
          <a:bodyPr/>
          <a:lstStyle/>
          <a:p>
            <a:pPr eaLnBrk="1" hangingPunct="1">
              <a:defRPr/>
            </a:pPr>
            <a:r>
              <a:rPr lang="zh-CN" altLang="en-US" sz="4000" b="1" dirty="0">
                <a:solidFill>
                  <a:schemeClr val="bg1"/>
                </a:solidFill>
              </a:rPr>
              <a:t>你不会想要参加的党派</a:t>
            </a:r>
            <a:r>
              <a:rPr lang="en-US" altLang="zh-CN" sz="4000" b="1" dirty="0">
                <a:solidFill>
                  <a:schemeClr val="bg1"/>
                </a:solidFill>
              </a:rPr>
              <a:t>!</a:t>
            </a:r>
            <a:endParaRPr lang="en-US" sz="4000" b="1" dirty="0">
              <a:solidFill>
                <a:schemeClr val="bg1"/>
              </a:solidFill>
            </a:endParaRPr>
          </a:p>
        </p:txBody>
      </p:sp>
      <p:sp>
        <p:nvSpPr>
          <p:cNvPr id="265262" name="Rectangle 46"/>
          <p:cNvSpPr>
            <a:spLocks noChangeArrowheads="1"/>
          </p:cNvSpPr>
          <p:nvPr/>
        </p:nvSpPr>
        <p:spPr bwMode="auto">
          <a:xfrm>
            <a:off x="685800" y="3962400"/>
            <a:ext cx="39624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78" tIns="45690" rIns="91378" bIns="45690" anchor="ctr"/>
          <a:lstStyle/>
          <a:p>
            <a:r>
              <a:rPr lang="en-US" altLang="ja-JP" sz="4000" dirty="0">
                <a:solidFill>
                  <a:srgbClr val="FFFFFF"/>
                </a:solidFill>
                <a:ea typeface="Osaka" charset="0"/>
                <a:cs typeface="Osaka" charset="0"/>
              </a:rPr>
              <a:t>"</a:t>
            </a:r>
            <a:r>
              <a:rPr lang="en-US" sz="4000" dirty="0" err="1">
                <a:solidFill>
                  <a:srgbClr val="FFFFFF"/>
                </a:solidFill>
                <a:ea typeface="Osaka" charset="0"/>
                <a:cs typeface="Osaka" charset="0"/>
              </a:rPr>
              <a:t>Rickpublican</a:t>
            </a:r>
            <a:r>
              <a:rPr lang="en-US" altLang="ja-JP" sz="4000" dirty="0">
                <a:solidFill>
                  <a:srgbClr val="FFFFFF"/>
                </a:solidFill>
                <a:ea typeface="Osaka" charset="0"/>
                <a:cs typeface="Osaka" charset="0"/>
              </a:rPr>
              <a:t>“</a:t>
            </a:r>
          </a:p>
          <a:p>
            <a:r>
              <a:rPr lang="zh-CN" altLang="en-US" sz="4000" dirty="0">
                <a:solidFill>
                  <a:srgbClr val="FFFFFF"/>
                </a:solidFill>
                <a:ea typeface="Osaka" charset="0"/>
                <a:cs typeface="Osaka" charset="0"/>
              </a:rPr>
              <a:t>“</a:t>
            </a:r>
            <a:r>
              <a:rPr lang="en-US" altLang="zh-CN" sz="4000" dirty="0">
                <a:solidFill>
                  <a:srgbClr val="FFFFFF"/>
                </a:solidFill>
                <a:ea typeface="Osaka" charset="0"/>
                <a:cs typeface="Osaka" charset="0"/>
              </a:rPr>
              <a:t>Rick</a:t>
            </a:r>
            <a:r>
              <a:rPr lang="zh-CN" altLang="en-US" sz="4000" dirty="0">
                <a:solidFill>
                  <a:srgbClr val="FFFFFF"/>
                </a:solidFill>
                <a:ea typeface="Osaka" charset="0"/>
                <a:cs typeface="Osaka" charset="0"/>
              </a:rPr>
              <a:t>税吏党”</a:t>
            </a:r>
            <a:endParaRPr lang="en-US" sz="4000" dirty="0">
              <a:solidFill>
                <a:srgbClr val="FFFFFF"/>
              </a:solidFill>
              <a:ea typeface="Osaka" charset="0"/>
              <a:cs typeface="Osaka" charset="0"/>
            </a:endParaRPr>
          </a:p>
        </p:txBody>
      </p:sp>
      <p:sp>
        <p:nvSpPr>
          <p:cNvPr id="265263" name="Rectangle 47"/>
          <p:cNvSpPr>
            <a:spLocks noChangeArrowheads="1"/>
          </p:cNvSpPr>
          <p:nvPr/>
        </p:nvSpPr>
        <p:spPr bwMode="auto">
          <a:xfrm>
            <a:off x="5029200" y="3962400"/>
            <a:ext cx="3276600" cy="838200"/>
          </a:xfrm>
          <a:prstGeom prst="rect">
            <a:avLst/>
          </a:prstGeom>
          <a:noFill/>
          <a:ln w="9525">
            <a:noFill/>
            <a:miter lim="800000"/>
            <a:headEnd/>
            <a:tailEnd/>
          </a:ln>
          <a:effectLst>
            <a:outerShdw blurRad="63500" dist="35921" dir="2700000" algn="ctr" rotWithShape="0">
              <a:schemeClr val="tx2">
                <a:alpha val="74998"/>
              </a:schemeClr>
            </a:outerShdw>
          </a:effectLst>
        </p:spPr>
        <p:txBody>
          <a:bodyPr lIns="91378" tIns="45690" rIns="91378" bIns="45690" anchor="ctr"/>
          <a:lstStyle/>
          <a:p>
            <a:r>
              <a:rPr lang="en-US" altLang="ja-JP" sz="4000" dirty="0">
                <a:solidFill>
                  <a:srgbClr val="FFFFFF"/>
                </a:solidFill>
                <a:ea typeface="Osaka" charset="0"/>
                <a:cs typeface="Osaka" charset="0"/>
              </a:rPr>
              <a:t>"</a:t>
            </a:r>
            <a:r>
              <a:rPr lang="en-US" sz="4000" dirty="0" err="1">
                <a:solidFill>
                  <a:srgbClr val="FFFFFF"/>
                </a:solidFill>
                <a:ea typeface="Osaka" charset="0"/>
                <a:cs typeface="Osaka" charset="0"/>
              </a:rPr>
              <a:t>Tomocrat</a:t>
            </a:r>
            <a:r>
              <a:rPr lang="en-US" altLang="ja-JP" sz="4000" dirty="0">
                <a:solidFill>
                  <a:srgbClr val="FFFFFF"/>
                </a:solidFill>
                <a:ea typeface="Osaka" charset="0"/>
                <a:cs typeface="Osaka" charset="0"/>
              </a:rPr>
              <a:t>“</a:t>
            </a:r>
          </a:p>
          <a:p>
            <a:r>
              <a:rPr lang="zh-CN" altLang="en-US" sz="4000" dirty="0">
                <a:solidFill>
                  <a:srgbClr val="FFFFFF"/>
                </a:solidFill>
                <a:ea typeface="Osaka" charset="0"/>
                <a:cs typeface="Osaka" charset="0"/>
              </a:rPr>
              <a:t>“</a:t>
            </a:r>
            <a:r>
              <a:rPr lang="en-US" altLang="zh-CN" sz="4000" dirty="0">
                <a:solidFill>
                  <a:srgbClr val="FFFFFF"/>
                </a:solidFill>
                <a:ea typeface="Osaka" charset="0"/>
                <a:cs typeface="Osaka" charset="0"/>
              </a:rPr>
              <a:t>Tom</a:t>
            </a:r>
            <a:r>
              <a:rPr lang="zh-CN" altLang="en-US" sz="4000" dirty="0">
                <a:solidFill>
                  <a:srgbClr val="FFFFFF"/>
                </a:solidFill>
                <a:ea typeface="Osaka" charset="0"/>
                <a:cs typeface="Osaka" charset="0"/>
              </a:rPr>
              <a:t>民主党”</a:t>
            </a:r>
            <a:endParaRPr lang="en-US" sz="40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2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52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526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52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62" grpId="0" build="p" autoUpdateAnimBg="0"/>
      <p:bldP spid="265263"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Church-Heal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 y="0"/>
            <a:ext cx="91535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2" name="Rectangle 2"/>
          <p:cNvSpPr>
            <a:spLocks noGrp="1" noChangeArrowheads="1"/>
          </p:cNvSpPr>
          <p:nvPr>
            <p:ph type="ctrTitle"/>
          </p:nvPr>
        </p:nvSpPr>
        <p:spPr>
          <a:xfrm>
            <a:off x="467545" y="533400"/>
            <a:ext cx="8534400" cy="5415880"/>
          </a:xfrm>
        </p:spPr>
        <p:txBody>
          <a:bodyPr/>
          <a:lstStyle/>
          <a:p>
            <a:pPr marL="1116858" indent="-1116858" algn="l">
              <a:buFontTx/>
              <a:buAutoNum type="romanUcPeriod" startAt="2"/>
              <a:defRPr/>
            </a:pPr>
            <a:r>
              <a:rPr lang="zh-CN" altLang="en-US" sz="6600" b="1" dirty="0">
                <a:solidFill>
                  <a:schemeClr val="bg1"/>
                </a:solidFill>
                <a:effectLst>
                  <a:glow rad="241300">
                    <a:schemeClr val="tx1">
                      <a:alpha val="75000"/>
                    </a:schemeClr>
                  </a:glow>
                </a:effectLst>
                <a:ea typeface="Osaka" charset="0"/>
                <a:cs typeface="Arial"/>
              </a:rPr>
              <a:t>合一的基础在</a:t>
            </a:r>
            <a:r>
              <a:rPr lang="zh-CN" altLang="en-US" sz="6600" b="1" dirty="0">
                <a:solidFill>
                  <a:srgbClr val="FFFF00"/>
                </a:solidFill>
                <a:effectLst>
                  <a:glow rad="241300">
                    <a:schemeClr val="tx1">
                      <a:alpha val="75000"/>
                    </a:schemeClr>
                  </a:glow>
                </a:effectLst>
                <a:ea typeface="Osaka" charset="0"/>
                <a:cs typeface="Arial"/>
              </a:rPr>
              <a:t>十字架</a:t>
            </a:r>
            <a:r>
              <a:rPr lang="zh-CN" altLang="en-US" sz="6600" b="1" dirty="0">
                <a:solidFill>
                  <a:schemeClr val="bg1"/>
                </a:solidFill>
                <a:effectLst>
                  <a:glow rad="241300">
                    <a:schemeClr val="tx1">
                      <a:alpha val="75000"/>
                    </a:schemeClr>
                  </a:glow>
                </a:effectLst>
                <a:ea typeface="Osaka" charset="0"/>
                <a:cs typeface="Arial"/>
              </a:rPr>
              <a:t>上，而不是在人的领袖上 </a:t>
            </a:r>
            <a:br>
              <a:rPr lang="en-US" sz="6600" b="1" dirty="0">
                <a:solidFill>
                  <a:schemeClr val="bg1"/>
                </a:solidFill>
                <a:effectLst>
                  <a:glow rad="241300">
                    <a:schemeClr val="tx1">
                      <a:alpha val="75000"/>
                    </a:schemeClr>
                  </a:glow>
                </a:effectLst>
                <a:latin typeface="Arial"/>
                <a:ea typeface="Osaka" charset="0"/>
                <a:cs typeface="Arial"/>
              </a:rPr>
            </a:br>
            <a:r>
              <a:rPr lang="en-US" sz="6600" b="1" dirty="0">
                <a:solidFill>
                  <a:schemeClr val="bg1"/>
                </a:solidFill>
                <a:effectLst>
                  <a:glow rad="241300">
                    <a:schemeClr val="tx1">
                      <a:alpha val="75000"/>
                    </a:schemeClr>
                  </a:glow>
                </a:effectLst>
                <a:latin typeface="Arial"/>
                <a:ea typeface="Osaka" charset="0"/>
                <a:cs typeface="Arial"/>
              </a:rPr>
              <a:t>(1:18–2:5)</a:t>
            </a:r>
            <a:endParaRPr lang="en-US" sz="4800" dirty="0">
              <a:solidFill>
                <a:schemeClr val="tx1"/>
              </a:solidFill>
              <a:effectLst>
                <a:glow rad="241300">
                  <a:schemeClr val="tx1">
                    <a:alpha val="75000"/>
                  </a:schemeClr>
                </a:glow>
              </a:effectLst>
              <a:latin typeface="Arial"/>
              <a:ea typeface="Osaka" charset="0"/>
              <a:cs typeface="Arial"/>
            </a:endParaRPr>
          </a:p>
        </p:txBody>
      </p:sp>
    </p:spTree>
    <p:extLst>
      <p:ext uri="{BB962C8B-B14F-4D97-AF65-F5344CB8AC3E}">
        <p14:creationId xmlns:p14="http://schemas.microsoft.com/office/powerpoint/2010/main" val="278648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349"/>
          <a:stretch/>
        </p:blipFill>
        <p:spPr>
          <a:xfrm>
            <a:off x="1304255" y="-887"/>
            <a:ext cx="7839757" cy="6886271"/>
          </a:xfrm>
          <a:prstGeom prst="rect">
            <a:avLst/>
          </a:prstGeom>
        </p:spPr>
      </p:pic>
      <p:sp>
        <p:nvSpPr>
          <p:cNvPr id="147458" name="Rectangle 2"/>
          <p:cNvSpPr>
            <a:spLocks noGrp="1" noChangeArrowheads="1"/>
          </p:cNvSpPr>
          <p:nvPr>
            <p:ph type="ctrTitle"/>
          </p:nvPr>
        </p:nvSpPr>
        <p:spPr>
          <a:xfrm>
            <a:off x="0" y="620688"/>
            <a:ext cx="6156176" cy="1296144"/>
          </a:xfrm>
        </p:spPr>
        <p:txBody>
          <a:bodyPr/>
          <a:lstStyle/>
          <a:p>
            <a:pPr eaLnBrk="1" hangingPunct="1"/>
            <a:r>
              <a:rPr lang="zh-CN" altLang="en-US" b="1" dirty="0">
                <a:solidFill>
                  <a:srgbClr val="FFFFFF"/>
                </a:solidFill>
                <a:effectLst>
                  <a:glow rad="101600">
                    <a:schemeClr val="tx1">
                      <a:alpha val="75000"/>
                    </a:schemeClr>
                  </a:glow>
                </a:effectLst>
                <a:latin typeface="Arial" charset="0"/>
                <a:ea typeface="Osaka" charset="0"/>
                <a:cs typeface="Osaka" charset="0"/>
              </a:rPr>
              <a:t>哥林多前书 </a:t>
            </a:r>
            <a:r>
              <a:rPr lang="en-US" b="1" dirty="0">
                <a:solidFill>
                  <a:srgbClr val="FFFFFF"/>
                </a:solidFill>
                <a:effectLst>
                  <a:glow rad="101600">
                    <a:schemeClr val="tx1">
                      <a:alpha val="75000"/>
                    </a:schemeClr>
                  </a:glow>
                </a:effectLst>
                <a:latin typeface="Arial" charset="0"/>
                <a:ea typeface="Osaka" charset="0"/>
                <a:cs typeface="Osaka" charset="0"/>
              </a:rPr>
              <a:t>1:18-25</a:t>
            </a:r>
            <a:endParaRPr lang="en-US" b="1" dirty="0">
              <a:solidFill>
                <a:schemeClr val="bg1"/>
              </a:solidFill>
              <a:effectLst>
                <a:glow rad="101600">
                  <a:schemeClr val="tx1">
                    <a:alpha val="75000"/>
                  </a:schemeClr>
                </a:glow>
              </a:effectLst>
              <a:latin typeface="Arial" charset="0"/>
              <a:ea typeface="Osaka" charset="0"/>
              <a:cs typeface="Osaka" charset="0"/>
            </a:endParaRPr>
          </a:p>
        </p:txBody>
      </p:sp>
      <p:sp>
        <p:nvSpPr>
          <p:cNvPr id="4" name="Rectangle 2"/>
          <p:cNvSpPr txBox="1">
            <a:spLocks noChangeArrowheads="1"/>
          </p:cNvSpPr>
          <p:nvPr/>
        </p:nvSpPr>
        <p:spPr bwMode="auto">
          <a:xfrm>
            <a:off x="395536" y="2132856"/>
            <a:ext cx="5760640" cy="47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algn="l" eaLnBrk="1" hangingPunct="1"/>
            <a:r>
              <a:rPr lang="en-US" sz="3600" dirty="0">
                <a:solidFill>
                  <a:srgbClr val="FFFFFF"/>
                </a:solidFill>
                <a:effectLst>
                  <a:glow rad="101600">
                    <a:srgbClr val="000000">
                      <a:alpha val="75000"/>
                    </a:srgbClr>
                  </a:glow>
                </a:effectLst>
                <a:latin typeface="Arial" charset="0"/>
                <a:ea typeface="Osaka" charset="0"/>
                <a:cs typeface="Osaka" charset="0"/>
              </a:rPr>
              <a:t>"</a:t>
            </a:r>
            <a:r>
              <a:rPr lang="zh-CN" altLang="en-US" sz="3600" dirty="0">
                <a:solidFill>
                  <a:srgbClr val="FFFFFF"/>
                </a:solidFill>
                <a:effectLst>
                  <a:glow rad="101600">
                    <a:srgbClr val="000000">
                      <a:alpha val="75000"/>
                    </a:srgbClr>
                  </a:glow>
                </a:effectLst>
                <a:latin typeface="Arial" charset="0"/>
                <a:ea typeface="Osaka" charset="0"/>
                <a:cs typeface="Osaka" charset="0"/>
              </a:rPr>
              <a:t>因为十字架的道理，对走向灭亡的人来说是愚笨的，但对我们这些得救的人，却是 神的大能。</a:t>
            </a:r>
            <a:r>
              <a:rPr lang="en-US" sz="3600" dirty="0">
                <a:solidFill>
                  <a:srgbClr val="FFFFFF"/>
                </a:solidFill>
                <a:effectLst>
                  <a:glow rad="101600">
                    <a:srgbClr val="000000">
                      <a:alpha val="75000"/>
                    </a:srgbClr>
                  </a:glow>
                </a:effectLst>
                <a:latin typeface="Arial" charset="0"/>
                <a:ea typeface="Osaka" charset="0"/>
                <a:cs typeface="Osaka" charset="0"/>
              </a:rPr>
              <a:t>" (1:18 </a:t>
            </a:r>
            <a:r>
              <a:rPr lang="en-US" altLang="zh-CN" sz="3600" dirty="0">
                <a:solidFill>
                  <a:srgbClr val="FFFFFF"/>
                </a:solidFill>
                <a:effectLst>
                  <a:glow rad="101600">
                    <a:srgbClr val="000000">
                      <a:alpha val="75000"/>
                    </a:srgbClr>
                  </a:glow>
                </a:effectLst>
                <a:latin typeface="Arial" charset="0"/>
                <a:ea typeface="Osaka" charset="0"/>
                <a:cs typeface="Osaka" charset="0"/>
              </a:rPr>
              <a:t>CNV</a:t>
            </a:r>
            <a:r>
              <a:rPr lang="en-US" sz="3600" dirty="0">
                <a:solidFill>
                  <a:srgbClr val="FFFFFF"/>
                </a:solidFill>
                <a:effectLst>
                  <a:glow rad="101600">
                    <a:srgbClr val="000000">
                      <a:alpha val="75000"/>
                    </a:srgbClr>
                  </a:glow>
                </a:effectLst>
                <a:latin typeface="Arial" charset="0"/>
                <a:ea typeface="Osaka" charset="0"/>
                <a:cs typeface="Osaka" charset="0"/>
              </a:rPr>
              <a:t>)</a:t>
            </a:r>
          </a:p>
        </p:txBody>
      </p:sp>
    </p:spTree>
    <p:extLst>
      <p:ext uri="{BB962C8B-B14F-4D97-AF65-F5344CB8AC3E}">
        <p14:creationId xmlns:p14="http://schemas.microsoft.com/office/powerpoint/2010/main" val="522648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0"/>
            <a:ext cx="91821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3" name="Rectangle 2"/>
          <p:cNvSpPr>
            <a:spLocks noGrp="1" noChangeArrowheads="1"/>
          </p:cNvSpPr>
          <p:nvPr>
            <p:ph type="title"/>
          </p:nvPr>
        </p:nvSpPr>
        <p:spPr>
          <a:xfrm>
            <a:off x="0" y="152401"/>
            <a:ext cx="6324600" cy="838200"/>
          </a:xfrm>
        </p:spPr>
        <p:txBody>
          <a:bodyPr/>
          <a:lstStyle/>
          <a:p>
            <a:pPr eaLnBrk="1" hangingPunct="1"/>
            <a:r>
              <a:rPr lang="zh-CN" altLang="en-US" sz="6000" dirty="0">
                <a:solidFill>
                  <a:schemeClr val="bg1"/>
                </a:solidFill>
                <a:latin typeface="Arial" charset="0"/>
                <a:ea typeface="Osaka" charset="0"/>
                <a:cs typeface="Osaka" charset="0"/>
              </a:rPr>
              <a:t>婚姻里的合一</a:t>
            </a:r>
            <a:endParaRPr lang="en-US" sz="6000" dirty="0">
              <a:solidFill>
                <a:schemeClr val="bg1"/>
              </a:solidFill>
              <a:latin typeface="Arial" charset="0"/>
              <a:ea typeface="Osaka" charset="0"/>
              <a:cs typeface="Osaka"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不爱主的</a:t>
            </a:r>
            <a:r>
              <a:rPr kumimoji="0" lang="zh-SG"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人可诅可咒</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(16:22)</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，但信徒必在基督里复活 </a:t>
            </a:r>
            <a:r>
              <a:rPr kumimoji="0" lang="en-US" sz="3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27b</a:t>
            </a:r>
          </a:p>
        </p:txBody>
      </p:sp>
      <p:sp>
        <p:nvSpPr>
          <p:cNvPr id="7" name="Rectangle 2">
            <a:extLst>
              <a:ext uri="{FF2B5EF4-FFF2-40B4-BE49-F238E27FC236}">
                <a16:creationId xmlns:a16="http://schemas.microsoft.com/office/drawing/2014/main" id="{B92F217C-6453-934E-AF3C-9D1FFA80C6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893"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哥林多前书</a:t>
            </a:r>
            <a:endParaRPr kumimoji="0" lang="en-US" sz="4800" b="0"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742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52930"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2" name="Rectangle 2"/>
          <p:cNvSpPr>
            <a:spLocks noGrp="1" noChangeArrowheads="1"/>
          </p:cNvSpPr>
          <p:nvPr>
            <p:ph type="ctrTitle"/>
          </p:nvPr>
        </p:nvSpPr>
        <p:spPr>
          <a:xfrm>
            <a:off x="304801" y="609600"/>
            <a:ext cx="8534400" cy="4648200"/>
          </a:xfrm>
          <a:effectLst/>
        </p:spPr>
        <p:txBody>
          <a:bodyPr/>
          <a:lstStyle/>
          <a:p>
            <a:pPr eaLnBrk="1" hangingPunct="1"/>
            <a:r>
              <a:rPr lang="zh-CN" altLang="en-US" sz="8800" b="1" dirty="0">
                <a:solidFill>
                  <a:schemeClr val="bg1"/>
                </a:solidFill>
                <a:effectLst>
                  <a:glow rad="342900">
                    <a:schemeClr val="tx1">
                      <a:alpha val="80000"/>
                    </a:schemeClr>
                  </a:glow>
                </a:effectLst>
                <a:latin typeface="Arial" charset="0"/>
                <a:ea typeface="Osaka" charset="0"/>
                <a:cs typeface="Osaka" charset="0"/>
              </a:rPr>
              <a:t>但是促成上帝子民合一的原因是什么</a:t>
            </a:r>
            <a:r>
              <a:rPr lang="en-US" altLang="zh-CN" sz="8800" b="1" dirty="0">
                <a:solidFill>
                  <a:schemeClr val="bg1"/>
                </a:solidFill>
                <a:effectLst>
                  <a:glow rad="342900">
                    <a:schemeClr val="tx1">
                      <a:alpha val="80000"/>
                    </a:schemeClr>
                  </a:glow>
                </a:effectLst>
                <a:latin typeface="Arial" charset="0"/>
                <a:ea typeface="Osaka" charset="0"/>
                <a:cs typeface="Osaka" charset="0"/>
              </a:rPr>
              <a:t>?</a:t>
            </a:r>
            <a:endParaRPr lang="en-US" dirty="0">
              <a:solidFill>
                <a:schemeClr val="bg1"/>
              </a:solidFill>
              <a:effectLst>
                <a:glow rad="342900">
                  <a:schemeClr val="tx1">
                    <a:alpha val="80000"/>
                  </a:schemeClr>
                </a:glow>
              </a:effectLst>
              <a:latin typeface="Arial" charset="0"/>
              <a:ea typeface="Osaka" charset="0"/>
              <a:cs typeface="Osaka" charset="0"/>
            </a:endParaRPr>
          </a:p>
        </p:txBody>
      </p:sp>
      <p:sp>
        <p:nvSpPr>
          <p:cNvPr id="252932" name="Text Box 5"/>
          <p:cNvSpPr txBox="1">
            <a:spLocks noChangeArrowheads="1"/>
          </p:cNvSpPr>
          <p:nvPr/>
        </p:nvSpPr>
        <p:spPr bwMode="auto">
          <a:xfrm>
            <a:off x="1234141" y="6019800"/>
            <a:ext cx="6739220" cy="5847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sz="3200" dirty="0">
                <a:solidFill>
                  <a:srgbClr val="FFFFFF"/>
                </a:solidFill>
                <a:latin typeface="Times New Roman" charset="0"/>
                <a:ea typeface="Osaka" charset="0"/>
                <a:cs typeface="Osaka" charset="0"/>
              </a:rPr>
              <a:t>乐手餐厅 </a:t>
            </a:r>
            <a:r>
              <a:rPr lang="en-US" altLang="zh-CN" sz="3200" dirty="0">
                <a:solidFill>
                  <a:srgbClr val="FFFFFF"/>
                </a:solidFill>
                <a:latin typeface="Times New Roman" charset="0"/>
                <a:ea typeface="Osaka" charset="0"/>
                <a:cs typeface="Osaka" charset="0"/>
              </a:rPr>
              <a:t>(</a:t>
            </a:r>
            <a:r>
              <a:rPr lang="zh-CN" altLang="en-US" sz="3200" dirty="0">
                <a:solidFill>
                  <a:srgbClr val="FFFFFF"/>
                </a:solidFill>
                <a:latin typeface="Times New Roman" charset="0"/>
                <a:ea typeface="Osaka" charset="0"/>
                <a:cs typeface="Osaka" charset="0"/>
              </a:rPr>
              <a:t>英国的一个团队建设社团</a:t>
            </a:r>
            <a:r>
              <a:rPr lang="en-US" altLang="zh-CN" sz="3200" dirty="0">
                <a:solidFill>
                  <a:srgbClr val="FFFFFF"/>
                </a:solidFill>
                <a:latin typeface="Times New Roman" charset="0"/>
                <a:ea typeface="Osaka" charset="0"/>
                <a:cs typeface="Osaka"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2">
                                            <p:txEl>
                                              <p:pRg st="0" end="0"/>
                                            </p:txEl>
                                          </p:spTgt>
                                        </p:tgtEl>
                                        <p:attrNameLst>
                                          <p:attrName>style.visibility</p:attrName>
                                        </p:attrNameLst>
                                      </p:cBhvr>
                                      <p:to>
                                        <p:strVal val="visible"/>
                                      </p:to>
                                    </p:set>
                                    <p:animEffect transition="in" filter="fade">
                                      <p:cBhvr>
                                        <p:cTn id="7" dur="500"/>
                                        <p:tgtEl>
                                          <p:spTgt spid="2099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6" descr="Death on Cross"/>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1"/>
            <a:ext cx="9829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Rectangle 2"/>
          <p:cNvSpPr>
            <a:spLocks noGrp="1" noChangeArrowheads="1"/>
          </p:cNvSpPr>
          <p:nvPr>
            <p:ph type="ctrTitle"/>
          </p:nvPr>
        </p:nvSpPr>
        <p:spPr>
          <a:xfrm>
            <a:off x="0" y="0"/>
            <a:ext cx="6578600" cy="2743200"/>
          </a:xfrm>
          <a:noFill/>
          <a:ln w="9525">
            <a:noFill/>
            <a:miter lim="800000"/>
            <a:headEnd/>
            <a:tailEnd/>
          </a:ln>
          <a:effectLst>
            <a:outerShdw blurRad="63500" dist="35921" dir="2700000" algn="ctr" rotWithShape="0">
              <a:srgbClr val="000000">
                <a:alpha val="74998"/>
              </a:srgbClr>
            </a:outerShdw>
          </a:effectLst>
        </p:spPr>
        <p:txBody>
          <a:bodyPr anchor="ctr"/>
          <a:lstStyle/>
          <a:p>
            <a:r>
              <a:rPr lang="zh-CN" altLang="en-US" sz="5400" b="1" kern="1200" dirty="0">
                <a:solidFill>
                  <a:srgbClr val="FFFFFF"/>
                </a:solidFill>
                <a:effectLst>
                  <a:outerShdw blurRad="38100" dist="38100" dir="2700000" algn="tl">
                    <a:srgbClr val="808080"/>
                  </a:outerShdw>
                </a:effectLst>
                <a:latin typeface="Arial" charset="0"/>
                <a:ea typeface="Osaka" charset="0"/>
                <a:cs typeface="Osaka" charset="0"/>
              </a:rPr>
              <a:t>为什么十字架看来似乎是愚昧的</a:t>
            </a:r>
            <a:r>
              <a:rPr lang="en-US" altLang="zh-CN" sz="5400" b="1" kern="1200" dirty="0">
                <a:solidFill>
                  <a:srgbClr val="FFFFFF"/>
                </a:solidFill>
                <a:effectLst>
                  <a:outerShdw blurRad="38100" dist="38100" dir="2700000" algn="tl">
                    <a:srgbClr val="808080"/>
                  </a:outerShdw>
                </a:effectLst>
                <a:latin typeface="Arial" charset="0"/>
                <a:ea typeface="Osaka" charset="0"/>
                <a:cs typeface="Osaka" charset="0"/>
              </a:rPr>
              <a:t>?</a:t>
            </a:r>
            <a:endParaRPr lang="en-US" sz="5400" b="1" kern="1200" dirty="0">
              <a:solidFill>
                <a:srgbClr val="FFFFFF"/>
              </a:solidFill>
              <a:effectLst>
                <a:outerShdw blurRad="38100" dist="38100" dir="2700000" algn="tl">
                  <a:srgbClr val="808080"/>
                </a:outerShdw>
              </a:effectLst>
              <a:latin typeface="Arial" charset="0"/>
              <a:ea typeface="Osaka" charset="0"/>
              <a:cs typeface="Osaka" charset="0"/>
            </a:endParaRPr>
          </a:p>
        </p:txBody>
      </p:sp>
      <p:sp>
        <p:nvSpPr>
          <p:cNvPr id="199687" name="Rectangle 7"/>
          <p:cNvSpPr>
            <a:spLocks noChangeArrowheads="1"/>
          </p:cNvSpPr>
          <p:nvPr/>
        </p:nvSpPr>
        <p:spPr bwMode="auto">
          <a:xfrm>
            <a:off x="1676400" y="4114800"/>
            <a:ext cx="7467600" cy="27432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378" tIns="45690" rIns="91378" bIns="45690" anchor="ctr"/>
          <a:lstStyle/>
          <a:p>
            <a:r>
              <a:rPr lang="zh-CN" altLang="en-US" sz="5400" dirty="0">
                <a:solidFill>
                  <a:srgbClr val="FFFFFF"/>
                </a:solidFill>
                <a:effectLst>
                  <a:outerShdw blurRad="38100" dist="38100" dir="2700000" algn="tl">
                    <a:srgbClr val="808080"/>
                  </a:outerShdw>
                </a:effectLst>
                <a:ea typeface="Osaka" charset="0"/>
                <a:cs typeface="Osaka" charset="0"/>
              </a:rPr>
              <a:t>因为我们普遍上都是在追求权利和智力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13"/>
          <p:cNvGrpSpPr>
            <a:grpSpLocks/>
          </p:cNvGrpSpPr>
          <p:nvPr/>
        </p:nvGrpSpPr>
        <p:grpSpPr bwMode="auto">
          <a:xfrm>
            <a:off x="13" y="0"/>
            <a:ext cx="4924425" cy="6934200"/>
            <a:chOff x="0" y="0"/>
            <a:chExt cx="3102" cy="4368"/>
          </a:xfrm>
        </p:grpSpPr>
        <p:pic>
          <p:nvPicPr>
            <p:cNvPr id="257033" name="Picture 3" descr="Jews"/>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3102" cy="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3" name="Rectangle 11"/>
            <p:cNvSpPr>
              <a:spLocks noChangeArrowheads="1"/>
            </p:cNvSpPr>
            <p:nvPr/>
          </p:nvSpPr>
          <p:spPr bwMode="auto">
            <a:xfrm>
              <a:off x="1566" y="0"/>
              <a:ext cx="1536" cy="2064"/>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sp>
          <p:nvSpPr>
            <p:cNvPr id="233484" name="Rectangle 12"/>
            <p:cNvSpPr>
              <a:spLocks noChangeArrowheads="1"/>
            </p:cNvSpPr>
            <p:nvPr/>
          </p:nvSpPr>
          <p:spPr bwMode="auto">
            <a:xfrm>
              <a:off x="1806" y="1872"/>
              <a:ext cx="1296" cy="432"/>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grpSp>
      <p:pic>
        <p:nvPicPr>
          <p:cNvPr id="257027" name="Picture 10" descr="Arch000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56088" y="0"/>
            <a:ext cx="4983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Rectangle 4"/>
          <p:cNvSpPr>
            <a:spLocks noGrp="1" noChangeArrowheads="1"/>
          </p:cNvSpPr>
          <p:nvPr>
            <p:ph type="title"/>
          </p:nvPr>
        </p:nvSpPr>
        <p:spPr>
          <a:xfrm>
            <a:off x="2133601" y="990600"/>
            <a:ext cx="3276600" cy="2057400"/>
          </a:xfrm>
        </p:spPr>
        <p:txBody>
          <a:bodyPr/>
          <a:lstStyle/>
          <a:p>
            <a:pPr eaLnBrk="1" hangingPunct="1"/>
            <a:r>
              <a:rPr lang="zh-CN" alt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这里的区别是什么</a:t>
            </a:r>
            <a:r>
              <a:rPr lang="en-US" altLang="zh-CN"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endPar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233477" name="Rectangle 5"/>
          <p:cNvSpPr>
            <a:spLocks noGrp="1" noChangeArrowheads="1"/>
          </p:cNvSpPr>
          <p:nvPr>
            <p:ph type="body" sz="half" idx="2"/>
          </p:nvPr>
        </p:nvSpPr>
        <p:spPr>
          <a:xfrm>
            <a:off x="4419600" y="4156075"/>
            <a:ext cx="2209800" cy="685800"/>
          </a:xfrm>
          <a:solidFill>
            <a:srgbClr val="000000"/>
          </a:solidFill>
        </p:spPr>
        <p:txBody>
          <a:bodyPr/>
          <a:lstStyle/>
          <a:p>
            <a:pPr algn="ctr" eaLnBrk="1" hangingPunct="1">
              <a:buNone/>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外邦人</a:t>
            </a:r>
          </a:p>
        </p:txBody>
      </p:sp>
      <p:sp>
        <p:nvSpPr>
          <p:cNvPr id="233478" name="Rectangle 6"/>
          <p:cNvSpPr>
            <a:spLocks noChangeArrowheads="1"/>
          </p:cNvSpPr>
          <p:nvPr/>
        </p:nvSpPr>
        <p:spPr bwMode="auto">
          <a:xfrm>
            <a:off x="2057400" y="4806951"/>
            <a:ext cx="1828800" cy="2016125"/>
          </a:xfrm>
          <a:prstGeom prst="rect">
            <a:avLst/>
          </a:prstGeom>
          <a:solidFill>
            <a:srgbClr val="FF0000"/>
          </a:solidFill>
          <a:ln w="9525">
            <a:noFill/>
            <a:miter lim="800000"/>
            <a:headEnd/>
            <a:tailEnd/>
          </a:ln>
          <a:effectLst/>
        </p:spPr>
        <p:txBody>
          <a:bodyPr lIns="91378" tIns="45690" rIns="91378" bIns="45690"/>
          <a:lstStyle/>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独一真神</a:t>
            </a:r>
          </a:p>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许多的禁忌</a:t>
            </a:r>
          </a:p>
        </p:txBody>
      </p:sp>
      <p:sp>
        <p:nvSpPr>
          <p:cNvPr id="233479" name="Rectangle 7"/>
          <p:cNvSpPr>
            <a:spLocks noChangeArrowheads="1"/>
          </p:cNvSpPr>
          <p:nvPr/>
        </p:nvSpPr>
        <p:spPr bwMode="auto">
          <a:xfrm>
            <a:off x="4419600" y="4841876"/>
            <a:ext cx="1828800" cy="2016125"/>
          </a:xfrm>
          <a:prstGeom prst="rect">
            <a:avLst/>
          </a:prstGeom>
          <a:solidFill>
            <a:srgbClr val="FF0000"/>
          </a:solidFill>
          <a:ln w="9525">
            <a:noFill/>
            <a:miter lim="800000"/>
            <a:headEnd/>
            <a:tailEnd/>
          </a:ln>
          <a:effectLst/>
        </p:spPr>
        <p:txBody>
          <a:bodyPr lIns="91378" tIns="45690" rIns="91378" bIns="45690"/>
          <a:lstStyle/>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众神</a:t>
            </a:r>
          </a:p>
          <a:p>
            <a:pPr marL="342675" indent="-342675" algn="l">
              <a:spcBef>
                <a:spcPct val="20000"/>
              </a:spcBef>
              <a:buClr>
                <a:srgbClr val="FFCC66"/>
              </a:buClr>
              <a:buSzPct val="65000"/>
              <a:buFont typeface="Wingdings" charset="0"/>
              <a:buChar char="n"/>
            </a:pPr>
            <a:r>
              <a:rPr lang="zh-CN" altLang="en-US" sz="2800" b="0" dirty="0">
                <a:solidFill>
                  <a:srgbClr val="FFFFFF"/>
                </a:solidFill>
                <a:effectLst>
                  <a:outerShdw blurRad="38100" dist="38100" dir="2700000" algn="tl">
                    <a:srgbClr val="000000"/>
                  </a:outerShdw>
                </a:effectLst>
                <a:latin typeface="Tahoma" charset="0"/>
              </a:rPr>
              <a:t>较少的禁忌</a:t>
            </a:r>
          </a:p>
        </p:txBody>
      </p:sp>
      <p:sp>
        <p:nvSpPr>
          <p:cNvPr id="233480" name="Rectangle 8"/>
          <p:cNvSpPr>
            <a:spLocks noGrp="1" noChangeArrowheads="1"/>
          </p:cNvSpPr>
          <p:nvPr>
            <p:ph type="body" sz="half" idx="1"/>
          </p:nvPr>
        </p:nvSpPr>
        <p:spPr>
          <a:xfrm>
            <a:off x="1676400" y="4156075"/>
            <a:ext cx="2209800" cy="685800"/>
          </a:xfrm>
          <a:solidFill>
            <a:srgbClr val="000000"/>
          </a:solidFill>
        </p:spPr>
        <p:txBody>
          <a:bodyPr/>
          <a:lstStyle/>
          <a:p>
            <a:pPr algn="ctr" eaLnBrk="1" hangingPunct="1">
              <a:buNone/>
            </a:pPr>
            <a:r>
              <a:rPr lang="zh-CN" altLang="en-US" sz="3200" b="1" i="1" dirty="0">
                <a:effectLst>
                  <a:outerShdw blurRad="38100" dist="38100" dir="2700000" algn="tl">
                    <a:srgbClr val="663300"/>
                  </a:outerShdw>
                </a:effectLst>
                <a:latin typeface="Tahoma" charset="0"/>
                <a:ea typeface="ＭＳ Ｐゴシック" charset="0"/>
                <a:cs typeface="ＭＳ Ｐゴシック" charset="0"/>
              </a:rPr>
              <a:t>犹太人</a:t>
            </a:r>
          </a:p>
          <a:p>
            <a:pPr algn="ctr" eaLnBrk="1" hangingPunct="1">
              <a:buFont typeface="Wingdings" charset="0"/>
              <a:buNone/>
            </a:pP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descr="Green marble"/>
          <p:cNvSpPr>
            <a:spLocks noChangeArrowheads="1"/>
          </p:cNvSpPr>
          <p:nvPr/>
        </p:nvSpPr>
        <p:spPr bwMode="auto">
          <a:xfrm>
            <a:off x="0" y="0"/>
            <a:ext cx="46482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8" tIns="45690" rIns="91378" bIns="45690" anchor="ctr"/>
          <a:lstStyle/>
          <a:p>
            <a:endParaRPr lang="en-US">
              <a:solidFill>
                <a:srgbClr val="FFFFFF"/>
              </a:solidFill>
            </a:endParaRPr>
          </a:p>
        </p:txBody>
      </p:sp>
      <p:sp>
        <p:nvSpPr>
          <p:cNvPr id="235523" name="Rectangle 3"/>
          <p:cNvSpPr>
            <a:spLocks noGrp="1" noChangeArrowheads="1"/>
          </p:cNvSpPr>
          <p:nvPr>
            <p:ph type="title"/>
          </p:nvPr>
        </p:nvSpPr>
        <p:spPr>
          <a:xfrm>
            <a:off x="0" y="0"/>
            <a:ext cx="2895600" cy="1066800"/>
          </a:xfrm>
          <a:solidFill>
            <a:srgbClr val="000000"/>
          </a:solidFill>
        </p:spPr>
        <p:txBody>
          <a:bodyPr/>
          <a:lstStyle/>
          <a:p>
            <a:pPr eaLnBrk="1" hangingPunct="1">
              <a:defRPr/>
            </a:pPr>
            <a:r>
              <a:rPr lang="zh-CN" altLang="en-US" sz="3200" b="1" dirty="0">
                <a:effectLst>
                  <a:outerShdw blurRad="38100" dist="38100" dir="2700000" algn="tl">
                    <a:srgbClr val="FFFFFF"/>
                  </a:outerShdw>
                </a:effectLst>
                <a:latin typeface="Arial" charset="0"/>
                <a:ea typeface="ＭＳ Ｐゴシック" charset="0"/>
                <a:cs typeface="ＭＳ Ｐゴシック" charset="0"/>
              </a:rPr>
              <a:t>当东方</a:t>
            </a:r>
            <a:br>
              <a:rPr lang="en-US" altLang="zh-CN" sz="3200" b="1" dirty="0">
                <a:effectLst>
                  <a:outerShdw blurRad="38100" dist="38100" dir="2700000" algn="tl">
                    <a:srgbClr val="FFFFFF"/>
                  </a:outerShdw>
                </a:effectLst>
                <a:latin typeface="Arial" charset="0"/>
                <a:ea typeface="ＭＳ Ｐゴシック" charset="0"/>
                <a:cs typeface="ＭＳ Ｐゴシック" charset="0"/>
              </a:rPr>
            </a:br>
            <a:r>
              <a:rPr lang="zh-CN" altLang="en-US" sz="3200" b="1" dirty="0">
                <a:effectLst>
                  <a:outerShdw blurRad="38100" dist="38100" dir="2700000" algn="tl">
                    <a:srgbClr val="FFFFFF"/>
                  </a:outerShdw>
                </a:effectLst>
                <a:latin typeface="Arial" charset="0"/>
                <a:ea typeface="ＭＳ Ｐゴシック" charset="0"/>
                <a:cs typeface="ＭＳ Ｐゴシック" charset="0"/>
              </a:rPr>
              <a:t>遇上西方</a:t>
            </a:r>
            <a:endParaRPr lang="en-US" sz="3200" b="1" dirty="0">
              <a:effectLst>
                <a:outerShdw blurRad="38100" dist="38100" dir="2700000" algn="tl">
                  <a:srgbClr val="FFFFFF"/>
                </a:outerShdw>
              </a:effectLst>
              <a:latin typeface="Arial" charset="0"/>
              <a:ea typeface="ＭＳ Ｐゴシック" charset="0"/>
              <a:cs typeface="ＭＳ Ｐゴシック" charset="0"/>
            </a:endParaRPr>
          </a:p>
        </p:txBody>
      </p:sp>
      <p:sp>
        <p:nvSpPr>
          <p:cNvPr id="235524" name="Rectangle 4"/>
          <p:cNvSpPr>
            <a:spLocks noGrp="1" noChangeArrowheads="1"/>
          </p:cNvSpPr>
          <p:nvPr>
            <p:ph type="body" sz="half" idx="1"/>
          </p:nvPr>
        </p:nvSpPr>
        <p:spPr>
          <a:xfrm>
            <a:off x="76200" y="3069704"/>
            <a:ext cx="3847728" cy="863352"/>
          </a:xfrm>
          <a:effectLst>
            <a:outerShdw blurRad="63500" dist="38099" dir="2700000" algn="ctr" rotWithShape="0">
              <a:srgbClr val="000000">
                <a:alpha val="74998"/>
              </a:srgbClr>
            </a:outerShdw>
          </a:effectLst>
        </p:spPr>
        <p:txBody>
          <a:bodyPr/>
          <a:lstStyle/>
          <a:p>
            <a:pPr eaLnBrk="1" hangingPunct="1">
              <a:lnSpc>
                <a:spcPct val="90000"/>
              </a:lnSpc>
              <a:defRPr/>
            </a:pPr>
            <a:r>
              <a:rPr lang="zh-CN" altLang="en-US" sz="3600" b="1" dirty="0">
                <a:solidFill>
                  <a:srgbClr val="FFFF00"/>
                </a:solidFill>
                <a:latin typeface="Tahoma" charset="0"/>
                <a:ea typeface="ＭＳ Ｐゴシック" charset="0"/>
                <a:cs typeface="ＭＳ Ｐゴシック" charset="0"/>
              </a:rPr>
              <a:t>经验性</a:t>
            </a:r>
          </a:p>
          <a:p>
            <a:pPr eaLnBrk="1" hangingPunct="1">
              <a:lnSpc>
                <a:spcPct val="90000"/>
              </a:lnSpc>
              <a:defRPr/>
            </a:pPr>
            <a:endParaRPr lang="en-US" sz="3600" b="1" dirty="0">
              <a:latin typeface="Tahoma" charset="0"/>
              <a:ea typeface="ＭＳ Ｐゴシック" charset="0"/>
              <a:cs typeface="ＭＳ Ｐゴシック" charset="0"/>
            </a:endParaRPr>
          </a:p>
        </p:txBody>
      </p:sp>
      <p:sp>
        <p:nvSpPr>
          <p:cNvPr id="235526" name="Text Box 6"/>
          <p:cNvSpPr txBox="1">
            <a:spLocks noChangeArrowheads="1"/>
          </p:cNvSpPr>
          <p:nvPr/>
        </p:nvSpPr>
        <p:spPr bwMode="auto">
          <a:xfrm>
            <a:off x="1295413" y="2212455"/>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378" tIns="45690" rIns="91378" bIns="45690">
            <a:spAutoFit/>
          </a:bodyPr>
          <a:lstStyle/>
          <a:p>
            <a:pPr algn="l" eaLnBrk="0" hangingPunct="0">
              <a:spcBef>
                <a:spcPct val="50000"/>
              </a:spcBef>
              <a:defRPr/>
            </a:pPr>
            <a:r>
              <a:rPr lang="zh-CN" altLang="en-US" sz="4400" dirty="0">
                <a:solidFill>
                  <a:srgbClr val="FFFF00"/>
                </a:solidFill>
                <a:latin typeface="Tahoma" charset="-52"/>
              </a:rPr>
              <a:t>犹太人</a:t>
            </a:r>
            <a:endParaRPr lang="en-US" sz="4400" dirty="0">
              <a:solidFill>
                <a:srgbClr val="FFFF00"/>
              </a:solidFill>
              <a:latin typeface="Tahoma" charset="-52"/>
            </a:endParaRPr>
          </a:p>
        </p:txBody>
      </p:sp>
      <p:sp>
        <p:nvSpPr>
          <p:cNvPr id="235527" name="Text Box 7"/>
          <p:cNvSpPr txBox="1">
            <a:spLocks noChangeArrowheads="1"/>
          </p:cNvSpPr>
          <p:nvPr/>
        </p:nvSpPr>
        <p:spPr bwMode="auto">
          <a:xfrm>
            <a:off x="5943613" y="2212455"/>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378" tIns="45690" rIns="91378" bIns="45690">
            <a:spAutoFit/>
          </a:bodyPr>
          <a:lstStyle/>
          <a:p>
            <a:pPr algn="l" eaLnBrk="0" hangingPunct="0">
              <a:spcBef>
                <a:spcPct val="50000"/>
              </a:spcBef>
              <a:defRPr/>
            </a:pPr>
            <a:r>
              <a:rPr lang="zh-CN" altLang="en-US" sz="4400" dirty="0">
                <a:solidFill>
                  <a:srgbClr val="FFFF00"/>
                </a:solidFill>
                <a:latin typeface="Tahoma" charset="-52"/>
              </a:rPr>
              <a:t>希腊人</a:t>
            </a:r>
            <a:endParaRPr lang="en-US" sz="4400" dirty="0">
              <a:solidFill>
                <a:srgbClr val="FFFF00"/>
              </a:solidFill>
              <a:latin typeface="Tahoma" charset="-52"/>
            </a:endParaRPr>
          </a:p>
        </p:txBody>
      </p:sp>
      <p:pic>
        <p:nvPicPr>
          <p:cNvPr id="23553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27451" y="0"/>
            <a:ext cx="19526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1" name="WordArt 11"/>
          <p:cNvSpPr>
            <a:spLocks noChangeArrowheads="1" noChangeShapeType="1" noTextEdit="1"/>
          </p:cNvSpPr>
          <p:nvPr/>
        </p:nvSpPr>
        <p:spPr bwMode="auto">
          <a:xfrm>
            <a:off x="3352801" y="1262076"/>
            <a:ext cx="2438400" cy="871537"/>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力量</a:t>
            </a: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2" name="WordArt 12"/>
          <p:cNvSpPr>
            <a:spLocks noChangeArrowheads="1" noChangeShapeType="1" noTextEdit="1"/>
          </p:cNvSpPr>
          <p:nvPr/>
        </p:nvSpPr>
        <p:spPr bwMode="auto">
          <a:xfrm>
            <a:off x="1" y="4173538"/>
            <a:ext cx="4302125" cy="1160462"/>
          </a:xfrm>
          <a:prstGeom prst="rect">
            <a:avLst/>
          </a:prstGeom>
        </p:spPr>
        <p:txBody>
          <a:bodyPr wrap="none" lIns="91378" tIns="45690" rIns="91378" bIns="45690" fromWordArt="1">
            <a:prstTxWarp prst="textDoubleWave1">
              <a:avLst>
                <a:gd name="adj1" fmla="val 6500"/>
                <a:gd name="adj2" fmla="val 0"/>
              </a:avLst>
            </a:prstTxWarp>
          </a:bodyPr>
          <a:lstStyle/>
          <a:p>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需要看到记号</a:t>
            </a:r>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3" name="WordArt 13"/>
          <p:cNvSpPr>
            <a:spLocks noChangeArrowheads="1" noChangeShapeType="1" noTextEdit="1"/>
          </p:cNvSpPr>
          <p:nvPr/>
        </p:nvSpPr>
        <p:spPr bwMode="auto">
          <a:xfrm>
            <a:off x="4841876" y="4173538"/>
            <a:ext cx="4302125" cy="1160462"/>
          </a:xfrm>
          <a:prstGeom prst="rect">
            <a:avLst/>
          </a:prstGeom>
        </p:spPr>
        <p:txBody>
          <a:bodyPr wrap="none" lIns="91378" tIns="45690" rIns="91378" bIns="45690" fromWordArt="1">
            <a:prstTxWarp prst="textDoubleWave1">
              <a:avLst>
                <a:gd name="adj1" fmla="val 6500"/>
                <a:gd name="adj2" fmla="val 0"/>
              </a:avLst>
            </a:prstTxWarp>
          </a:bodyPr>
          <a:lstStyle/>
          <a:p>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需要智慧</a:t>
            </a:r>
            <a:r>
              <a:rPr lang="en-US" altLang="zh-CN"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235534" name="WordArt 14"/>
          <p:cNvSpPr>
            <a:spLocks noChangeArrowheads="1" noChangeShapeType="1" noTextEdit="1"/>
          </p:cNvSpPr>
          <p:nvPr/>
        </p:nvSpPr>
        <p:spPr bwMode="auto">
          <a:xfrm>
            <a:off x="1" y="5410202"/>
            <a:ext cx="4302125" cy="1160463"/>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攻击性的</a:t>
            </a:r>
          </a:p>
        </p:txBody>
      </p:sp>
      <p:sp>
        <p:nvSpPr>
          <p:cNvPr id="235535" name="WordArt 15"/>
          <p:cNvSpPr>
            <a:spLocks noChangeArrowheads="1" noChangeShapeType="1" noTextEdit="1"/>
          </p:cNvSpPr>
          <p:nvPr/>
        </p:nvSpPr>
        <p:spPr bwMode="auto">
          <a:xfrm>
            <a:off x="4841876" y="5410202"/>
            <a:ext cx="4302125" cy="1160463"/>
          </a:xfrm>
          <a:prstGeom prst="rect">
            <a:avLst/>
          </a:prstGeom>
        </p:spPr>
        <p:txBody>
          <a:bodyPr wrap="none" lIns="91378" tIns="45690" rIns="91378" bIns="45690" fromWordArt="1">
            <a:prstTxWarp prst="textDoubleWave1">
              <a:avLst>
                <a:gd name="adj1" fmla="val 6500"/>
                <a:gd name="adj2" fmla="val 0"/>
              </a:avLst>
            </a:prstTxWarp>
          </a:bodyPr>
          <a:lstStyle/>
          <a:p>
            <a:r>
              <a:rPr lang="zh-CN" alt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愚昧的</a:t>
            </a:r>
          </a:p>
        </p:txBody>
      </p:sp>
      <p:sp>
        <p:nvSpPr>
          <p:cNvPr id="235525" name="Rectangle 5"/>
          <p:cNvSpPr>
            <a:spLocks noGrp="1" noChangeArrowheads="1"/>
          </p:cNvSpPr>
          <p:nvPr>
            <p:ph type="body" sz="half" idx="2"/>
          </p:nvPr>
        </p:nvSpPr>
        <p:spPr>
          <a:xfrm>
            <a:off x="3956248" y="3069704"/>
            <a:ext cx="5368280" cy="863352"/>
          </a:xfrm>
          <a:effectLst>
            <a:outerShdw blurRad="63500" dist="38099" dir="2700000" algn="ctr" rotWithShape="0">
              <a:srgbClr val="000000">
                <a:alpha val="74998"/>
              </a:srgbClr>
            </a:outerShdw>
          </a:effectLst>
        </p:spPr>
        <p:txBody>
          <a:bodyPr/>
          <a:lstStyle/>
          <a:p>
            <a:pPr eaLnBrk="1" hangingPunct="1">
              <a:lnSpc>
                <a:spcPct val="90000"/>
              </a:lnSpc>
              <a:defRPr/>
            </a:pPr>
            <a:r>
              <a:rPr lang="zh-CN" altLang="en-US" sz="3600" b="1" dirty="0">
                <a:solidFill>
                  <a:srgbClr val="FFFF00"/>
                </a:solidFill>
                <a:latin typeface="Tahoma" charset="0"/>
                <a:ea typeface="ＭＳ Ｐゴシック" charset="0"/>
                <a:cs typeface="ＭＳ Ｐゴシック" charset="0"/>
              </a:rPr>
              <a:t>科学与理性</a:t>
            </a:r>
          </a:p>
        </p:txBody>
      </p:sp>
    </p:spTree>
    <p:extLst>
      <p:ext uri="{BB962C8B-B14F-4D97-AF65-F5344CB8AC3E}">
        <p14:creationId xmlns:p14="http://schemas.microsoft.com/office/powerpoint/2010/main" val="95812869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30"/>
                                        </p:tgtEl>
                                        <p:attrNameLst>
                                          <p:attrName>style.visibility</p:attrName>
                                        </p:attrNameLst>
                                      </p:cBhvr>
                                      <p:to>
                                        <p:strVal val="visible"/>
                                      </p:to>
                                    </p:set>
                                    <p:animEffect transition="in" filter="dissolve">
                                      <p:cBhvr>
                                        <p:cTn id="7" dur="500"/>
                                        <p:tgtEl>
                                          <p:spTgt spid="235530"/>
                                        </p:tgtEl>
                                      </p:cBhvr>
                                    </p:animEffect>
                                  </p:childTnLst>
                                </p:cTn>
                              </p:par>
                            </p:childTnLst>
                          </p:cTn>
                        </p:par>
                        <p:par>
                          <p:cTn id="8" fill="hold" nodeType="afterGroup">
                            <p:stCondLst>
                              <p:cond delay="500"/>
                            </p:stCondLst>
                            <p:childTnLst>
                              <p:par>
                                <p:cTn id="9" presetID="3" presetClass="entr" presetSubtype="0" fill="hold" grpId="0" nodeType="afterEffect">
                                  <p:stCondLst>
                                    <p:cond delay="1000"/>
                                  </p:stCondLst>
                                  <p:childTnLst>
                                    <p:set>
                                      <p:cBhvr>
                                        <p:cTn id="10" dur="1" fill="hold">
                                          <p:stCondLst>
                                            <p:cond delay="0"/>
                                          </p:stCondLst>
                                        </p:cTn>
                                        <p:tgtEl>
                                          <p:spTgt spid="235531"/>
                                        </p:tgtEl>
                                        <p:attrNameLst>
                                          <p:attrName>style.visibility</p:attrName>
                                        </p:attrNameLst>
                                      </p:cBhvr>
                                      <p:to>
                                        <p:strVal val="visible"/>
                                      </p:to>
                                    </p:set>
                                  </p:childTnLst>
                                </p:cTn>
                              </p:par>
                            </p:childTnLst>
                          </p:cTn>
                        </p:par>
                        <p:par>
                          <p:cTn id="11" fill="hold" nodeType="afterGroup">
                            <p:stCondLst>
                              <p:cond delay="1500"/>
                            </p:stCondLst>
                            <p:childTnLst>
                              <p:par>
                                <p:cTn id="12" presetID="3" presetClass="entr" presetSubtype="0" fill="hold" grpId="0" nodeType="afterEffect">
                                  <p:stCondLst>
                                    <p:cond delay="1000"/>
                                  </p:stCondLst>
                                  <p:childTnLst>
                                    <p:set>
                                      <p:cBhvr>
                                        <p:cTn id="13" dur="1" fill="hold">
                                          <p:stCondLst>
                                            <p:cond delay="0"/>
                                          </p:stCondLst>
                                        </p:cTn>
                                        <p:tgtEl>
                                          <p:spTgt spid="235532"/>
                                        </p:tgtEl>
                                        <p:attrNameLst>
                                          <p:attrName>style.visibility</p:attrName>
                                        </p:attrNameLst>
                                      </p:cBhvr>
                                      <p:to>
                                        <p:strVal val="visible"/>
                                      </p:to>
                                    </p:set>
                                  </p:childTnLst>
                                </p:cTn>
                              </p:par>
                            </p:childTnLst>
                          </p:cTn>
                        </p:par>
                        <p:par>
                          <p:cTn id="14" fill="hold" nodeType="afterGroup">
                            <p:stCondLst>
                              <p:cond delay="2500"/>
                            </p:stCondLst>
                            <p:childTnLst>
                              <p:par>
                                <p:cTn id="15" presetID="3" presetClass="entr" presetSubtype="0" fill="hold" grpId="0" nodeType="afterEffect">
                                  <p:stCondLst>
                                    <p:cond delay="1000"/>
                                  </p:stCondLst>
                                  <p:childTnLst>
                                    <p:set>
                                      <p:cBhvr>
                                        <p:cTn id="16" dur="1" fill="hold">
                                          <p:stCondLst>
                                            <p:cond delay="0"/>
                                          </p:stCondLst>
                                        </p:cTn>
                                        <p:tgtEl>
                                          <p:spTgt spid="235533"/>
                                        </p:tgtEl>
                                        <p:attrNameLst>
                                          <p:attrName>style.visibility</p:attrName>
                                        </p:attrNameLst>
                                      </p:cBhvr>
                                      <p:to>
                                        <p:strVal val="visible"/>
                                      </p:to>
                                    </p:set>
                                  </p:childTnLst>
                                </p:cTn>
                              </p:par>
                            </p:childTnLst>
                          </p:cTn>
                        </p:par>
                        <p:par>
                          <p:cTn id="17" fill="hold" nodeType="afterGroup">
                            <p:stCondLst>
                              <p:cond delay="3500"/>
                            </p:stCondLst>
                            <p:childTnLst>
                              <p:par>
                                <p:cTn id="18" presetID="3" presetClass="entr" presetSubtype="0" fill="hold" grpId="0" nodeType="afterEffect">
                                  <p:stCondLst>
                                    <p:cond delay="1000"/>
                                  </p:stCondLst>
                                  <p:childTnLst>
                                    <p:set>
                                      <p:cBhvr>
                                        <p:cTn id="19" dur="1" fill="hold">
                                          <p:stCondLst>
                                            <p:cond delay="0"/>
                                          </p:stCondLst>
                                        </p:cTn>
                                        <p:tgtEl>
                                          <p:spTgt spid="235534"/>
                                        </p:tgtEl>
                                        <p:attrNameLst>
                                          <p:attrName>style.visibility</p:attrName>
                                        </p:attrNameLst>
                                      </p:cBhvr>
                                      <p:to>
                                        <p:strVal val="visible"/>
                                      </p:to>
                                    </p:set>
                                  </p:childTnLst>
                                </p:cTn>
                              </p:par>
                            </p:childTnLst>
                          </p:cTn>
                        </p:par>
                        <p:par>
                          <p:cTn id="20" fill="hold" nodeType="afterGroup">
                            <p:stCondLst>
                              <p:cond delay="4500"/>
                            </p:stCondLst>
                            <p:childTnLst>
                              <p:par>
                                <p:cTn id="21" presetID="3" presetClass="entr" presetSubtype="0" fill="hold" grpId="0" nodeType="afterEffect">
                                  <p:stCondLst>
                                    <p:cond delay="1000"/>
                                  </p:stCondLst>
                                  <p:childTnLst>
                                    <p:set>
                                      <p:cBhvr>
                                        <p:cTn id="22" dur="1" fill="hold">
                                          <p:stCondLst>
                                            <p:cond delay="0"/>
                                          </p:stCondLst>
                                        </p:cTn>
                                        <p:tgtEl>
                                          <p:spTgt spid="235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1" grpId="0" animBg="1"/>
      <p:bldP spid="235532" grpId="0" animBg="1"/>
      <p:bldP spid="235533" grpId="0" animBg="1"/>
      <p:bldP spid="235534" grpId="0" animBg="1"/>
      <p:bldP spid="23553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zh-CN" altLang="en-US" sz="5400" u="sng" dirty="0">
                <a:solidFill>
                  <a:srgbClr val="FFFFFF"/>
                </a:solidFill>
                <a:latin typeface="Arial Bold" charset="0"/>
                <a:ea typeface="宋体" charset="0"/>
                <a:cs typeface="宋体" charset="0"/>
                <a:sym typeface="Arial Bold" charset="0"/>
              </a:rPr>
              <a:t>保罗的重点</a:t>
            </a:r>
            <a:r>
              <a:rPr lang="en-US" altLang="zh-CN" sz="5400" dirty="0">
                <a:solidFill>
                  <a:srgbClr val="FFFFFF"/>
                </a:solidFill>
                <a:latin typeface="Arial Bold" charset="0"/>
                <a:ea typeface="ＭＳ Ｐゴシック" charset="0"/>
                <a:cs typeface="Arial Bold" charset="0"/>
                <a:sym typeface="Arial Bold" charset="0"/>
              </a:rPr>
              <a:t>: </a:t>
            </a:r>
            <a:br>
              <a:rPr lang="en-US" altLang="zh-CN" sz="5400" dirty="0">
                <a:solidFill>
                  <a:srgbClr val="FFFFFF"/>
                </a:solidFill>
                <a:latin typeface="Arial Bold" charset="0"/>
                <a:ea typeface="宋体" charset="0"/>
                <a:cs typeface="宋体" charset="0"/>
                <a:sym typeface="Arial Bold" charset="0"/>
              </a:rPr>
            </a:br>
            <a:r>
              <a:rPr lang="zh-CN" altLang="en-US" dirty="0">
                <a:solidFill>
                  <a:srgbClr val="FFFFFF"/>
                </a:solidFill>
                <a:latin typeface="Arial Bold" charset="0"/>
                <a:ea typeface="宋体" charset="0"/>
                <a:cs typeface="宋体" charset="0"/>
                <a:sym typeface="Arial Bold" charset="0"/>
              </a:rPr>
              <a:t>不要在领袖中分门结党因为</a:t>
            </a:r>
            <a:r>
              <a:rPr lang="zh-CN" altLang="en-US" dirty="0">
                <a:solidFill>
                  <a:srgbClr val="FFFF33"/>
                </a:solidFill>
                <a:latin typeface="Arial Bold" charset="0"/>
                <a:ea typeface="宋体" charset="0"/>
                <a:cs typeface="宋体" charset="0"/>
                <a:sym typeface="Arial Bold" charset="0"/>
              </a:rPr>
              <a:t>福音</a:t>
            </a:r>
            <a:r>
              <a:rPr lang="zh-CN" altLang="en-US" dirty="0">
                <a:solidFill>
                  <a:srgbClr val="FFFFFF"/>
                </a:solidFill>
                <a:latin typeface="Arial Bold" charset="0"/>
                <a:ea typeface="宋体" charset="0"/>
                <a:cs typeface="宋体" charset="0"/>
                <a:sym typeface="Arial Bold" charset="0"/>
              </a:rPr>
              <a:t>的基础是来自那为我们</a:t>
            </a:r>
            <a:r>
              <a:rPr lang="zh-CN" altLang="en-US" dirty="0">
                <a:solidFill>
                  <a:srgbClr val="F3EB00"/>
                </a:solidFill>
                <a:latin typeface="Arial Bold" charset="0"/>
                <a:ea typeface="宋体" charset="0"/>
                <a:cs typeface="宋体" charset="0"/>
                <a:sym typeface="Arial Bold" charset="0"/>
              </a:rPr>
              <a:t>钉在十字架</a:t>
            </a:r>
            <a:r>
              <a:rPr lang="zh-CN" altLang="en-US" dirty="0">
                <a:solidFill>
                  <a:srgbClr val="FFFFFF"/>
                </a:solidFill>
                <a:latin typeface="Arial Bold" charset="0"/>
                <a:ea typeface="宋体" charset="0"/>
                <a:cs typeface="宋体" charset="0"/>
                <a:sym typeface="Arial Bold" charset="0"/>
              </a:rPr>
              <a:t>的耶稣基督。</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16010" b="5014"/>
          <a:stretch>
            <a:fillRect/>
          </a:stretch>
        </p:blipFill>
        <p:spPr bwMode="auto">
          <a:xfrm>
            <a:off x="0" y="2057400"/>
            <a:ext cx="9144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2"/>
          <p:cNvSpPr>
            <a:spLocks noGrp="1" noChangeArrowheads="1"/>
          </p:cNvSpPr>
          <p:nvPr>
            <p:ph type="ctrTitle"/>
          </p:nvPr>
        </p:nvSpPr>
        <p:spPr>
          <a:xfrm>
            <a:off x="304800" y="381000"/>
            <a:ext cx="8610600" cy="1143000"/>
          </a:xfrm>
          <a:effectLst>
            <a:outerShdw blurRad="63500" dist="35921" dir="2700000" algn="ctr" rotWithShape="0">
              <a:srgbClr val="000000">
                <a:alpha val="74998"/>
              </a:srgbClr>
            </a:outerShdw>
          </a:effectLst>
        </p:spPr>
        <p:txBody>
          <a:bodyPr/>
          <a:lstStyle/>
          <a:p>
            <a:pPr eaLnBrk="1" hangingPunct="1">
              <a:defRPr/>
            </a:pPr>
            <a:r>
              <a:rPr lang="zh-CN" altLang="en-US" dirty="0">
                <a:solidFill>
                  <a:schemeClr val="bg1"/>
                </a:solidFill>
              </a:rPr>
              <a:t>我们应当如何以十字架为优先</a:t>
            </a:r>
            <a:r>
              <a:rPr lang="en-US" altLang="zh-CN" dirty="0">
                <a:solidFill>
                  <a:schemeClr val="bg1"/>
                </a:solidFill>
              </a:rPr>
              <a:t>?</a:t>
            </a:r>
            <a:endParaRPr lang="en-US" dirty="0">
              <a:solidFill>
                <a:schemeClr val="bg1"/>
              </a:solidFill>
            </a:endParaRPr>
          </a:p>
        </p:txBody>
      </p:sp>
      <p:sp>
        <p:nvSpPr>
          <p:cNvPr id="253955" name="Rectangle 3"/>
          <p:cNvSpPr>
            <a:spLocks noGrp="1" noChangeArrowheads="1"/>
          </p:cNvSpPr>
          <p:nvPr>
            <p:ph type="subTitle" idx="1"/>
          </p:nvPr>
        </p:nvSpPr>
        <p:spPr>
          <a:xfrm>
            <a:off x="5029200" y="2708920"/>
            <a:ext cx="3505200" cy="3124200"/>
          </a:xfrm>
        </p:spPr>
        <p:txBody>
          <a:bodyPr/>
          <a:lstStyle/>
          <a:p>
            <a:pPr marL="609197" indent="-609197" algn="l" eaLnBrk="1" hangingPunct="1">
              <a:buFontTx/>
              <a:buAutoNum type="arabicPeriod" startAt="3"/>
            </a:pPr>
            <a:r>
              <a:rPr lang="zh-CN" altLang="en-US" sz="3600" b="1" dirty="0">
                <a:effectLst>
                  <a:glow rad="165100">
                    <a:schemeClr val="bg1">
                      <a:alpha val="75000"/>
                    </a:schemeClr>
                  </a:glow>
                </a:effectLst>
                <a:latin typeface="Arial" charset="0"/>
                <a:ea typeface="Osaka" charset="0"/>
                <a:cs typeface="Osaka" charset="0"/>
              </a:rPr>
              <a:t>给予赞美不加以比较</a:t>
            </a:r>
          </a:p>
          <a:p>
            <a:pPr marL="609197" indent="-609197" algn="l" eaLnBrk="1" hangingPunct="1">
              <a:buFontTx/>
              <a:buAutoNum type="arabicPeriod" startAt="3"/>
            </a:pPr>
            <a:r>
              <a:rPr lang="zh-CN" altLang="en-US" sz="3600" b="1" dirty="0">
                <a:effectLst>
                  <a:glow rad="165100">
                    <a:schemeClr val="bg1">
                      <a:alpha val="75000"/>
                    </a:schemeClr>
                  </a:glow>
                </a:effectLst>
                <a:latin typeface="Arial" charset="0"/>
                <a:ea typeface="Osaka" charset="0"/>
                <a:cs typeface="Osaka" charset="0"/>
              </a:rPr>
              <a:t>对长老要顺服</a:t>
            </a:r>
          </a:p>
        </p:txBody>
      </p:sp>
      <p:sp>
        <p:nvSpPr>
          <p:cNvPr id="253957" name="Rectangle 5"/>
          <p:cNvSpPr>
            <a:spLocks noChangeArrowheads="1"/>
          </p:cNvSpPr>
          <p:nvPr/>
        </p:nvSpPr>
        <p:spPr bwMode="auto">
          <a:xfrm>
            <a:off x="251520" y="2708920"/>
            <a:ext cx="424847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lstStyle/>
          <a:p>
            <a:pPr marL="609197" indent="-609197" algn="l">
              <a:spcBef>
                <a:spcPct val="20000"/>
              </a:spcBef>
              <a:buFont typeface="Arial" charset="0"/>
              <a:buAutoNum type="arabicPeriod"/>
            </a:pPr>
            <a:r>
              <a:rPr lang="zh-CN" altLang="en-US" sz="3600" dirty="0">
                <a:solidFill>
                  <a:srgbClr val="000000"/>
                </a:solidFill>
                <a:effectLst>
                  <a:glow rad="165100">
                    <a:schemeClr val="bg1">
                      <a:alpha val="75000"/>
                    </a:schemeClr>
                  </a:glow>
                </a:effectLst>
                <a:ea typeface="Osaka" charset="0"/>
                <a:cs typeface="Osaka" charset="0"/>
              </a:rPr>
              <a:t>不可将教会领袖偶像化</a:t>
            </a:r>
          </a:p>
          <a:p>
            <a:pPr marL="609197" indent="-609197" algn="l">
              <a:spcBef>
                <a:spcPct val="20000"/>
              </a:spcBef>
              <a:buFont typeface="Arial" charset="0"/>
              <a:buAutoNum type="arabicPeriod"/>
            </a:pPr>
            <a:r>
              <a:rPr lang="zh-CN" altLang="en-US" sz="3600" dirty="0">
                <a:solidFill>
                  <a:srgbClr val="000000"/>
                </a:solidFill>
                <a:effectLst>
                  <a:glow rad="165100">
                    <a:schemeClr val="bg1">
                      <a:alpha val="75000"/>
                    </a:schemeClr>
                  </a:glow>
                </a:effectLst>
                <a:ea typeface="Osaka" charset="0"/>
                <a:cs typeface="Osaka" charset="0"/>
              </a:rPr>
              <a:t>对领袖的评价要积极正面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7">
                                            <p:txEl>
                                              <p:pRg st="0" end="0"/>
                                            </p:txEl>
                                          </p:spTgt>
                                        </p:tgtEl>
                                        <p:attrNameLst>
                                          <p:attrName>style.visibility</p:attrName>
                                        </p:attrNameLst>
                                      </p:cBhvr>
                                      <p:to>
                                        <p:strVal val="visible"/>
                                      </p:to>
                                    </p:set>
                                    <p:animEffect transition="in" filter="dissolve">
                                      <p:cBhvr>
                                        <p:cTn id="7" dur="500"/>
                                        <p:tgtEl>
                                          <p:spTgt spid="2539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7">
                                            <p:txEl>
                                              <p:pRg st="1" end="1"/>
                                            </p:txEl>
                                          </p:spTgt>
                                        </p:tgtEl>
                                        <p:attrNameLst>
                                          <p:attrName>style.visibility</p:attrName>
                                        </p:attrNameLst>
                                      </p:cBhvr>
                                      <p:to>
                                        <p:strVal val="visible"/>
                                      </p:to>
                                    </p:set>
                                    <p:animEffect transition="in" filter="dissolve">
                                      <p:cBhvr>
                                        <p:cTn id="12" dur="500"/>
                                        <p:tgtEl>
                                          <p:spTgt spid="2539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5">
                                            <p:txEl>
                                              <p:pRg st="0" end="0"/>
                                            </p:txEl>
                                          </p:spTgt>
                                        </p:tgtEl>
                                        <p:attrNameLst>
                                          <p:attrName>style.visibility</p:attrName>
                                        </p:attrNameLst>
                                      </p:cBhvr>
                                      <p:to>
                                        <p:strVal val="visible"/>
                                      </p:to>
                                    </p:set>
                                    <p:animEffect transition="in" filter="dissolve">
                                      <p:cBhvr>
                                        <p:cTn id="17" dur="500"/>
                                        <p:tgtEl>
                                          <p:spTgt spid="25395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3955">
                                            <p:txEl>
                                              <p:pRg st="1" end="1"/>
                                            </p:txEl>
                                          </p:spTgt>
                                        </p:tgtEl>
                                        <p:attrNameLst>
                                          <p:attrName>style.visibility</p:attrName>
                                        </p:attrNameLst>
                                      </p:cBhvr>
                                      <p:to>
                                        <p:strVal val="visible"/>
                                      </p:to>
                                    </p:set>
                                    <p:animEffect transition="in" filter="dissolve">
                                      <p:cBhvr>
                                        <p:cTn id="22" dur="500"/>
                                        <p:tgtEl>
                                          <p:spTgt spid="253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p:bldP spid="253957"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格林多前</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983388025"/>
      </p:ext>
    </p:extLst>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zh-CN" altLang="en-US" sz="4800" dirty="0">
                <a:solidFill>
                  <a:schemeClr val="bg1"/>
                </a:solidFill>
                <a:latin typeface="Arial" charset="0"/>
                <a:ea typeface="Osaka" charset="0"/>
                <a:cs typeface="Osaka" charset="0"/>
              </a:rPr>
              <a:t>雅典的哲学</a:t>
            </a:r>
            <a:endParaRPr lang="en-US" sz="4800" dirty="0">
              <a:solidFill>
                <a:schemeClr val="bg1"/>
              </a:solidFill>
              <a:latin typeface="Arial" charset="0"/>
              <a:ea typeface="Osaka" charset="0"/>
              <a:cs typeface="Osaka" charset="0"/>
            </a:endParaRPr>
          </a:p>
        </p:txBody>
      </p:sp>
      <p:sp>
        <p:nvSpPr>
          <p:cNvPr id="268293" name="Text Box 6"/>
          <p:cNvSpPr txBox="1">
            <a:spLocks noChangeArrowheads="1"/>
          </p:cNvSpPr>
          <p:nvPr/>
        </p:nvSpPr>
        <p:spPr bwMode="auto">
          <a:xfrm>
            <a:off x="3520323" y="5199587"/>
            <a:ext cx="111268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格林多</a:t>
            </a:r>
            <a:endParaRPr lang="en-US" dirty="0">
              <a:solidFill>
                <a:srgbClr val="FFFFFF"/>
              </a:solidFill>
              <a:latin typeface="Arial"/>
              <a:ea typeface="Osaka" charset="0"/>
              <a:cs typeface="Arial"/>
            </a:endParaRPr>
          </a:p>
        </p:txBody>
      </p:sp>
      <p:sp>
        <p:nvSpPr>
          <p:cNvPr id="7" name="Text Box 6"/>
          <p:cNvSpPr txBox="1">
            <a:spLocks noChangeArrowheads="1"/>
          </p:cNvSpPr>
          <p:nvPr/>
        </p:nvSpPr>
        <p:spPr bwMode="auto">
          <a:xfrm>
            <a:off x="4377666" y="4581133"/>
            <a:ext cx="803300" cy="461604"/>
          </a:xfrm>
          <a:prstGeom prst="rect">
            <a:avLst/>
          </a:prstGeom>
          <a:solidFill>
            <a:srgbClr val="0F009D"/>
          </a:solidFill>
          <a:ln>
            <a:noFill/>
          </a:ln>
        </p:spPr>
        <p:txBody>
          <a:bodyPr wrap="none" lIns="91378" tIns="45690" rIns="91378" bIns="4569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zh-CN" altLang="en-US" dirty="0">
                <a:solidFill>
                  <a:srgbClr val="FFFFFF"/>
                </a:solidFill>
                <a:latin typeface="Arial"/>
                <a:ea typeface="Osaka" charset="0"/>
                <a:cs typeface="Arial"/>
              </a:rPr>
              <a:t>雅典</a:t>
            </a:r>
            <a:endParaRPr lang="en-US" dirty="0">
              <a:solidFill>
                <a:srgbClr val="FFFFFF"/>
              </a:solidFill>
              <a:latin typeface="Arial"/>
              <a:ea typeface="Osaka" charset="0"/>
              <a:cs typeface="Arial"/>
            </a:endParaRP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lIns="91378" tIns="45690" rIns="91378" bIns="45690" anchor="ctr"/>
          <a:lstStyle/>
          <a:p>
            <a:endParaRPr lang="en-US">
              <a:ea typeface="Osaka" charset="0"/>
              <a:cs typeface="Osaka" charset="0"/>
            </a:endParaRPr>
          </a:p>
        </p:txBody>
      </p:sp>
      <p:sp>
        <p:nvSpPr>
          <p:cNvPr id="2" name="文本框 1">
            <a:extLst>
              <a:ext uri="{FF2B5EF4-FFF2-40B4-BE49-F238E27FC236}">
                <a16:creationId xmlns:a16="http://schemas.microsoft.com/office/drawing/2014/main" id="{CB80EB3F-F534-2E72-EACA-89EEA554C7C2}"/>
              </a:ext>
            </a:extLst>
          </p:cNvPr>
          <p:cNvSpPr txBox="1"/>
          <p:nvPr/>
        </p:nvSpPr>
        <p:spPr>
          <a:xfrm>
            <a:off x="2555776" y="1948442"/>
            <a:ext cx="886781" cy="369332"/>
          </a:xfrm>
          <a:prstGeom prst="rect">
            <a:avLst/>
          </a:prstGeom>
          <a:noFill/>
        </p:spPr>
        <p:txBody>
          <a:bodyPr wrap="none" rtlCol="0">
            <a:spAutoFit/>
          </a:bodyPr>
          <a:lstStyle/>
          <a:p>
            <a:r>
              <a:rPr lang="zh-CN" altLang="en-US" sz="1800" dirty="0">
                <a:solidFill>
                  <a:srgbClr val="0E0E0E"/>
                </a:solidFill>
                <a:effectLst/>
                <a:latin typeface=".AppleSystemUIFont"/>
              </a:rPr>
              <a:t>莫西亚</a:t>
            </a:r>
          </a:p>
        </p:txBody>
      </p:sp>
      <p:sp>
        <p:nvSpPr>
          <p:cNvPr id="3" name="文本框 2">
            <a:extLst>
              <a:ext uri="{FF2B5EF4-FFF2-40B4-BE49-F238E27FC236}">
                <a16:creationId xmlns:a16="http://schemas.microsoft.com/office/drawing/2014/main" id="{E716E850-4E4D-0B20-901B-3C6E258D76F6}"/>
              </a:ext>
            </a:extLst>
          </p:cNvPr>
          <p:cNvSpPr txBox="1"/>
          <p:nvPr/>
        </p:nvSpPr>
        <p:spPr>
          <a:xfrm rot="19542504">
            <a:off x="3301629" y="2841506"/>
            <a:ext cx="726481" cy="307777"/>
          </a:xfrm>
          <a:prstGeom prst="rect">
            <a:avLst/>
          </a:prstGeom>
          <a:noFill/>
        </p:spPr>
        <p:txBody>
          <a:bodyPr wrap="none" rtlCol="0">
            <a:spAutoFit/>
          </a:bodyPr>
          <a:lstStyle/>
          <a:p>
            <a:r>
              <a:rPr lang="zh-CN" altLang="en-US" sz="1400" dirty="0">
                <a:solidFill>
                  <a:srgbClr val="0E0E0E"/>
                </a:solidFill>
                <a:effectLst/>
                <a:latin typeface=".AppleSystemUIFont"/>
              </a:rPr>
              <a:t>马其顿</a:t>
            </a:r>
          </a:p>
        </p:txBody>
      </p:sp>
      <p:sp>
        <p:nvSpPr>
          <p:cNvPr id="4" name="文本框 3">
            <a:extLst>
              <a:ext uri="{FF2B5EF4-FFF2-40B4-BE49-F238E27FC236}">
                <a16:creationId xmlns:a16="http://schemas.microsoft.com/office/drawing/2014/main" id="{58B086AD-E477-5EEA-8E0B-734EAF6EF888}"/>
              </a:ext>
            </a:extLst>
          </p:cNvPr>
          <p:cNvSpPr txBox="1"/>
          <p:nvPr/>
        </p:nvSpPr>
        <p:spPr>
          <a:xfrm>
            <a:off x="4877387" y="2509715"/>
            <a:ext cx="732893" cy="307777"/>
          </a:xfrm>
          <a:prstGeom prst="rect">
            <a:avLst/>
          </a:prstGeom>
          <a:noFill/>
        </p:spPr>
        <p:txBody>
          <a:bodyPr wrap="none" rtlCol="0">
            <a:spAutoFit/>
          </a:bodyPr>
          <a:lstStyle/>
          <a:p>
            <a:r>
              <a:rPr lang="zh-CN" altLang="en-US" sz="1400" dirty="0">
                <a:solidFill>
                  <a:srgbClr val="0E0E0E"/>
                </a:solidFill>
                <a:effectLst/>
                <a:latin typeface=".AppleSystemUIFont"/>
              </a:rPr>
              <a:t>色雷斯</a:t>
            </a:r>
          </a:p>
        </p:txBody>
      </p:sp>
      <p:sp>
        <p:nvSpPr>
          <p:cNvPr id="5" name="文本框 4">
            <a:extLst>
              <a:ext uri="{FF2B5EF4-FFF2-40B4-BE49-F238E27FC236}">
                <a16:creationId xmlns:a16="http://schemas.microsoft.com/office/drawing/2014/main" id="{ECE78085-D300-2B02-C2A4-3F7E06CB188E}"/>
              </a:ext>
            </a:extLst>
          </p:cNvPr>
          <p:cNvSpPr txBox="1"/>
          <p:nvPr/>
        </p:nvSpPr>
        <p:spPr>
          <a:xfrm>
            <a:off x="4012669" y="3607116"/>
            <a:ext cx="1276311" cy="338554"/>
          </a:xfrm>
          <a:prstGeom prst="rect">
            <a:avLst/>
          </a:prstGeom>
          <a:noFill/>
        </p:spPr>
        <p:txBody>
          <a:bodyPr wrap="none" rtlCol="0">
            <a:spAutoFit/>
          </a:bodyPr>
          <a:lstStyle/>
          <a:p>
            <a:r>
              <a:rPr lang="zh-CN" altLang="en-US" sz="1600" b="1" dirty="0">
                <a:solidFill>
                  <a:srgbClr val="0E0E0E"/>
                </a:solidFill>
                <a:effectLst/>
                <a:latin typeface=".AppleSystemUIFont"/>
              </a:rPr>
              <a:t>帖撒罗尼迦 </a:t>
            </a:r>
            <a:endParaRPr lang="zh-CN" altLang="en-US" sz="1600" dirty="0">
              <a:solidFill>
                <a:srgbClr val="0E0E0E"/>
              </a:solidFill>
              <a:effectLst/>
              <a:latin typeface=".AppleSystemUIFont"/>
            </a:endParaRPr>
          </a:p>
        </p:txBody>
      </p:sp>
      <p:sp>
        <p:nvSpPr>
          <p:cNvPr id="6" name="文本框 5">
            <a:extLst>
              <a:ext uri="{FF2B5EF4-FFF2-40B4-BE49-F238E27FC236}">
                <a16:creationId xmlns:a16="http://schemas.microsoft.com/office/drawing/2014/main" id="{1EAF7FCE-7EF0-FD85-4A59-C634D9D79F77}"/>
              </a:ext>
            </a:extLst>
          </p:cNvPr>
          <p:cNvSpPr txBox="1"/>
          <p:nvPr/>
        </p:nvSpPr>
        <p:spPr>
          <a:xfrm>
            <a:off x="5627219" y="4671750"/>
            <a:ext cx="732893" cy="307777"/>
          </a:xfrm>
          <a:prstGeom prst="rect">
            <a:avLst/>
          </a:prstGeom>
          <a:noFill/>
        </p:spPr>
        <p:txBody>
          <a:bodyPr wrap="none" rtlCol="0">
            <a:spAutoFit/>
          </a:bodyPr>
          <a:lstStyle/>
          <a:p>
            <a:r>
              <a:rPr lang="zh-CN" altLang="en-US" sz="1400" b="1" dirty="0">
                <a:solidFill>
                  <a:srgbClr val="0E0E0E"/>
                </a:solidFill>
                <a:effectLst/>
                <a:latin typeface=".AppleSystemUIFont"/>
              </a:rPr>
              <a:t>以弗所</a:t>
            </a:r>
            <a:endParaRPr lang="zh-CN" altLang="en-US" sz="1400" dirty="0">
              <a:solidFill>
                <a:srgbClr val="0E0E0E"/>
              </a:solidFill>
              <a:effectLst/>
              <a:latin typeface=".AppleSystemUIFont"/>
            </a:endParaRPr>
          </a:p>
        </p:txBody>
      </p:sp>
      <p:sp>
        <p:nvSpPr>
          <p:cNvPr id="8" name="文本框 7">
            <a:extLst>
              <a:ext uri="{FF2B5EF4-FFF2-40B4-BE49-F238E27FC236}">
                <a16:creationId xmlns:a16="http://schemas.microsoft.com/office/drawing/2014/main" id="{9E5437C1-9567-E965-673E-4821D52D907C}"/>
              </a:ext>
            </a:extLst>
          </p:cNvPr>
          <p:cNvSpPr txBox="1"/>
          <p:nvPr/>
        </p:nvSpPr>
        <p:spPr>
          <a:xfrm>
            <a:off x="6337591" y="4293033"/>
            <a:ext cx="723276" cy="307777"/>
          </a:xfrm>
          <a:prstGeom prst="rect">
            <a:avLst/>
          </a:prstGeom>
          <a:noFill/>
        </p:spPr>
        <p:txBody>
          <a:bodyPr wrap="none" rtlCol="0">
            <a:spAutoFit/>
          </a:bodyPr>
          <a:lstStyle/>
          <a:p>
            <a:r>
              <a:rPr lang="zh-CN" altLang="en-US" sz="1400" b="1" dirty="0">
                <a:solidFill>
                  <a:srgbClr val="FF0000"/>
                </a:solidFill>
                <a:effectLst/>
                <a:latin typeface=".AppleSystemUIFont"/>
              </a:rPr>
              <a:t>亚细亚</a:t>
            </a:r>
            <a:endParaRPr lang="zh-CN" altLang="en-US" sz="1400" dirty="0">
              <a:solidFill>
                <a:srgbClr val="FF0000"/>
              </a:solidFill>
              <a:effectLst/>
              <a:latin typeface=".AppleSystemUIFont"/>
            </a:endParaRPr>
          </a:p>
        </p:txBody>
      </p:sp>
      <p:sp>
        <p:nvSpPr>
          <p:cNvPr id="10" name="文本框 9">
            <a:extLst>
              <a:ext uri="{FF2B5EF4-FFF2-40B4-BE49-F238E27FC236}">
                <a16:creationId xmlns:a16="http://schemas.microsoft.com/office/drawing/2014/main" id="{0FD5A90B-DA41-95CB-CCF4-72A0C1B973E9}"/>
              </a:ext>
            </a:extLst>
          </p:cNvPr>
          <p:cNvSpPr txBox="1"/>
          <p:nvPr/>
        </p:nvSpPr>
        <p:spPr>
          <a:xfrm>
            <a:off x="7888913" y="1598044"/>
            <a:ext cx="550151" cy="307777"/>
          </a:xfrm>
          <a:prstGeom prst="rect">
            <a:avLst/>
          </a:prstGeom>
          <a:noFill/>
        </p:spPr>
        <p:txBody>
          <a:bodyPr wrap="none" rtlCol="0">
            <a:spAutoFit/>
          </a:bodyPr>
          <a:lstStyle/>
          <a:p>
            <a:r>
              <a:rPr lang="zh-CN" altLang="en-US" sz="1400" dirty="0">
                <a:solidFill>
                  <a:srgbClr val="0E0E0E"/>
                </a:solidFill>
                <a:effectLst/>
                <a:latin typeface=".AppleSystemUIFont"/>
              </a:rPr>
              <a:t>黑海</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4" y="228600"/>
            <a:ext cx="9147175" cy="1143000"/>
          </a:xfrm>
        </p:spPr>
        <p:txBody>
          <a:bodyPr/>
          <a:lstStyle/>
          <a:p>
            <a:pPr eaLnBrk="1" hangingPunct="1"/>
            <a:r>
              <a:rPr lang="zh-CN" altLang="en-US" sz="4000" dirty="0">
                <a:latin typeface="Tahoma" charset="0"/>
                <a:ea typeface="ＭＳ Ｐゴシック" charset="0"/>
                <a:cs typeface="ＭＳ Ｐゴシック" charset="0"/>
              </a:rPr>
              <a:t>帕台农神庙 </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Parthenon) </a:t>
            </a:r>
            <a:r>
              <a:rPr lang="zh-CN" altLang="en-US" sz="4000" dirty="0">
                <a:latin typeface="Tahoma" charset="0"/>
                <a:ea typeface="ＭＳ Ｐゴシック" charset="0"/>
                <a:cs typeface="ＭＳ Ｐゴシック" charset="0"/>
              </a:rPr>
              <a:t>的伊壁鸠鲁跟随者 </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Epicureans) </a:t>
            </a:r>
            <a:r>
              <a:rPr lang="zh-CN" altLang="en-US" sz="4000" dirty="0">
                <a:latin typeface="Tahoma" charset="0"/>
                <a:ea typeface="ＭＳ Ｐゴシック" charset="0"/>
                <a:cs typeface="ＭＳ Ｐゴシック" charset="0"/>
              </a:rPr>
              <a:t>与斯多葛学派</a:t>
            </a:r>
            <a:r>
              <a:rPr lang="en-US" altLang="zh-CN" sz="4000" dirty="0">
                <a:latin typeface="Tahoma" charset="0"/>
                <a:ea typeface="ＭＳ Ｐゴシック" charset="0"/>
                <a:cs typeface="ＭＳ Ｐゴシック" charset="0"/>
              </a:rPr>
              <a:t>(</a:t>
            </a:r>
            <a:r>
              <a:rPr lang="en-US" sz="4000" dirty="0">
                <a:latin typeface="Tahoma" charset="0"/>
                <a:ea typeface="ＭＳ Ｐゴシック" charset="0"/>
                <a:cs typeface="ＭＳ Ｐゴシック" charset="0"/>
              </a:rPr>
              <a:t>Stoics)</a:t>
            </a:r>
          </a:p>
        </p:txBody>
      </p:sp>
      <p:pic>
        <p:nvPicPr>
          <p:cNvPr id="270340"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341"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76"/>
            <a:ext cx="31242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0" descr="Green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2819400" y="457200"/>
            <a:ext cx="6324600" cy="1524000"/>
          </a:xfrm>
          <a:effectLst/>
        </p:spPr>
        <p:txBody>
          <a:bodyPr/>
          <a:lstStyle/>
          <a:p>
            <a:pPr eaLnBrk="1" hangingPunct="1">
              <a:defRPr/>
            </a:pPr>
            <a:r>
              <a:rPr lang="zh-CN" altLang="en-US" sz="5400" b="1" dirty="0">
                <a:solidFill>
                  <a:schemeClr val="bg1"/>
                </a:solidFill>
                <a:effectLst>
                  <a:outerShdw blurRad="63500" dist="101600" dir="2700000" algn="tl" rotWithShape="0">
                    <a:srgbClr val="000000"/>
                  </a:outerShdw>
                </a:effectLst>
              </a:rPr>
              <a:t>迈向合一的道路</a:t>
            </a:r>
            <a:r>
              <a:rPr lang="en-US" altLang="zh-CN" sz="5400" b="1" dirty="0">
                <a:solidFill>
                  <a:schemeClr val="bg1"/>
                </a:solidFill>
                <a:effectLst>
                  <a:outerShdw blurRad="63500" dist="101600" dir="2700000" algn="tl" rotWithShape="0">
                    <a:srgbClr val="000000"/>
                  </a:outerShdw>
                </a:effectLst>
              </a:rPr>
              <a:t>:</a:t>
            </a:r>
            <a:br>
              <a:rPr lang="en-US" altLang="zh-CN" sz="5400" b="1" dirty="0">
                <a:solidFill>
                  <a:schemeClr val="bg1"/>
                </a:solidFill>
                <a:effectLst>
                  <a:outerShdw blurRad="63500" dist="101600" dir="2700000" algn="tl" rotWithShape="0">
                    <a:srgbClr val="000000"/>
                  </a:outerShdw>
                </a:effectLst>
              </a:rPr>
            </a:br>
            <a:r>
              <a:rPr lang="en-US" altLang="zh-CN" sz="5400" b="1" dirty="0">
                <a:solidFill>
                  <a:schemeClr val="bg1"/>
                </a:solidFill>
                <a:effectLst>
                  <a:outerShdw blurRad="63500" dist="101600" dir="2700000" algn="tl" rotWithShape="0">
                    <a:srgbClr val="000000"/>
                  </a:outerShdw>
                </a:effectLst>
              </a:rPr>
              <a:t> </a:t>
            </a:r>
            <a:r>
              <a:rPr lang="zh-CN" altLang="en-US" sz="5400" b="1" dirty="0">
                <a:solidFill>
                  <a:schemeClr val="bg1"/>
                </a:solidFill>
                <a:effectLst>
                  <a:outerShdw blurRad="63500" dist="101600" dir="2700000" algn="tl" rotWithShape="0">
                    <a:srgbClr val="000000"/>
                  </a:outerShdw>
                </a:effectLst>
              </a:rPr>
              <a:t>专注于</a:t>
            </a:r>
            <a:r>
              <a:rPr lang="en-US" sz="5400" b="1" dirty="0">
                <a:solidFill>
                  <a:schemeClr val="bg1"/>
                </a:solidFill>
                <a:effectLst>
                  <a:outerShdw blurRad="63500" dist="101600" dir="2700000" algn="tl" rotWithShape="0">
                    <a:srgbClr val="000000"/>
                  </a:outerShdw>
                </a:effectLst>
              </a:rPr>
              <a:t>…</a:t>
            </a:r>
            <a:endParaRPr lang="en-US" sz="5400" dirty="0">
              <a:solidFill>
                <a:schemeClr val="bg1"/>
              </a:solidFill>
              <a:effectLst>
                <a:outerShdw blurRad="63500" dist="101600" dir="2700000" algn="tl" rotWithShape="0">
                  <a:srgbClr val="000000"/>
                </a:outerShdw>
              </a:effectLst>
            </a:endParaRPr>
          </a:p>
        </p:txBody>
      </p:sp>
      <p:sp>
        <p:nvSpPr>
          <p:cNvPr id="147461" name="Rectangle 5"/>
          <p:cNvSpPr>
            <a:spLocks noChangeArrowheads="1"/>
          </p:cNvSpPr>
          <p:nvPr/>
        </p:nvSpPr>
        <p:spPr bwMode="auto">
          <a:xfrm>
            <a:off x="0" y="3048000"/>
            <a:ext cx="32004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lgn="l">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正面的事情</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(1:1-9)</a:t>
            </a:r>
          </a:p>
        </p:txBody>
      </p:sp>
      <p:sp>
        <p:nvSpPr>
          <p:cNvPr id="147463" name="Rectangle 7"/>
          <p:cNvSpPr>
            <a:spLocks noChangeArrowheads="1"/>
          </p:cNvSpPr>
          <p:nvPr/>
        </p:nvSpPr>
        <p:spPr bwMode="auto">
          <a:xfrm>
            <a:off x="2557264" y="3937958"/>
            <a:ext cx="323887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被钉十字架的</a:t>
            </a:r>
            <a:endParaRPr lang="en-US" altLang="zh-CN" sz="4400" dirty="0">
              <a:solidFill>
                <a:srgbClr val="FFFFFF"/>
              </a:solidFill>
              <a:effectLst>
                <a:outerShdw blurRad="63500" dist="101600" dir="2700000" algn="tl" rotWithShape="0">
                  <a:srgbClr val="000000"/>
                </a:outerShdw>
              </a:effectLst>
              <a:ea typeface="Osaka" charset="0"/>
              <a:cs typeface="Osaka" charset="0"/>
            </a:endParaRPr>
          </a:p>
          <a:p>
            <a:pPr>
              <a:spcBef>
                <a:spcPct val="20000"/>
              </a:spcBef>
              <a:defRPr/>
            </a:pPr>
            <a:r>
              <a:rPr lang="zh-CN" altLang="en-US" sz="4400" dirty="0">
                <a:solidFill>
                  <a:srgbClr val="FFFFFF"/>
                </a:solidFill>
                <a:effectLst>
                  <a:outerShdw blurRad="63500" dist="101600" dir="2700000" algn="tl" rotWithShape="0">
                    <a:srgbClr val="000000"/>
                  </a:outerShdw>
                </a:effectLst>
                <a:ea typeface="Osaka" charset="0"/>
                <a:cs typeface="Osaka" charset="0"/>
              </a:rPr>
              <a:t>耶稣基督 </a:t>
            </a:r>
            <a:endParaRPr lang="en-US" altLang="zh-CN" sz="4400" dirty="0">
              <a:solidFill>
                <a:srgbClr val="FFFFFF"/>
              </a:solidFill>
              <a:effectLst>
                <a:outerShdw blurRad="63500" dist="101600" dir="2700000" algn="tl" rotWithShape="0">
                  <a:srgbClr val="000000"/>
                </a:outerShdw>
              </a:effectLst>
              <a:ea typeface="Osaka" charset="0"/>
              <a:cs typeface="Osaka" charset="0"/>
            </a:endParaRPr>
          </a:p>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(1:10–2:5)</a:t>
            </a:r>
          </a:p>
        </p:txBody>
      </p:sp>
      <p:sp>
        <p:nvSpPr>
          <p:cNvPr id="147464" name="Rectangle 8"/>
          <p:cNvSpPr>
            <a:spLocks noChangeArrowheads="1"/>
          </p:cNvSpPr>
          <p:nvPr/>
        </p:nvSpPr>
        <p:spPr bwMode="auto">
          <a:xfrm>
            <a:off x="4953001" y="3200400"/>
            <a:ext cx="4267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78" tIns="45690" rIns="91378" bIns="45690"/>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a:t>
            </a:r>
            <a:r>
              <a:rPr lang="zh-CN" altLang="en-US" sz="4400" dirty="0">
                <a:solidFill>
                  <a:srgbClr val="FFFFFF"/>
                </a:solidFill>
                <a:effectLst>
                  <a:outerShdw blurRad="63500" dist="101600" dir="2700000" algn="tl" rotWithShape="0">
                    <a:srgbClr val="000000"/>
                  </a:outerShdw>
                </a:effectLst>
                <a:ea typeface="Osaka" charset="0"/>
                <a:cs typeface="Osaka" charset="0"/>
              </a:rPr>
              <a:t>属神的智慧</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(2:6-16)</a:t>
            </a:r>
          </a:p>
        </p:txBody>
      </p:sp>
      <p:pic>
        <p:nvPicPr>
          <p:cNvPr id="44039" name="Picture 9" descr="Confused 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
            <a:ext cx="28956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87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6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74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7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autoUpdateAnimBg="0"/>
      <p:bldP spid="147463" grpId="0" build="p" autoUpdateAnimBg="0"/>
      <p:bldP spid="147464" grpId="0" build="p" autoUpdateAnimBg="0"/>
    </p:bldLst>
  </p:timing>
</p:sld>
</file>

<file path=ppt/theme/_rels/theme49.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6.xml><?xml version="1.0" encoding="utf-8"?>
<a:theme xmlns:a="http://schemas.openxmlformats.org/drawingml/2006/main" name="1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1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Business Plan">
  <a:themeElements>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13_Expedition">
  <a:themeElements>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6_Expedition">
      <a:majorFont>
        <a:latin typeface="Times New Roman"/>
        <a:ea typeface="宋体"/>
        <a:cs typeface="宋体"/>
      </a:majorFont>
      <a:minorFont>
        <a:latin typeface="Times New Roman"/>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spDef>
    <a:lnDef>
      <a:spPr bwMode="auto">
        <a:xfrm>
          <a:off x="0" y="0"/>
          <a:ext cx="1" cy="1"/>
        </a:xfrm>
        <a:custGeom>
          <a:avLst/>
          <a:gdLst/>
          <a:ahLst/>
          <a:cxnLst/>
          <a:rect l="0" t="0" r="0" b="0"/>
          <a:pathLst/>
        </a:custGeom>
        <a:solidFill>
          <a:srgbClr val="DFD6C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a:ln>
              <a:noFill/>
            </a:ln>
            <a:solidFill>
              <a:srgbClr val="000000"/>
            </a:solidFill>
            <a:effectLst/>
            <a:latin typeface="Times New Roman" charset="0"/>
            <a:ea typeface="ＭＳ Ｐゴシック" charset="0"/>
            <a:sym typeface="Times New Roman" charset="0"/>
          </a:defRPr>
        </a:defPPr>
      </a:lstStyle>
    </a:lnDef>
  </a:objectDefaults>
  <a:extraClrSchemeLst>
    <a:extraClrScheme>
      <a:clrScheme name="6_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6_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6_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3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3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16802</TotalTime>
  <Words>12901</Words>
  <Application>Microsoft Macintosh PowerPoint</Application>
  <PresentationFormat>On-screen Show (4:3)</PresentationFormat>
  <Paragraphs>1734</Paragraphs>
  <Slides>296</Slides>
  <Notes>257</Notes>
  <HiddenSlides>0</HiddenSlides>
  <MMClips>0</MMClips>
  <ScaleCrop>false</ScaleCrop>
  <HeadingPairs>
    <vt:vector size="6" baseType="variant">
      <vt:variant>
        <vt:lpstr>Fonts Used</vt:lpstr>
      </vt:variant>
      <vt:variant>
        <vt:i4>35</vt:i4>
      </vt:variant>
      <vt:variant>
        <vt:lpstr>Theme</vt:lpstr>
      </vt:variant>
      <vt:variant>
        <vt:i4>110</vt:i4>
      </vt:variant>
      <vt:variant>
        <vt:lpstr>Slide Titles</vt:lpstr>
      </vt:variant>
      <vt:variant>
        <vt:i4>296</vt:i4>
      </vt:variant>
    </vt:vector>
  </HeadingPairs>
  <TitlesOfParts>
    <vt:vector size="441" baseType="lpstr">
      <vt:lpstr>.AppleSystemUIFont</vt:lpstr>
      <vt:lpstr>Arial Bold</vt:lpstr>
      <vt:lpstr>Creampuff</vt:lpstr>
      <vt:lpstr>Galatia SIL Bold</vt:lpstr>
      <vt:lpstr>Kaiti SC</vt:lpstr>
      <vt:lpstr>Microsoft YaHei UI</vt:lpstr>
      <vt:lpstr>ＭＳ Ｐゴシック</vt:lpstr>
      <vt:lpstr>Osaka</vt:lpstr>
      <vt:lpstr>PerryGothic Regular</vt:lpstr>
      <vt:lpstr>SimHei</vt:lpstr>
      <vt:lpstr>宋体</vt:lpstr>
      <vt:lpstr>宋体</vt:lpstr>
      <vt:lpstr>Times</vt:lpstr>
      <vt:lpstr>ヒラギノ角ゴ Pro W3</vt:lpstr>
      <vt:lpstr>Arial</vt:lpstr>
      <vt:lpstr>Arial Black</vt:lpstr>
      <vt:lpstr>Arial Narrow</vt:lpstr>
      <vt:lpstr>Arial Narrow Bold</vt:lpstr>
      <vt:lpstr>Book Antiqua</vt:lpstr>
      <vt:lpstr>Calibri</vt:lpstr>
      <vt:lpstr>Comic Sans MS</vt:lpstr>
      <vt:lpstr>Copperplate Gothic Light</vt:lpstr>
      <vt:lpstr>Garamond</vt:lpstr>
      <vt:lpstr>Georgia</vt:lpstr>
      <vt:lpstr>Helvetica</vt:lpstr>
      <vt:lpstr>Impact</vt:lpstr>
      <vt:lpstr>Lucida Grande</vt:lpstr>
      <vt:lpstr>Lucida Sans</vt:lpstr>
      <vt:lpstr>Tahoma</vt:lpstr>
      <vt:lpstr>Tempus Sans ITC</vt:lpstr>
      <vt:lpstr>Times New Roman</vt:lpstr>
      <vt:lpstr>Trebuchet MS</vt:lpstr>
      <vt:lpstr>Wingdings</vt:lpstr>
      <vt:lpstr>Wingdings 2</vt:lpstr>
      <vt:lpstr>Wingdings 3</vt:lpstr>
      <vt:lpstr>Expedition</vt:lpstr>
      <vt:lpstr>Default Design</vt:lpstr>
      <vt:lpstr>Blank Presentation</vt:lpstr>
      <vt:lpstr>Bar Code</vt:lpstr>
      <vt:lpstr>Compass</vt:lpstr>
      <vt:lpstr>1_Expedition</vt:lpstr>
      <vt:lpstr>2_Expedition</vt:lpstr>
      <vt:lpstr>1_Blank Presentation</vt:lpstr>
      <vt:lpstr>2_Blank Presentation</vt:lpstr>
      <vt:lpstr>3_Blank Presentation</vt:lpstr>
      <vt:lpstr>Balance</vt:lpstr>
      <vt:lpstr>4_Blank Presentation</vt:lpstr>
      <vt:lpstr>5_Blank Presentation</vt:lpstr>
      <vt:lpstr>3_Default Design</vt:lpstr>
      <vt:lpstr>6_Blank Presentation</vt:lpstr>
      <vt:lpstr>Selling a Product or Service</vt:lpstr>
      <vt:lpstr>Brainstorming Session</vt:lpstr>
      <vt:lpstr>Stream</vt:lpstr>
      <vt:lpstr>Finance</vt:lpstr>
      <vt:lpstr>7_Blank Presentation</vt:lpstr>
      <vt:lpstr>4_Default Design</vt:lpstr>
      <vt:lpstr>1_Schmooze</vt:lpstr>
      <vt:lpstr>Orbit</vt:lpstr>
      <vt:lpstr>Beam</vt:lpstr>
      <vt:lpstr>13_Blank Presentation</vt:lpstr>
      <vt:lpstr>1_Radar</vt:lpstr>
      <vt:lpstr>1_Slit</vt:lpstr>
      <vt:lpstr>LaVerne</vt:lpstr>
      <vt:lpstr>Capsules</vt:lpstr>
      <vt:lpstr>8_Default Design</vt:lpstr>
      <vt:lpstr>14_Blank Presentation</vt:lpstr>
      <vt:lpstr>1_LaVerne</vt:lpstr>
      <vt:lpstr>Justice</vt:lpstr>
      <vt:lpstr>8_Expedition</vt:lpstr>
      <vt:lpstr>Business Plan</vt:lpstr>
      <vt:lpstr>1_Axis</vt:lpstr>
      <vt:lpstr>9_Blank Presentation</vt:lpstr>
      <vt:lpstr>Crumple</vt:lpstr>
      <vt:lpstr>15_Blank Presentation</vt:lpstr>
      <vt:lpstr>9_Expedition</vt:lpstr>
      <vt:lpstr>16_Blank Presentation</vt:lpstr>
      <vt:lpstr>2_Slit</vt:lpstr>
      <vt:lpstr>11_Default Design</vt:lpstr>
      <vt:lpstr>2_Radar</vt:lpstr>
      <vt:lpstr>12_Default Design</vt:lpstr>
      <vt:lpstr>Earth</vt:lpstr>
      <vt:lpstr>17_Blank Presentation</vt:lpstr>
      <vt:lpstr>Glare</vt:lpstr>
      <vt:lpstr>Apex</vt:lpstr>
      <vt:lpstr>1_Finance</vt:lpstr>
      <vt:lpstr>13_Default Design</vt:lpstr>
      <vt:lpstr>18_Blank Presentation</vt:lpstr>
      <vt:lpstr>10_Expedition</vt:lpstr>
      <vt:lpstr>11_Expedition</vt:lpstr>
      <vt:lpstr>14_Default Design</vt:lpstr>
      <vt:lpstr>19_Blank Presentation</vt:lpstr>
      <vt:lpstr>2_Gleam</vt:lpstr>
      <vt:lpstr>Contemporary</vt:lpstr>
      <vt:lpstr>Cascade</vt:lpstr>
      <vt:lpstr>25_Blank Presentation</vt:lpstr>
      <vt:lpstr>8_Blank Presentation</vt:lpstr>
      <vt:lpstr>10_Blank Presentation</vt:lpstr>
      <vt:lpstr>2_LaVerne</vt:lpstr>
      <vt:lpstr>11_Blank Presentation</vt:lpstr>
      <vt:lpstr>1_Earth</vt:lpstr>
      <vt:lpstr>5_Default Design</vt:lpstr>
      <vt:lpstr>12_Blank Presentation</vt:lpstr>
      <vt:lpstr>7_Default Design</vt:lpstr>
      <vt:lpstr>20_Blank Presentation</vt:lpstr>
      <vt:lpstr>12_Expedition</vt:lpstr>
      <vt:lpstr>21_Blank Presentation</vt:lpstr>
      <vt:lpstr>15_Default Design</vt:lpstr>
      <vt:lpstr>23_Blank Presentation</vt:lpstr>
      <vt:lpstr>Recommending A Strategy</vt:lpstr>
      <vt:lpstr>16_Default Design</vt:lpstr>
      <vt:lpstr>17_Default Design</vt:lpstr>
      <vt:lpstr>Schmooze</vt:lpstr>
      <vt:lpstr>24_Blank Presentation</vt:lpstr>
      <vt:lpstr>9_Default Design</vt:lpstr>
      <vt:lpstr>22_Blank Presentation</vt:lpstr>
      <vt:lpstr>26_Blank Presentation</vt:lpstr>
      <vt:lpstr>1_Default Design</vt:lpstr>
      <vt:lpstr>3_Expedition</vt:lpstr>
      <vt:lpstr>27_Blank Presentation</vt:lpstr>
      <vt:lpstr>49_Blank Presentation</vt:lpstr>
      <vt:lpstr>4_Expedition</vt:lpstr>
      <vt:lpstr>7_Expedition</vt:lpstr>
      <vt:lpstr>2_Strategic</vt:lpstr>
      <vt:lpstr>13_Expedition</vt:lpstr>
      <vt:lpstr>28_Blank Presentation</vt:lpstr>
      <vt:lpstr>29_Blank Presentation</vt:lpstr>
      <vt:lpstr>30_Blank Presentation</vt:lpstr>
      <vt:lpstr>31_Blank Presentation</vt:lpstr>
      <vt:lpstr>32_Blank Presentation</vt:lpstr>
      <vt:lpstr>33_Blank Presentation</vt:lpstr>
      <vt:lpstr>34_Blank Presentation</vt:lpstr>
      <vt:lpstr>35_Blank Presentation</vt:lpstr>
      <vt:lpstr>36_Blank Presentation</vt:lpstr>
      <vt:lpstr>50_Blank Presentation</vt:lpstr>
      <vt:lpstr>51_Blank Presentation</vt:lpstr>
      <vt:lpstr>Calm</vt:lpstr>
      <vt:lpstr>Strategic</vt:lpstr>
      <vt:lpstr>59_Blank Presentation</vt:lpstr>
      <vt:lpstr>5_Expedition</vt:lpstr>
      <vt:lpstr>11_Office Theme</vt:lpstr>
      <vt:lpstr>14_Expedition</vt:lpstr>
      <vt:lpstr>5_Strategic</vt:lpstr>
      <vt:lpstr>6_Expedition</vt:lpstr>
      <vt:lpstr>15_Expedition</vt:lpstr>
      <vt:lpstr>23_Default Design</vt:lpstr>
      <vt:lpstr>哥林多前书 1-9</vt:lpstr>
      <vt:lpstr>关键字</vt:lpstr>
      <vt:lpstr>主题</vt:lpstr>
      <vt:lpstr>关键节</vt:lpstr>
      <vt:lpstr>总结与应用</vt:lpstr>
      <vt:lpstr>国度陈述</vt:lpstr>
      <vt:lpstr>圣约陈述</vt:lpstr>
      <vt:lpstr>救赎陈述</vt:lpstr>
      <vt:lpstr>预言 (主, 神性) </vt:lpstr>
      <vt:lpstr>哥林多前书</vt:lpstr>
      <vt:lpstr>哥林多前书</vt:lpstr>
      <vt:lpstr>要不一样</vt:lpstr>
      <vt:lpstr>牛群心态</vt:lpstr>
      <vt:lpstr>我们怎么样在能与非信徒 不一样?</vt:lpstr>
      <vt:lpstr>哥林多: 污秽的交叉口</vt:lpstr>
      <vt:lpstr>哥林多地峡</vt:lpstr>
      <vt:lpstr>我们与非信徒相比，要怎么样才能…</vt:lpstr>
      <vt:lpstr>主要思想</vt:lpstr>
      <vt:lpstr>成圣 (1:2) = “被神分别为 祂的产业” </vt:lpstr>
      <vt:lpstr>Black</vt:lpstr>
      <vt:lpstr>在你的阅读及网上讨论时，什么教会纪律的真理对你有深刻的影响？</vt:lpstr>
      <vt:lpstr>PowerPoint Presentation</vt:lpstr>
      <vt:lpstr>Walk Thru the Pauline Epistles</vt:lpstr>
      <vt:lpstr>早期的教会是如何的呢？</vt:lpstr>
      <vt:lpstr>在陵寝崇拜</vt:lpstr>
      <vt:lpstr>佩蓓图(Perpetua)的殉道(公元203年) </vt:lpstr>
      <vt:lpstr>早起的教会真正是如何的呢？</vt:lpstr>
      <vt:lpstr>Epistolary Form</vt:lpstr>
      <vt:lpstr>章节的大纲</vt:lpstr>
      <vt:lpstr>哥林多前书</vt:lpstr>
      <vt:lpstr>The Wayward Local Church</vt:lpstr>
      <vt:lpstr>PowerPoint Presentation</vt:lpstr>
      <vt:lpstr>总结与应用</vt:lpstr>
      <vt:lpstr>救恩的三个阶段</vt:lpstr>
      <vt:lpstr>原作者</vt:lpstr>
      <vt:lpstr>环境</vt:lpstr>
      <vt:lpstr>场面</vt:lpstr>
      <vt:lpstr>哥林多前书的特征</vt:lpstr>
      <vt:lpstr>哥林多: 淫乱的十字路口</vt:lpstr>
      <vt:lpstr>哥林多地峡</vt:lpstr>
      <vt:lpstr>在哥林多的运河 (1893年建)</vt:lpstr>
      <vt:lpstr>在哥林多的运河 (1893年建)</vt:lpstr>
      <vt:lpstr>在哥林多的运河 (1893年建)</vt:lpstr>
      <vt:lpstr>Canal at Corinth</vt:lpstr>
      <vt:lpstr>Visiting Corinth</vt:lpstr>
      <vt:lpstr>PowerPoint Presentation</vt:lpstr>
      <vt:lpstr>Way Out</vt:lpstr>
      <vt:lpstr>Station Museum</vt:lpstr>
      <vt:lpstr>从城市望向哥林多卫城的景色</vt:lpstr>
      <vt:lpstr>无时无刻的淫乱</vt:lpstr>
      <vt:lpstr>爱芙罗黛蒂圣殿</vt:lpstr>
      <vt:lpstr>爱芙罗黛蒂圣殿</vt:lpstr>
      <vt:lpstr>无意义的敬拜</vt:lpstr>
      <vt:lpstr>哥林多前书的特征</vt:lpstr>
      <vt:lpstr>亚古拉 （Agora）市场</vt:lpstr>
      <vt:lpstr>哥林多的审判台(Bema)</vt:lpstr>
      <vt:lpstr>哥林多前书的概要</vt:lpstr>
      <vt:lpstr>要不一样</vt:lpstr>
      <vt:lpstr>牛群心态</vt:lpstr>
      <vt:lpstr>不一样</vt:lpstr>
      <vt:lpstr>不一样</vt:lpstr>
      <vt:lpstr>不一样</vt:lpstr>
      <vt:lpstr>“在这本书中，“不同”意味着“更好”。”</vt:lpstr>
      <vt:lpstr>我们怎么样在能与非信徒 不一样?</vt:lpstr>
      <vt:lpstr>出埃及记背景</vt:lpstr>
      <vt:lpstr>神把哥林多的信徒放在他们那黑暗的城市中，使他们成为祂的光明。</vt:lpstr>
      <vt:lpstr>保罗的第一与第二次宣教旅程</vt:lpstr>
      <vt:lpstr>Origin &amp; Destination</vt:lpstr>
      <vt:lpstr>哥林多: 淫乱的十字路口</vt:lpstr>
      <vt:lpstr>哥林多地峡</vt:lpstr>
      <vt:lpstr>从城市望向哥林多卫城的景色</vt:lpstr>
      <vt:lpstr>无时无刻的淫乱</vt:lpstr>
      <vt:lpstr>爱芙罗黛蒂圣殿</vt:lpstr>
      <vt:lpstr>爱芙罗黛蒂圣殿</vt:lpstr>
      <vt:lpstr>需要勇气去拒绝随波逐流，做与众不同的事</vt:lpstr>
      <vt:lpstr>我们与非信徒相比，要怎么样才能…</vt:lpstr>
      <vt:lpstr>Slides on  格林多前 1</vt:lpstr>
      <vt:lpstr>关键字</vt:lpstr>
      <vt:lpstr>成圣 (1:2) = “被神分别为 祂的产业” </vt:lpstr>
      <vt:lpstr>我们应该跟随哪个领袖？</vt:lpstr>
      <vt:lpstr>不可在教会中  分门结党 (1:10-17)</vt:lpstr>
      <vt:lpstr>哥林多的派别</vt:lpstr>
      <vt:lpstr>Democrats win</vt:lpstr>
      <vt:lpstr>一则报道…</vt:lpstr>
      <vt:lpstr>“在会议记录里, 我应该把这个写成 '热烈的神学讨论' 还是 '严重的教会辩论'?” </vt:lpstr>
      <vt:lpstr>你不会想要参加的党派!</vt:lpstr>
      <vt:lpstr>合一的基础在十字架上，而不是在人的领袖上  (1:18–2:5)</vt:lpstr>
      <vt:lpstr>哥林多前书 1:18-25</vt:lpstr>
      <vt:lpstr>婚姻里的合一</vt:lpstr>
      <vt:lpstr>但是促成上帝子民合一的原因是什么?</vt:lpstr>
      <vt:lpstr>为什么十字架看来似乎是愚昧的?</vt:lpstr>
      <vt:lpstr>这里的区别是什么?</vt:lpstr>
      <vt:lpstr>当东方 遇上西方</vt:lpstr>
      <vt:lpstr>保罗的重点:  不要在领袖中分门结党因为福音的基础是来自那为我们钉在十字架的耶稣基督。</vt:lpstr>
      <vt:lpstr>我们应当如何以十字架为优先?</vt:lpstr>
      <vt:lpstr>Slides on  格林多前 2</vt:lpstr>
      <vt:lpstr>雅典的哲学</vt:lpstr>
      <vt:lpstr>帕台农神庙 (Parthenon) 的伊壁鸠鲁跟随者 (Epicureans) 与斯多葛学派(Stoics)</vt:lpstr>
      <vt:lpstr>迈向合一的道路:  专注于…</vt:lpstr>
      <vt:lpstr>I. 上帝福音的大能的奥秘是这世界所弃绝的智慧 (2:6-10).</vt:lpstr>
      <vt:lpstr>A. 上帝的子民的智慧-属神的智慧 (2:6)</vt:lpstr>
      <vt:lpstr>智慧的类型</vt:lpstr>
      <vt:lpstr>智慧的类型</vt:lpstr>
      <vt:lpstr>约翰尼·哈特的语录</vt:lpstr>
      <vt:lpstr>智慧的类型</vt:lpstr>
      <vt:lpstr>智慧的类型</vt:lpstr>
      <vt:lpstr>智慧的类型</vt:lpstr>
      <vt:lpstr>智慧的类型</vt:lpstr>
      <vt:lpstr>B. 唯有 属神的人 才了解上帝的智慧 (7-10) </vt:lpstr>
      <vt:lpstr>II. 唯有属神的人才能拥有上帝的智慧，因为我们有 神的灵 (2:11-16).</vt:lpstr>
      <vt:lpstr>谁坐在你的椅子上 （参见四律）？</vt:lpstr>
      <vt:lpstr>不同类型的人</vt:lpstr>
      <vt:lpstr>经文的重点：</vt:lpstr>
      <vt:lpstr>上帝的智慧是什么样子?</vt:lpstr>
      <vt:lpstr>Slides on  格林多前 3</vt:lpstr>
      <vt:lpstr>教会的合一</vt:lpstr>
      <vt:lpstr>I. 不能 随从肉体 的喜好来跟随你喜欢的  教会领袖 (3:1-4)</vt:lpstr>
      <vt:lpstr>不同类型的人</vt:lpstr>
      <vt:lpstr>“属肉体的” 的意思是  “随从自己的私欲”</vt:lpstr>
      <vt:lpstr>两种属肉体的类型</vt:lpstr>
      <vt:lpstr>来自肉体的建议…</vt:lpstr>
      <vt:lpstr>“一切以自我为中心” = 赤裸裸地随从己欲 </vt:lpstr>
      <vt:lpstr>属肉体  自私</vt:lpstr>
      <vt:lpstr>II. 把所有的 祝福 看作是从 上帝来的—而不是从领袖而来  (3:5-23)</vt:lpstr>
      <vt:lpstr>A. 领袖们--就像我们一样--都只是上帝的器皿，必须要向神交账 (3:5-15)</vt:lpstr>
      <vt:lpstr>A. 领袖们--就像我们一样--都只是上帝的器皿，必须要向神交账  (3:5-15)</vt:lpstr>
      <vt:lpstr>上帝的审判宝座前</vt:lpstr>
      <vt:lpstr>作为祭台和神职人员的讲坛 今天依然存在</vt:lpstr>
      <vt:lpstr>哥林多卫城就在讲坛的不远处可看到</vt:lpstr>
      <vt:lpstr>站在哥林多卫城的景象</vt:lpstr>
      <vt:lpstr>主城鸟瞰图</vt:lpstr>
      <vt:lpstr>哥林多城的市集</vt:lpstr>
      <vt:lpstr>哥林多的讲坛</vt:lpstr>
      <vt:lpstr>讲坛的 特写图</vt:lpstr>
      <vt:lpstr>PowerPoint Presentation</vt:lpstr>
      <vt:lpstr>被审判或是接受奖赏 的人则站在下方</vt:lpstr>
      <vt:lpstr>讲坛的  奖赏</vt:lpstr>
      <vt:lpstr>Jesus Before Pilate</vt:lpstr>
      <vt:lpstr>Jesus Before Pilate</vt:lpstr>
      <vt:lpstr>审判台也是施恩座</vt:lpstr>
      <vt:lpstr>“… 这 火 要试验各人的工程怎样”  (林前 3:13)</vt:lpstr>
      <vt:lpstr>持久的建筑材料 (3:12a)</vt:lpstr>
      <vt:lpstr>易腐的建筑材料 (3:12b)</vt:lpstr>
      <vt:lpstr>"得救，只是要像从火里经过一样…"  (3:15)</vt:lpstr>
      <vt:lpstr>B. 我们所领受的恩典都当归荣耀于上帝, 而不是任何的人 (3:16-23).</vt:lpstr>
      <vt:lpstr>B. 我们所领受的恩典都当归荣耀于上帝, 而不是任何的人  (3:16-23).</vt:lpstr>
      <vt:lpstr>—林前3 中心思想— 合一的关键建立在从上帝而来的恩典， 而不是从领袖而来的 </vt:lpstr>
      <vt:lpstr>在哥林多永恒的保障</vt:lpstr>
      <vt:lpstr>Slides on  格林多前 4</vt:lpstr>
      <vt:lpstr>林前4的主题</vt:lpstr>
      <vt:lpstr>I. 尊重你的领袖 谦卑 (4:1-13)</vt:lpstr>
      <vt:lpstr>谦卑(4:1-13):</vt:lpstr>
      <vt:lpstr>长老三个主要的牧养任务</vt:lpstr>
      <vt:lpstr>谦卑 (4:1-13):</vt:lpstr>
      <vt:lpstr>II. 尊重长老的 属灵权柄 (4:14-21)</vt:lpstr>
      <vt:lpstr>为父的权威 (4:14-21):</vt:lpstr>
      <vt:lpstr>为父的权威 (4:14-21):</vt:lpstr>
      <vt:lpstr>父亲的权柄 (4:14-21):</vt:lpstr>
      <vt:lpstr>– 林前4：保罗的中心思想–</vt:lpstr>
      <vt:lpstr>尊重领导者</vt:lpstr>
      <vt:lpstr>服从领导</vt:lpstr>
      <vt:lpstr>我们与非信徒相比，要怎么样才能…</vt:lpstr>
      <vt:lpstr>Slides on  格林多前 5</vt:lpstr>
      <vt:lpstr>我们要如何维持教会的纯洁?</vt:lpstr>
      <vt:lpstr>格林多: 道德败坏的十字路口</vt:lpstr>
      <vt:lpstr>哥林多地峡</vt:lpstr>
      <vt:lpstr>从城市望向哥林多卫城的景色</vt:lpstr>
      <vt:lpstr>爱芙罗黛蒂圣殿</vt:lpstr>
      <vt:lpstr>爱芙罗黛蒂圣殿</vt:lpstr>
      <vt:lpstr>无时无刻的淫乱</vt:lpstr>
      <vt:lpstr>The Wayward Local Church</vt:lpstr>
      <vt:lpstr>I. 含泪开除生活在罪中的会友 (5:1-2).</vt:lpstr>
      <vt:lpstr>II. 纪律的管教会使犯错的人和教会 受益 (5:3-8)</vt:lpstr>
      <vt:lpstr>A. 纪律的管教就是将犯错的信徒交给撒旦的权势 (5:3-5) </vt:lpstr>
      <vt:lpstr>B. 惩戒维护 教会的  圣洁(5:6-8)</vt:lpstr>
      <vt:lpstr>酵母</vt:lpstr>
      <vt:lpstr>逾越节在过去 重要的含义 (出埃及记12)</vt:lpstr>
      <vt:lpstr>逾越节的羔羊</vt:lpstr>
      <vt:lpstr>"除去所有的酵!"</vt:lpstr>
      <vt:lpstr>除酵节</vt:lpstr>
      <vt:lpstr>III. 是否与不道德的人 相交 取决于他们是否是基督徒  (5:9-13).</vt:lpstr>
      <vt:lpstr>A. 我们 可以 和生活在罪中不信的人相交 (5:9-10).</vt:lpstr>
      <vt:lpstr>哪一些罪行足以得到教会的惩戒?</vt:lpstr>
      <vt:lpstr>C. 教会必须除去不道德的信徒 (5:12-13)</vt:lpstr>
      <vt:lpstr>如何对待受管教中的信徒</vt:lpstr>
      <vt:lpstr>林前5：经文的重点</vt:lpstr>
      <vt:lpstr>要如何保持教会的纯洁?</vt:lpstr>
      <vt:lpstr>Slides on  格林多前 6</vt:lpstr>
      <vt:lpstr>信徒之间的纷争是 家 务事––不是给非信徒来解决的(6:1)</vt:lpstr>
      <vt:lpstr>I. 我们比非信徒 更能够胜任 来解决教会的纷争  (6:2-6, 9-11)</vt:lpstr>
      <vt:lpstr>"岂不知圣徒要审判世界么?" (6:2a)</vt:lpstr>
      <vt:lpstr>基督做王</vt:lpstr>
      <vt:lpstr>未来的光景 (启19–20)</vt:lpstr>
      <vt:lpstr>启示录 20:4 (CNV)</vt:lpstr>
      <vt:lpstr>II. 自己吃亏总强过教会失了见证 (6:7-8)</vt:lpstr>
      <vt:lpstr>"你们是世界的 光…"</vt:lpstr>
      <vt:lpstr>何以吃亏而得胜</vt:lpstr>
      <vt:lpstr>信徒的争执应有教会审判  (林前6的中心思想)</vt:lpstr>
      <vt:lpstr>教会制约</vt:lpstr>
      <vt:lpstr>你们不知道你们的身体就是那位住在你们里面的圣灵的殿吗？ 这圣灵是你们从 神那里领受的。你们不是属于自己的， 20 因为你们是用重价买来的。所以你们务要用自己的身体荣耀 神。   (哥林多前书 6:19-20 CNV)..</vt:lpstr>
      <vt:lpstr>我们与非信徒相比，要怎么样才能…</vt:lpstr>
      <vt:lpstr>Slides on  格林多前 7</vt:lpstr>
      <vt:lpstr>关于满足的直白话语</vt:lpstr>
      <vt:lpstr>Black</vt:lpstr>
      <vt:lpstr>"不结婚便无法了解何为 真的幸福…"</vt:lpstr>
      <vt:lpstr>你有满足么?</vt:lpstr>
      <vt:lpstr>为何你应当满足于：</vt:lpstr>
      <vt:lpstr>The Wayward Local Church</vt:lpstr>
      <vt:lpstr>格林多前7 概述</vt:lpstr>
      <vt:lpstr>I. 已婚的可以在婚约中正当地满足彼此的性需求 (7:1-7)</vt:lpstr>
      <vt:lpstr>II. 不能在性需求上自制的鳏夫寡妇也可以选择再婚  (7:8-9)</vt:lpstr>
      <vt:lpstr>沃尔特· 麦克康奈尔 博士</vt:lpstr>
      <vt:lpstr>沃尔特和克莱尔 ·麦克康奈尔</vt:lpstr>
      <vt:lpstr>Black</vt:lpstr>
      <vt:lpstr>III. 已离婚的不要急着再嫁娶，要等着和原来的配偶复合(7:10-11)</vt:lpstr>
      <vt:lpstr>四中观点…</vt:lpstr>
      <vt:lpstr>IV. 与不信的配偶结婚的信徒不当离婚，因信的那一方，不信的配偶乃至整个家庭也成为圣洁了(7:12-16)</vt:lpstr>
      <vt:lpstr>V. 所有的人: 对蒙召时的外貌和社会地位都应显出满足喜乐(7:17-24)</vt:lpstr>
      <vt:lpstr>满足于现在的身体 (7:17-19)</vt:lpstr>
      <vt:lpstr>满足于现有的社会经济地位 (7:20-23)</vt:lpstr>
      <vt:lpstr>罗马社会的四个阶层</vt:lpstr>
      <vt:lpstr>PowerPoint Presentation</vt:lpstr>
      <vt:lpstr>神的美意</vt:lpstr>
      <vt:lpstr>满足</vt:lpstr>
      <vt:lpstr>为何保持…</vt:lpstr>
      <vt:lpstr>Third Missionary Journey Map</vt:lpstr>
      <vt:lpstr>林前7 概述</vt:lpstr>
      <vt:lpstr>I. 独身的优势 (7:28b-35).</vt:lpstr>
      <vt:lpstr>A.  肉体上的苦难: 独身的比结婚的要少受肉体上的苦难 (7:28b).</vt:lpstr>
      <vt:lpstr>Cattleman's Stress Test</vt:lpstr>
      <vt:lpstr>压力水平尺度</vt:lpstr>
      <vt:lpstr>减压球</vt:lpstr>
      <vt:lpstr>B.  时间: 独身的在永恒之事上可以投入更多的时间 (7:29-31).</vt:lpstr>
      <vt:lpstr>新加坡神学院的女教员们</vt:lpstr>
      <vt:lpstr>儿童作家</vt:lpstr>
      <vt:lpstr>其他独身者</vt:lpstr>
      <vt:lpstr>C.  分心: 已婚的在事奉上更易分心 (7:32-35).</vt:lpstr>
      <vt:lpstr>十字路乐团(1981-83)</vt:lpstr>
      <vt:lpstr>十字路口音乐事工</vt:lpstr>
      <vt:lpstr>中国, 1981</vt:lpstr>
      <vt:lpstr>苏姗和我, 1982</vt:lpstr>
      <vt:lpstr>不是不可以结婚 (7:36-40).</vt:lpstr>
      <vt:lpstr>A. 独身的若是控制不了欲火，反倒是结婚的好(7:36-38).</vt:lpstr>
      <vt:lpstr>B. 寡居的同样也可以结婚(7:39-40).</vt:lpstr>
      <vt:lpstr>单亲爸爸几多愁～</vt:lpstr>
      <vt:lpstr>林前 7:25-40的 中心思想</vt:lpstr>
      <vt:lpstr>独身又怎样?</vt:lpstr>
      <vt:lpstr>哈里特·哈特妮</vt:lpstr>
      <vt:lpstr>已婚又何妨?</vt:lpstr>
      <vt:lpstr>新约中闪耀的王老五们</vt:lpstr>
      <vt:lpstr>露茜·斯文道尔</vt:lpstr>
      <vt:lpstr>Slides on  格林多前 8</vt:lpstr>
      <vt:lpstr>确信源自…</vt:lpstr>
      <vt:lpstr>哥林多出现的问题</vt:lpstr>
      <vt:lpstr>确信源自。。。</vt:lpstr>
      <vt:lpstr>黑       与 白</vt:lpstr>
      <vt:lpstr>灰色 地带</vt:lpstr>
      <vt:lpstr>灰色地带的例子</vt:lpstr>
      <vt:lpstr>灰色地带的例子</vt:lpstr>
      <vt:lpstr>灰色地带的例子</vt:lpstr>
      <vt:lpstr>为什么我们要在意别人的良心?</vt:lpstr>
      <vt:lpstr>为何要在灰色地带的事件上放弃我们的权利?</vt:lpstr>
      <vt:lpstr>I. 爱大过知识 (8:1-3).</vt:lpstr>
      <vt:lpstr>肉及市场</vt:lpstr>
      <vt:lpstr>爱</vt:lpstr>
      <vt:lpstr>Black</vt:lpstr>
      <vt:lpstr>II. 保守软弱之人的良心(8:4-8).</vt:lpstr>
      <vt:lpstr>III. 若是那我们可做的会绊倒弟兄，当永远地放弃这权利 (8:9-13).</vt:lpstr>
      <vt:lpstr>在灰色地带上坚持要求自己的权利便是不义 ，因为这样做便会 (8:10-12).</vt:lpstr>
      <vt:lpstr>第8章中心思想</vt:lpstr>
      <vt:lpstr>用灰质（脑子）处理灰色地带</vt:lpstr>
      <vt:lpstr>Slides on  格林多前 9</vt:lpstr>
      <vt:lpstr>哥林多前书8–10</vt:lpstr>
      <vt:lpstr>为什么我们要在意别人的良心?</vt:lpstr>
      <vt:lpstr>为何要在灰色地带的事件上放弃我们的权利?</vt:lpstr>
      <vt:lpstr>菜-牛</vt:lpstr>
      <vt:lpstr>哥林多前书 8–10</vt:lpstr>
      <vt:lpstr>服事基督的有权利么?</vt:lpstr>
      <vt:lpstr>I. 基督的仆人有权利 (9:1-14).</vt:lpstr>
      <vt:lpstr>希罗哲学家和宗教老师如何得偿？</vt:lpstr>
      <vt:lpstr>How did Paul support himself?</vt:lpstr>
      <vt:lpstr>格林多后11:7-8</vt:lpstr>
      <vt:lpstr>Shepherd</vt:lpstr>
      <vt:lpstr>Don't muzzle the ox</vt:lpstr>
      <vt:lpstr>祭司的食物来源</vt:lpstr>
      <vt:lpstr>II. 为福音的缘故放弃权利 (9:15-27).</vt:lpstr>
      <vt:lpstr>放弃自己的权利只为帮助他人在基督里灵性的成熟   (林前第九章中心思想)</vt:lpstr>
      <vt:lpstr>牛群心态</vt:lpstr>
      <vt:lpstr>我们怎么样在能与非信徒 不一样?</vt:lpstr>
      <vt:lpstr>我们与非信徒相比，要怎么样才能…</vt:lpstr>
      <vt:lpstr>主要思想</vt:lpstr>
      <vt:lpstr>成圣 (1:2) = “被神分别为 祂的产业” </vt:lpstr>
      <vt:lpstr>Black</vt:lpstr>
      <vt:lpstr>旧约全书讲章链接地址 BibleStudyDownloads.org</vt:lpstr>
      <vt:lpstr>Black</vt:lpstr>
      <vt:lpstr>新约全书链接地址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289</cp:revision>
  <dcterms:created xsi:type="dcterms:W3CDTF">2009-03-02T11:31:42Z</dcterms:created>
  <dcterms:modified xsi:type="dcterms:W3CDTF">2025-01-27T14:37:49Z</dcterms:modified>
</cp:coreProperties>
</file>