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theme/theme19.xml" ContentType="application/vnd.openxmlformats-officedocument.theme+xml"/>
  <Override PartName="/ppt/slideLayouts/slideLayout142.xml" ContentType="application/vnd.openxmlformats-officedocument.presentationml.slideLayout+xml"/>
  <Override PartName="/ppt/theme/theme2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theme/theme22.xml" ContentType="application/vnd.openxmlformats-officedocument.theme+xml"/>
  <Override PartName="/ppt/slideLayouts/slideLayout147.xml" ContentType="application/vnd.openxmlformats-officedocument.presentationml.slideLayout+xml"/>
  <Override PartName="/ppt/theme/theme23.xml" ContentType="application/vnd.openxmlformats-officedocument.theme+xml"/>
  <Override PartName="/ppt/slideLayouts/slideLayout14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slideLayouts/slideLayout149.xml" ContentType="application/vnd.openxmlformats-officedocument.presentationml.slideLayout+xml"/>
  <Override PartName="/ppt/theme/theme26.xml" ContentType="application/vnd.openxmlformats-officedocument.theme+xml"/>
  <Override PartName="/ppt/slideLayouts/slideLayout150.xml" ContentType="application/vnd.openxmlformats-officedocument.presentationml.slideLayout+xml"/>
  <Override PartName="/ppt/theme/theme27.xml" ContentType="application/vnd.openxmlformats-officedocument.theme+xml"/>
  <Override PartName="/ppt/slideLayouts/slideLayout151.xml" ContentType="application/vnd.openxmlformats-officedocument.presentationml.slideLayout+xml"/>
  <Override PartName="/ppt/theme/theme28.xml" ContentType="application/vnd.openxmlformats-officedocument.theme+xml"/>
  <Override PartName="/ppt/slideLayouts/slideLayout152.xml" ContentType="application/vnd.openxmlformats-officedocument.presentationml.slideLayout+xml"/>
  <Override PartName="/ppt/theme/theme29.xml" ContentType="application/vnd.openxmlformats-officedocument.theme+xml"/>
  <Override PartName="/ppt/slideLayouts/slideLayout153.xml" ContentType="application/vnd.openxmlformats-officedocument.presentationml.slideLayout+xml"/>
  <Override PartName="/ppt/theme/theme30.xml" ContentType="application/vnd.openxmlformats-officedocument.theme+xml"/>
  <Override PartName="/ppt/slideLayouts/slideLayout154.xml" ContentType="application/vnd.openxmlformats-officedocument.presentationml.slideLayout+xml"/>
  <Override PartName="/ppt/theme/theme31.xml" ContentType="application/vnd.openxmlformats-officedocument.theme+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3.xml" ContentType="application/vnd.openxmlformats-officedocument.theme+xml"/>
  <Override PartName="/ppt/slideLayouts/slideLayout167.xml" ContentType="application/vnd.openxmlformats-officedocument.presentationml.slideLayout+xml"/>
  <Override PartName="/ppt/theme/theme3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5.xml" ContentType="application/vnd.openxmlformats-officedocument.theme+xml"/>
  <Override PartName="/ppt/slideLayouts/slideLayout179.xml" ContentType="application/vnd.openxmlformats-officedocument.presentationml.slideLayout+xml"/>
  <Override PartName="/ppt/theme/theme3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4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4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6.xml" ContentType="application/vnd.openxmlformats-officedocument.theme+xml"/>
  <Override PartName="/ppt/slideLayouts/slideLayout304.xml" ContentType="application/vnd.openxmlformats-officedocument.presentationml.slideLayout+xml"/>
  <Override PartName="/ppt/theme/theme4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4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5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5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5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5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5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56.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57.xml" ContentType="application/vnd.openxmlformats-officedocument.theme+xml"/>
  <Override PartName="/ppt/slideLayouts/slideLayout416.xml" ContentType="application/vnd.openxmlformats-officedocument.presentationml.slideLayout+xml"/>
  <Override PartName="/ppt/theme/theme58.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59.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6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6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2.xml" ContentType="application/vnd.openxmlformats-officedocument.theme+xml"/>
  <Override PartName="/ppt/slideLayouts/slideLayout463.xml" ContentType="application/vnd.openxmlformats-officedocument.presentationml.slideLayout+xml"/>
  <Override PartName="/ppt/theme/theme6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6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6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5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theme/themeOverride11.xml" ContentType="application/vnd.openxmlformats-officedocument.themeOverride+xml"/>
  <Override PartName="/ppt/notesSlides/notesSlide6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61.xml" ContentType="application/vnd.openxmlformats-officedocument.presentationml.notesSlide+xml"/>
  <Override PartName="/ppt/theme/themeOverride20.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1.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690" r:id="rId2"/>
    <p:sldMasterId id="2147483688" r:id="rId3"/>
    <p:sldMasterId id="2147483686" r:id="rId4"/>
    <p:sldMasterId id="2147483684" r:id="rId5"/>
    <p:sldMasterId id="2147483682" r:id="rId6"/>
    <p:sldMasterId id="2147483677" r:id="rId7"/>
    <p:sldMasterId id="2147483672" r:id="rId8"/>
    <p:sldMasterId id="2147483671" r:id="rId9"/>
    <p:sldMasterId id="2147483655" r:id="rId10"/>
    <p:sldMasterId id="2147483657" r:id="rId11"/>
    <p:sldMasterId id="2147483661" r:id="rId12"/>
    <p:sldMasterId id="2147484696" r:id="rId13"/>
    <p:sldMasterId id="2147485018" r:id="rId14"/>
    <p:sldMasterId id="2147485020" r:id="rId15"/>
    <p:sldMasterId id="2147485022" r:id="rId16"/>
    <p:sldMasterId id="2147485024" r:id="rId17"/>
    <p:sldMasterId id="2147485026" r:id="rId18"/>
    <p:sldMasterId id="2147485028" r:id="rId19"/>
    <p:sldMasterId id="2147485031" r:id="rId20"/>
    <p:sldMasterId id="2147485041" r:id="rId21"/>
    <p:sldMasterId id="2147485046" r:id="rId22"/>
    <p:sldMasterId id="2147485048" r:id="rId23"/>
    <p:sldMasterId id="2147485052" r:id="rId24"/>
    <p:sldMasterId id="2147485756" r:id="rId25"/>
    <p:sldMasterId id="2147485760" r:id="rId26"/>
    <p:sldMasterId id="2147486126" r:id="rId27"/>
    <p:sldMasterId id="2147486128" r:id="rId28"/>
    <p:sldMasterId id="2147486130" r:id="rId29"/>
    <p:sldMasterId id="2147486499" r:id="rId30"/>
    <p:sldMasterId id="2147486501" r:id="rId31"/>
    <p:sldMasterId id="2147486503" r:id="rId32"/>
    <p:sldMasterId id="2147496958" r:id="rId33"/>
    <p:sldMasterId id="2147496970" r:id="rId34"/>
    <p:sldMasterId id="2147496972" r:id="rId35"/>
    <p:sldMasterId id="2147497008" r:id="rId36"/>
    <p:sldMasterId id="2147497062" r:id="rId37"/>
    <p:sldMasterId id="2147497104" r:id="rId38"/>
    <p:sldMasterId id="2147497116" r:id="rId39"/>
    <p:sldMasterId id="2147497128" r:id="rId40"/>
    <p:sldMasterId id="2147497151" r:id="rId41"/>
    <p:sldMasterId id="2147497163" r:id="rId42"/>
    <p:sldMasterId id="2147497187" r:id="rId43"/>
    <p:sldMasterId id="2147497199" r:id="rId44"/>
    <p:sldMasterId id="2147497235" r:id="rId45"/>
    <p:sldMasterId id="2147497247" r:id="rId46"/>
    <p:sldMasterId id="2147497264" r:id="rId47"/>
    <p:sldMasterId id="2147497307" r:id="rId48"/>
    <p:sldMasterId id="2147497320" r:id="rId49"/>
    <p:sldMasterId id="2147497346" r:id="rId50"/>
    <p:sldMasterId id="2147497358" r:id="rId51"/>
    <p:sldMasterId id="2147497370" r:id="rId52"/>
    <p:sldMasterId id="2147497382" r:id="rId53"/>
    <p:sldMasterId id="2147497394" r:id="rId54"/>
    <p:sldMasterId id="2147497406" r:id="rId55"/>
    <p:sldMasterId id="2147497418" r:id="rId56"/>
    <p:sldMasterId id="2147497442" r:id="rId57"/>
    <p:sldMasterId id="2147497454" r:id="rId58"/>
    <p:sldMasterId id="2147497456" r:id="rId59"/>
    <p:sldMasterId id="2147497468" r:id="rId60"/>
    <p:sldMasterId id="2147497482" r:id="rId61"/>
    <p:sldMasterId id="2147497494" r:id="rId62"/>
    <p:sldMasterId id="2147497518" r:id="rId63"/>
    <p:sldMasterId id="2147497520" r:id="rId64"/>
    <p:sldMasterId id="2147497532" r:id="rId65"/>
    <p:sldMasterId id="2147497544" r:id="rId66"/>
  </p:sldMasterIdLst>
  <p:notesMasterIdLst>
    <p:notesMasterId r:id="rId305"/>
  </p:notesMasterIdLst>
  <p:sldIdLst>
    <p:sldId id="1046" r:id="rId67"/>
    <p:sldId id="1047" r:id="rId68"/>
    <p:sldId id="4151" r:id="rId69"/>
    <p:sldId id="304" r:id="rId70"/>
    <p:sldId id="732" r:id="rId71"/>
    <p:sldId id="443" r:id="rId72"/>
    <p:sldId id="733" r:id="rId73"/>
    <p:sldId id="734" r:id="rId74"/>
    <p:sldId id="458" r:id="rId75"/>
    <p:sldId id="432" r:id="rId76"/>
    <p:sldId id="545" r:id="rId77"/>
    <p:sldId id="550" r:id="rId78"/>
    <p:sldId id="548" r:id="rId79"/>
    <p:sldId id="549" r:id="rId80"/>
    <p:sldId id="551" r:id="rId81"/>
    <p:sldId id="1055" r:id="rId82"/>
    <p:sldId id="305" r:id="rId83"/>
    <p:sldId id="879" r:id="rId84"/>
    <p:sldId id="880" r:id="rId85"/>
    <p:sldId id="881" r:id="rId86"/>
    <p:sldId id="945" r:id="rId87"/>
    <p:sldId id="946" r:id="rId88"/>
    <p:sldId id="884" r:id="rId89"/>
    <p:sldId id="1035" r:id="rId90"/>
    <p:sldId id="390" r:id="rId91"/>
    <p:sldId id="735" r:id="rId92"/>
    <p:sldId id="927" r:id="rId93"/>
    <p:sldId id="928" r:id="rId94"/>
    <p:sldId id="929" r:id="rId95"/>
    <p:sldId id="930" r:id="rId96"/>
    <p:sldId id="931" r:id="rId97"/>
    <p:sldId id="932" r:id="rId98"/>
    <p:sldId id="736" r:id="rId99"/>
    <p:sldId id="617" r:id="rId100"/>
    <p:sldId id="1056" r:id="rId101"/>
    <p:sldId id="307" r:id="rId102"/>
    <p:sldId id="737" r:id="rId103"/>
    <p:sldId id="738" r:id="rId104"/>
    <p:sldId id="621" r:id="rId105"/>
    <p:sldId id="1038" r:id="rId106"/>
    <p:sldId id="404" r:id="rId107"/>
    <p:sldId id="741" r:id="rId108"/>
    <p:sldId id="742" r:id="rId109"/>
    <p:sldId id="743" r:id="rId110"/>
    <p:sldId id="744" r:id="rId111"/>
    <p:sldId id="474" r:id="rId112"/>
    <p:sldId id="745" r:id="rId113"/>
    <p:sldId id="664" r:id="rId114"/>
    <p:sldId id="644" r:id="rId115"/>
    <p:sldId id="933" r:id="rId116"/>
    <p:sldId id="282" r:id="rId117"/>
    <p:sldId id="431" r:id="rId118"/>
    <p:sldId id="1057" r:id="rId119"/>
    <p:sldId id="4152" r:id="rId120"/>
    <p:sldId id="306" r:id="rId121"/>
    <p:sldId id="751" r:id="rId122"/>
    <p:sldId id="752" r:id="rId123"/>
    <p:sldId id="753" r:id="rId124"/>
    <p:sldId id="886" r:id="rId125"/>
    <p:sldId id="887" r:id="rId126"/>
    <p:sldId id="754" r:id="rId127"/>
    <p:sldId id="333" r:id="rId128"/>
    <p:sldId id="755" r:id="rId129"/>
    <p:sldId id="1058" r:id="rId130"/>
    <p:sldId id="756" r:id="rId131"/>
    <p:sldId id="757" r:id="rId132"/>
    <p:sldId id="401" r:id="rId133"/>
    <p:sldId id="758" r:id="rId134"/>
    <p:sldId id="759" r:id="rId135"/>
    <p:sldId id="760" r:id="rId136"/>
    <p:sldId id="761" r:id="rId137"/>
    <p:sldId id="762" r:id="rId138"/>
    <p:sldId id="763" r:id="rId139"/>
    <p:sldId id="765" r:id="rId140"/>
    <p:sldId id="947" r:id="rId141"/>
    <p:sldId id="767" r:id="rId142"/>
    <p:sldId id="768" r:id="rId143"/>
    <p:sldId id="948" r:id="rId144"/>
    <p:sldId id="1059" r:id="rId145"/>
    <p:sldId id="770" r:id="rId146"/>
    <p:sldId id="888" r:id="rId147"/>
    <p:sldId id="889" r:id="rId148"/>
    <p:sldId id="890" r:id="rId149"/>
    <p:sldId id="891" r:id="rId150"/>
    <p:sldId id="892" r:id="rId151"/>
    <p:sldId id="1025" r:id="rId152"/>
    <p:sldId id="1026" r:id="rId153"/>
    <p:sldId id="1027" r:id="rId154"/>
    <p:sldId id="1028" r:id="rId155"/>
    <p:sldId id="1029" r:id="rId156"/>
    <p:sldId id="1030" r:id="rId157"/>
    <p:sldId id="1031" r:id="rId158"/>
    <p:sldId id="1032" r:id="rId159"/>
    <p:sldId id="1033" r:id="rId160"/>
    <p:sldId id="1034" r:id="rId161"/>
    <p:sldId id="263" r:id="rId162"/>
    <p:sldId id="970" r:id="rId163"/>
    <p:sldId id="971" r:id="rId164"/>
    <p:sldId id="972" r:id="rId165"/>
    <p:sldId id="1024" r:id="rId166"/>
    <p:sldId id="974" r:id="rId167"/>
    <p:sldId id="975" r:id="rId168"/>
    <p:sldId id="976" r:id="rId169"/>
    <p:sldId id="977" r:id="rId170"/>
    <p:sldId id="978" r:id="rId171"/>
    <p:sldId id="979" r:id="rId172"/>
    <p:sldId id="981" r:id="rId173"/>
    <p:sldId id="982" r:id="rId174"/>
    <p:sldId id="983" r:id="rId175"/>
    <p:sldId id="984" r:id="rId176"/>
    <p:sldId id="980" r:id="rId177"/>
    <p:sldId id="1018" r:id="rId178"/>
    <p:sldId id="1039" r:id="rId179"/>
    <p:sldId id="1040" r:id="rId180"/>
    <p:sldId id="773" r:id="rId181"/>
    <p:sldId id="833" r:id="rId182"/>
    <p:sldId id="774" r:id="rId183"/>
    <p:sldId id="775" r:id="rId184"/>
    <p:sldId id="776" r:id="rId185"/>
    <p:sldId id="777" r:id="rId186"/>
    <p:sldId id="654" r:id="rId187"/>
    <p:sldId id="1060" r:id="rId188"/>
    <p:sldId id="778" r:id="rId189"/>
    <p:sldId id="779" r:id="rId190"/>
    <p:sldId id="780" r:id="rId191"/>
    <p:sldId id="781" r:id="rId192"/>
    <p:sldId id="782" r:id="rId193"/>
    <p:sldId id="546" r:id="rId194"/>
    <p:sldId id="783" r:id="rId195"/>
    <p:sldId id="784" r:id="rId196"/>
    <p:sldId id="785" r:id="rId197"/>
    <p:sldId id="786" r:id="rId198"/>
    <p:sldId id="787" r:id="rId199"/>
    <p:sldId id="788" r:id="rId200"/>
    <p:sldId id="789" r:id="rId201"/>
    <p:sldId id="790" r:id="rId202"/>
    <p:sldId id="270" r:id="rId203"/>
    <p:sldId id="791" r:id="rId204"/>
    <p:sldId id="792" r:id="rId205"/>
    <p:sldId id="559" r:id="rId206"/>
    <p:sldId id="793" r:id="rId207"/>
    <p:sldId id="794" r:id="rId208"/>
    <p:sldId id="795" r:id="rId209"/>
    <p:sldId id="951" r:id="rId210"/>
    <p:sldId id="797" r:id="rId211"/>
    <p:sldId id="798" r:id="rId212"/>
    <p:sldId id="799" r:id="rId213"/>
    <p:sldId id="800" r:id="rId214"/>
    <p:sldId id="568" r:id="rId215"/>
    <p:sldId id="801" r:id="rId216"/>
    <p:sldId id="802" r:id="rId217"/>
    <p:sldId id="803" r:id="rId218"/>
    <p:sldId id="804" r:id="rId219"/>
    <p:sldId id="805" r:id="rId220"/>
    <p:sldId id="807" r:id="rId221"/>
    <p:sldId id="808" r:id="rId222"/>
    <p:sldId id="809" r:id="rId223"/>
    <p:sldId id="810" r:id="rId224"/>
    <p:sldId id="811" r:id="rId225"/>
    <p:sldId id="812" r:id="rId226"/>
    <p:sldId id="813" r:id="rId227"/>
    <p:sldId id="582" r:id="rId228"/>
    <p:sldId id="583" r:id="rId229"/>
    <p:sldId id="584" r:id="rId230"/>
    <p:sldId id="986" r:id="rId231"/>
    <p:sldId id="987" r:id="rId232"/>
    <p:sldId id="652" r:id="rId233"/>
    <p:sldId id="988" r:id="rId234"/>
    <p:sldId id="989" r:id="rId235"/>
    <p:sldId id="990" r:id="rId236"/>
    <p:sldId id="991" r:id="rId237"/>
    <p:sldId id="992" r:id="rId238"/>
    <p:sldId id="993" r:id="rId239"/>
    <p:sldId id="1002" r:id="rId240"/>
    <p:sldId id="1003" r:id="rId241"/>
    <p:sldId id="994" r:id="rId242"/>
    <p:sldId id="995" r:id="rId243"/>
    <p:sldId id="996" r:id="rId244"/>
    <p:sldId id="997" r:id="rId245"/>
    <p:sldId id="998" r:id="rId246"/>
    <p:sldId id="999" r:id="rId247"/>
    <p:sldId id="1000" r:id="rId248"/>
    <p:sldId id="1001" r:id="rId249"/>
    <p:sldId id="1004" r:id="rId250"/>
    <p:sldId id="1005" r:id="rId251"/>
    <p:sldId id="1006" r:id="rId252"/>
    <p:sldId id="1007" r:id="rId253"/>
    <p:sldId id="1008" r:id="rId254"/>
    <p:sldId id="1009" r:id="rId255"/>
    <p:sldId id="1010" r:id="rId256"/>
    <p:sldId id="1011" r:id="rId257"/>
    <p:sldId id="1012" r:id="rId258"/>
    <p:sldId id="4154" r:id="rId259"/>
    <p:sldId id="668" r:id="rId260"/>
    <p:sldId id="669" r:id="rId261"/>
    <p:sldId id="701" r:id="rId262"/>
    <p:sldId id="700" r:id="rId263"/>
    <p:sldId id="702" r:id="rId264"/>
    <p:sldId id="703" r:id="rId265"/>
    <p:sldId id="704" r:id="rId266"/>
    <p:sldId id="705" r:id="rId267"/>
    <p:sldId id="708" r:id="rId268"/>
    <p:sldId id="706" r:id="rId269"/>
    <p:sldId id="707" r:id="rId270"/>
    <p:sldId id="4153" r:id="rId271"/>
    <p:sldId id="814" r:id="rId272"/>
    <p:sldId id="815" r:id="rId273"/>
    <p:sldId id="816" r:id="rId274"/>
    <p:sldId id="817" r:id="rId275"/>
    <p:sldId id="818" r:id="rId276"/>
    <p:sldId id="819" r:id="rId277"/>
    <p:sldId id="820" r:id="rId278"/>
    <p:sldId id="821" r:id="rId279"/>
    <p:sldId id="822" r:id="rId280"/>
    <p:sldId id="823" r:id="rId281"/>
    <p:sldId id="824" r:id="rId282"/>
    <p:sldId id="656" r:id="rId283"/>
    <p:sldId id="1069" r:id="rId284"/>
    <p:sldId id="825" r:id="rId285"/>
    <p:sldId id="826" r:id="rId286"/>
    <p:sldId id="827" r:id="rId287"/>
    <p:sldId id="828" r:id="rId288"/>
    <p:sldId id="3325" r:id="rId289"/>
    <p:sldId id="3326" r:id="rId290"/>
    <p:sldId id="3327" r:id="rId291"/>
    <p:sldId id="829" r:id="rId292"/>
    <p:sldId id="4069" r:id="rId293"/>
    <p:sldId id="4145" r:id="rId294"/>
    <p:sldId id="4155" r:id="rId295"/>
    <p:sldId id="4156" r:id="rId296"/>
    <p:sldId id="4160" r:id="rId297"/>
    <p:sldId id="830" r:id="rId298"/>
    <p:sldId id="4159" r:id="rId299"/>
    <p:sldId id="4157" r:id="rId300"/>
    <p:sldId id="1071" r:id="rId301"/>
    <p:sldId id="1070" r:id="rId302"/>
    <p:sldId id="4158" r:id="rId303"/>
    <p:sldId id="328" r:id="rId304"/>
  </p:sldIdLst>
  <p:sldSz cx="9144000" cy="6858000" type="screen4x3"/>
  <p:notesSz cx="6858000" cy="9144000"/>
  <p:defaultTextStyle>
    <a:defPPr>
      <a:defRPr lang="en-US"/>
    </a:defPPr>
    <a:lvl1pPr algn="l" rtl="0" fontAlgn="base">
      <a:spcBef>
        <a:spcPct val="0"/>
      </a:spcBef>
      <a:spcAft>
        <a:spcPct val="0"/>
      </a:spcAft>
      <a:defRPr sz="3600" kern="1200">
        <a:solidFill>
          <a:schemeClr val="bg1"/>
        </a:solidFill>
        <a:latin typeface="Times New Roman" charset="0"/>
        <a:ea typeface="SimSun" charset="0"/>
        <a:cs typeface="SimSun" charset="0"/>
      </a:defRPr>
    </a:lvl1pPr>
    <a:lvl2pPr marL="457200" algn="l" rtl="0" fontAlgn="base">
      <a:spcBef>
        <a:spcPct val="0"/>
      </a:spcBef>
      <a:spcAft>
        <a:spcPct val="0"/>
      </a:spcAft>
      <a:defRPr sz="3600" kern="1200">
        <a:solidFill>
          <a:schemeClr val="bg1"/>
        </a:solidFill>
        <a:latin typeface="Times New Roman" charset="0"/>
        <a:ea typeface="SimSun" charset="0"/>
        <a:cs typeface="SimSun" charset="0"/>
      </a:defRPr>
    </a:lvl2pPr>
    <a:lvl3pPr marL="914400" algn="l" rtl="0" fontAlgn="base">
      <a:spcBef>
        <a:spcPct val="0"/>
      </a:spcBef>
      <a:spcAft>
        <a:spcPct val="0"/>
      </a:spcAft>
      <a:defRPr sz="3600" kern="1200">
        <a:solidFill>
          <a:schemeClr val="bg1"/>
        </a:solidFill>
        <a:latin typeface="Times New Roman" charset="0"/>
        <a:ea typeface="SimSun" charset="0"/>
        <a:cs typeface="SimSun" charset="0"/>
      </a:defRPr>
    </a:lvl3pPr>
    <a:lvl4pPr marL="1371600" algn="l" rtl="0" fontAlgn="base">
      <a:spcBef>
        <a:spcPct val="0"/>
      </a:spcBef>
      <a:spcAft>
        <a:spcPct val="0"/>
      </a:spcAft>
      <a:defRPr sz="3600" kern="1200">
        <a:solidFill>
          <a:schemeClr val="bg1"/>
        </a:solidFill>
        <a:latin typeface="Times New Roman" charset="0"/>
        <a:ea typeface="SimSun" charset="0"/>
        <a:cs typeface="SimSun" charset="0"/>
      </a:defRPr>
    </a:lvl4pPr>
    <a:lvl5pPr marL="1828800" algn="l" rtl="0" fontAlgn="base">
      <a:spcBef>
        <a:spcPct val="0"/>
      </a:spcBef>
      <a:spcAft>
        <a:spcPct val="0"/>
      </a:spcAft>
      <a:defRPr sz="3600" kern="1200">
        <a:solidFill>
          <a:schemeClr val="bg1"/>
        </a:solidFill>
        <a:latin typeface="Times New Roman" charset="0"/>
        <a:ea typeface="SimSun" charset="0"/>
        <a:cs typeface="SimSun" charset="0"/>
      </a:defRPr>
    </a:lvl5pPr>
    <a:lvl6pPr marL="2286000" algn="l" defTabSz="457200" rtl="0" eaLnBrk="1" latinLnBrk="0" hangingPunct="1">
      <a:defRPr sz="3600" kern="1200">
        <a:solidFill>
          <a:schemeClr val="bg1"/>
        </a:solidFill>
        <a:latin typeface="Times New Roman" charset="0"/>
        <a:ea typeface="SimSun" charset="0"/>
        <a:cs typeface="SimSun" charset="0"/>
      </a:defRPr>
    </a:lvl6pPr>
    <a:lvl7pPr marL="2743200" algn="l" defTabSz="457200" rtl="0" eaLnBrk="1" latinLnBrk="0" hangingPunct="1">
      <a:defRPr sz="3600" kern="1200">
        <a:solidFill>
          <a:schemeClr val="bg1"/>
        </a:solidFill>
        <a:latin typeface="Times New Roman" charset="0"/>
        <a:ea typeface="SimSun" charset="0"/>
        <a:cs typeface="SimSun" charset="0"/>
      </a:defRPr>
    </a:lvl7pPr>
    <a:lvl8pPr marL="3200400" algn="l" defTabSz="457200" rtl="0" eaLnBrk="1" latinLnBrk="0" hangingPunct="1">
      <a:defRPr sz="3600" kern="1200">
        <a:solidFill>
          <a:schemeClr val="bg1"/>
        </a:solidFill>
        <a:latin typeface="Times New Roman" charset="0"/>
        <a:ea typeface="SimSun" charset="0"/>
        <a:cs typeface="SimSun" charset="0"/>
      </a:defRPr>
    </a:lvl8pPr>
    <a:lvl9pPr marL="3657600" algn="l" defTabSz="457200" rtl="0" eaLnBrk="1" latinLnBrk="0" hangingPunct="1">
      <a:defRPr sz="36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Default Section" id="{ED15430C-3B4B-1249-9BDF-14378F9719AC}">
          <p14:sldIdLst>
            <p14:sldId id="1046"/>
            <p14:sldId id="1047"/>
            <p14:sldId id="4151"/>
            <p14:sldId id="304"/>
            <p14:sldId id="732"/>
            <p14:sldId id="443"/>
            <p14:sldId id="733"/>
            <p14:sldId id="734"/>
            <p14:sldId id="458"/>
            <p14:sldId id="432"/>
            <p14:sldId id="545"/>
            <p14:sldId id="550"/>
            <p14:sldId id="548"/>
            <p14:sldId id="549"/>
            <p14:sldId id="551"/>
            <p14:sldId id="1055"/>
            <p14:sldId id="305"/>
            <p14:sldId id="879"/>
            <p14:sldId id="880"/>
            <p14:sldId id="881"/>
            <p14:sldId id="945"/>
            <p14:sldId id="946"/>
            <p14:sldId id="884"/>
            <p14:sldId id="1035"/>
            <p14:sldId id="390"/>
            <p14:sldId id="735"/>
            <p14:sldId id="927"/>
            <p14:sldId id="928"/>
            <p14:sldId id="929"/>
            <p14:sldId id="930"/>
            <p14:sldId id="931"/>
            <p14:sldId id="932"/>
            <p14:sldId id="736"/>
            <p14:sldId id="617"/>
            <p14:sldId id="1056"/>
            <p14:sldId id="307"/>
            <p14:sldId id="737"/>
            <p14:sldId id="738"/>
            <p14:sldId id="621"/>
            <p14:sldId id="1038"/>
            <p14:sldId id="404"/>
            <p14:sldId id="741"/>
            <p14:sldId id="742"/>
            <p14:sldId id="743"/>
            <p14:sldId id="744"/>
            <p14:sldId id="474"/>
            <p14:sldId id="745"/>
            <p14:sldId id="664"/>
            <p14:sldId id="644"/>
            <p14:sldId id="933"/>
            <p14:sldId id="282"/>
            <p14:sldId id="431"/>
            <p14:sldId id="1057"/>
            <p14:sldId id="4152"/>
            <p14:sldId id="306"/>
            <p14:sldId id="751"/>
            <p14:sldId id="752"/>
            <p14:sldId id="753"/>
            <p14:sldId id="886"/>
            <p14:sldId id="887"/>
            <p14:sldId id="754"/>
            <p14:sldId id="333"/>
            <p14:sldId id="755"/>
            <p14:sldId id="1058"/>
            <p14:sldId id="756"/>
            <p14:sldId id="757"/>
            <p14:sldId id="401"/>
            <p14:sldId id="758"/>
            <p14:sldId id="759"/>
            <p14:sldId id="760"/>
            <p14:sldId id="761"/>
            <p14:sldId id="762"/>
            <p14:sldId id="763"/>
            <p14:sldId id="765"/>
            <p14:sldId id="947"/>
            <p14:sldId id="767"/>
            <p14:sldId id="768"/>
            <p14:sldId id="948"/>
            <p14:sldId id="1059"/>
            <p14:sldId id="770"/>
            <p14:sldId id="888"/>
            <p14:sldId id="889"/>
            <p14:sldId id="890"/>
            <p14:sldId id="891"/>
            <p14:sldId id="892"/>
            <p14:sldId id="1025"/>
            <p14:sldId id="1026"/>
            <p14:sldId id="1027"/>
            <p14:sldId id="1028"/>
            <p14:sldId id="1029"/>
            <p14:sldId id="1030"/>
            <p14:sldId id="1031"/>
            <p14:sldId id="1032"/>
            <p14:sldId id="1033"/>
            <p14:sldId id="1034"/>
            <p14:sldId id="263"/>
            <p14:sldId id="970"/>
            <p14:sldId id="971"/>
            <p14:sldId id="972"/>
            <p14:sldId id="1024"/>
            <p14:sldId id="974"/>
            <p14:sldId id="975"/>
            <p14:sldId id="976"/>
            <p14:sldId id="977"/>
            <p14:sldId id="978"/>
            <p14:sldId id="979"/>
            <p14:sldId id="981"/>
            <p14:sldId id="982"/>
            <p14:sldId id="983"/>
            <p14:sldId id="984"/>
            <p14:sldId id="980"/>
            <p14:sldId id="1018"/>
            <p14:sldId id="1039"/>
            <p14:sldId id="1040"/>
            <p14:sldId id="773"/>
            <p14:sldId id="833"/>
            <p14:sldId id="774"/>
            <p14:sldId id="775"/>
            <p14:sldId id="776"/>
            <p14:sldId id="777"/>
            <p14:sldId id="654"/>
            <p14:sldId id="1060"/>
            <p14:sldId id="778"/>
            <p14:sldId id="779"/>
            <p14:sldId id="780"/>
            <p14:sldId id="781"/>
            <p14:sldId id="782"/>
            <p14:sldId id="546"/>
            <p14:sldId id="783"/>
            <p14:sldId id="784"/>
            <p14:sldId id="785"/>
            <p14:sldId id="786"/>
            <p14:sldId id="787"/>
            <p14:sldId id="788"/>
            <p14:sldId id="789"/>
            <p14:sldId id="790"/>
            <p14:sldId id="270"/>
            <p14:sldId id="791"/>
            <p14:sldId id="792"/>
            <p14:sldId id="559"/>
            <p14:sldId id="793"/>
            <p14:sldId id="794"/>
            <p14:sldId id="795"/>
            <p14:sldId id="951"/>
            <p14:sldId id="797"/>
            <p14:sldId id="798"/>
            <p14:sldId id="799"/>
            <p14:sldId id="800"/>
            <p14:sldId id="568"/>
            <p14:sldId id="801"/>
            <p14:sldId id="802"/>
            <p14:sldId id="803"/>
            <p14:sldId id="804"/>
            <p14:sldId id="805"/>
            <p14:sldId id="807"/>
            <p14:sldId id="808"/>
            <p14:sldId id="809"/>
            <p14:sldId id="810"/>
            <p14:sldId id="811"/>
            <p14:sldId id="812"/>
            <p14:sldId id="813"/>
            <p14:sldId id="582"/>
            <p14:sldId id="583"/>
            <p14:sldId id="584"/>
            <p14:sldId id="986"/>
            <p14:sldId id="987"/>
            <p14:sldId id="652"/>
            <p14:sldId id="988"/>
            <p14:sldId id="989"/>
            <p14:sldId id="990"/>
            <p14:sldId id="991"/>
            <p14:sldId id="992"/>
            <p14:sldId id="993"/>
            <p14:sldId id="1002"/>
            <p14:sldId id="1003"/>
            <p14:sldId id="994"/>
            <p14:sldId id="995"/>
            <p14:sldId id="996"/>
            <p14:sldId id="997"/>
            <p14:sldId id="998"/>
            <p14:sldId id="999"/>
            <p14:sldId id="1000"/>
            <p14:sldId id="1001"/>
            <p14:sldId id="1004"/>
            <p14:sldId id="1005"/>
            <p14:sldId id="1006"/>
            <p14:sldId id="1007"/>
            <p14:sldId id="1008"/>
            <p14:sldId id="1009"/>
            <p14:sldId id="1010"/>
            <p14:sldId id="1011"/>
            <p14:sldId id="1012"/>
            <p14:sldId id="4154"/>
            <p14:sldId id="668"/>
            <p14:sldId id="669"/>
            <p14:sldId id="701"/>
            <p14:sldId id="700"/>
            <p14:sldId id="702"/>
            <p14:sldId id="703"/>
            <p14:sldId id="704"/>
            <p14:sldId id="705"/>
            <p14:sldId id="708"/>
            <p14:sldId id="706"/>
            <p14:sldId id="707"/>
            <p14:sldId id="4153"/>
            <p14:sldId id="814"/>
            <p14:sldId id="815"/>
            <p14:sldId id="816"/>
            <p14:sldId id="817"/>
            <p14:sldId id="818"/>
            <p14:sldId id="819"/>
            <p14:sldId id="820"/>
            <p14:sldId id="821"/>
            <p14:sldId id="822"/>
            <p14:sldId id="823"/>
            <p14:sldId id="824"/>
            <p14:sldId id="656"/>
            <p14:sldId id="1069"/>
            <p14:sldId id="825"/>
            <p14:sldId id="826"/>
            <p14:sldId id="827"/>
            <p14:sldId id="828"/>
            <p14:sldId id="3325"/>
            <p14:sldId id="3326"/>
            <p14:sldId id="3327"/>
            <p14:sldId id="829"/>
          </p14:sldIdLst>
        </p14:section>
        <p14:section name="Conclusion" id="{CA14BEFF-7279-364C-9CDD-837F0793C057}">
          <p14:sldIdLst>
            <p14:sldId id="4069"/>
            <p14:sldId id="4145"/>
            <p14:sldId id="4155"/>
            <p14:sldId id="4156"/>
            <p14:sldId id="4160"/>
            <p14:sldId id="830"/>
            <p14:sldId id="4159"/>
            <p14:sldId id="4157"/>
            <p14:sldId id="1071"/>
            <p14:sldId id="1070"/>
          </p14:sldIdLst>
        </p14:section>
        <p14:section name="Supplements" id="{779C1412-3537-554B-95C7-A050DC416367}">
          <p14:sldIdLst>
            <p14:sldId id="4158"/>
            <p14:sldId id="328"/>
          </p14:sldIdLst>
        </p14:section>
      </p14:sectionLst>
    </p:ext>
    <p:ext uri="{EFAFB233-063F-42B5-8137-9DF3F51BA10A}">
      <p15:sldGuideLst xmlns:p15="http://schemas.microsoft.com/office/powerpoint/2012/main">
        <p15:guide id="1" orient="horz" pos="2160">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80FF"/>
    <a:srgbClr val="224828"/>
    <a:srgbClr val="F2D499"/>
    <a:srgbClr val="FFE1CB"/>
    <a:srgbClr val="860000"/>
    <a:srgbClr val="A15E35"/>
    <a:srgbClr val="0E039B"/>
    <a:srgbClr val="FFFF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86463" autoAdjust="0"/>
  </p:normalViewPr>
  <p:slideViewPr>
    <p:cSldViewPr>
      <p:cViewPr>
        <p:scale>
          <a:sx n="87" d="100"/>
          <a:sy n="87" d="100"/>
        </p:scale>
        <p:origin x="2896" y="584"/>
      </p:cViewPr>
      <p:guideLst>
        <p:guide orient="horz" pos="2160"/>
        <p:guide orient="horz" pos="2208"/>
        <p:guide pos="2832"/>
      </p:guideLst>
    </p:cSldViewPr>
  </p:slideViewPr>
  <p:outlineViewPr>
    <p:cViewPr>
      <p:scale>
        <a:sx n="33" d="100"/>
        <a:sy n="33" d="100"/>
      </p:scale>
      <p:origin x="0" y="17552"/>
    </p:cViewPr>
  </p:outlineViewPr>
  <p:notesTextViewPr>
    <p:cViewPr>
      <p:scale>
        <a:sx n="100" d="100"/>
        <a:sy n="100" d="100"/>
      </p:scale>
      <p:origin x="0" y="0"/>
    </p:cViewPr>
  </p:notesTextViewPr>
  <p:sorterViewPr>
    <p:cViewPr varScale="1">
      <p:scale>
        <a:sx n="1" d="1"/>
        <a:sy n="1" d="1"/>
      </p:scale>
      <p:origin x="0" y="9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slide" Target="slides/slide162.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281" Type="http://schemas.openxmlformats.org/officeDocument/2006/relationships/slide" Target="slides/slide21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39" Type="http://schemas.openxmlformats.org/officeDocument/2006/relationships/slide" Target="slides/slide173.xml"/><Relationship Id="rId250" Type="http://schemas.openxmlformats.org/officeDocument/2006/relationships/slide" Target="slides/slide184.xml"/><Relationship Id="rId271" Type="http://schemas.openxmlformats.org/officeDocument/2006/relationships/slide" Target="slides/slide205.xml"/><Relationship Id="rId292" Type="http://schemas.openxmlformats.org/officeDocument/2006/relationships/slide" Target="slides/slide226.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viewProps" Target="viewProps.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solidFill>
                  <a:schemeClr val="tx1"/>
                </a:solidFill>
                <a:ea typeface="ＭＳ Ｐゴシック" charset="-128"/>
                <a:cs typeface="ＭＳ Ｐゴシック" charset="-128"/>
              </a:defRPr>
            </a:lvl1pPr>
          </a:lstStyle>
          <a:p>
            <a:pPr>
              <a:defRPr/>
            </a:pPr>
            <a:endParaRPr lang="zh-CN" altLang="en-US"/>
          </a:p>
        </p:txBody>
      </p:sp>
      <p:sp>
        <p:nvSpPr>
          <p:cNvPr id="356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chemeClr val="tx1"/>
                </a:solidFill>
                <a:ea typeface="ＭＳ Ｐゴシック" charset="0"/>
                <a:cs typeface="ＭＳ Ｐゴシック" charset="0"/>
              </a:defRPr>
            </a:lvl1pPr>
          </a:lstStyle>
          <a:p>
            <a:pPr>
              <a:defRPr/>
            </a:pPr>
            <a:fld id="{3C1BB7C1-BED4-C746-90F6-DF9D47F70B17}" type="slidenum">
              <a:rPr lang="zh-CN" altLang="en-US"/>
              <a:pPr>
                <a:defRPr/>
              </a:pPr>
              <a:t>‹#›</a:t>
            </a:fld>
            <a:endParaRPr lang="en-US" altLang="zh-CN"/>
          </a:p>
        </p:txBody>
      </p:sp>
    </p:spTree>
    <p:extLst>
      <p:ext uri="{BB962C8B-B14F-4D97-AF65-F5344CB8AC3E}">
        <p14:creationId xmlns:p14="http://schemas.microsoft.com/office/powerpoint/2010/main" val="564532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34"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Updated: 226 expanded to 2 slides for </a:t>
            </a:r>
            <a:r>
              <a:rPr lang="en-US">
                <a:latin typeface="Times New Roman" charset="0"/>
                <a:ea typeface="ＭＳ Ｐゴシック" charset="-128"/>
                <a:cs typeface="ＭＳ Ｐゴシック" charset="-128"/>
              </a:rPr>
              <a:t>405 total</a:t>
            </a:r>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(1/24/11 10:09) -----</a:t>
            </a:r>
          </a:p>
          <a:p>
            <a:r>
              <a:rPr lang="en-US" dirty="0">
                <a:latin typeface="Times New Roman" charset="0"/>
                <a:ea typeface="ＭＳ Ｐゴシック" charset="-128"/>
                <a:cs typeface="ＭＳ Ｐゴシック" charset="-128"/>
              </a:rPr>
              <a:t>Added 114-115, 189-195, 235-236</a:t>
            </a:r>
          </a:p>
          <a:p>
            <a:r>
              <a:rPr lang="en-US" dirty="0">
                <a:latin typeface="Times New Roman" charset="0"/>
                <a:ea typeface="ＭＳ Ｐゴシック" charset="-128"/>
                <a:cs typeface="ＭＳ Ｐゴシック" charset="-128"/>
              </a:rPr>
              <a:t>Needed God to Man diagram</a:t>
            </a:r>
          </a:p>
          <a:p>
            <a:r>
              <a:rPr lang="en-US" dirty="0">
                <a:latin typeface="Times New Roman" charset="0"/>
                <a:ea typeface="ＭＳ Ｐゴシック" charset="-128"/>
                <a:cs typeface="ＭＳ Ｐゴシック" charset="-128"/>
              </a:rPr>
              <a:t>Romans </a:t>
            </a:r>
            <a:r>
              <a:rPr lang="en-US" dirty="0" err="1">
                <a:latin typeface="Times New Roman" charset="0"/>
                <a:ea typeface="ＭＳ Ｐゴシック" charset="-128"/>
                <a:cs typeface="ＭＳ Ｐゴシック" charset="-128"/>
              </a:rPr>
              <a:t>ILLs</a:t>
            </a:r>
            <a:r>
              <a:rPr lang="en-US" dirty="0">
                <a:latin typeface="Times New Roman" charset="0"/>
                <a:ea typeface="ＭＳ Ｐゴシック" charset="-128"/>
                <a:cs typeface="ＭＳ Ｐゴシック" charset="-128"/>
              </a:rPr>
              <a:t> from Homiletics</a:t>
            </a:r>
          </a:p>
        </p:txBody>
      </p:sp>
      <p:sp>
        <p:nvSpPr>
          <p:cNvPr id="559108" name="Slide Number Placeholder 3"/>
          <p:cNvSpPr>
            <a:spLocks noGrp="1"/>
          </p:cNvSpPr>
          <p:nvPr>
            <p:ph type="sldNum" sz="quarter" idx="5"/>
          </p:nvPr>
        </p:nvSpPr>
        <p:spPr>
          <a:noFill/>
        </p:spPr>
        <p:txBody>
          <a:bodyPr/>
          <a:lstStyle/>
          <a:p>
            <a:fld id="{447D0619-D1B2-6A49-9480-279F03DA9E53}"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schemeClr val="tx1"/>
                </a:solidFill>
                <a:ea typeface="ＭＳ Ｐゴシック" charset="0"/>
                <a:cs typeface="ＭＳ Ｐゴシック" charset="0"/>
              </a:rPr>
              <a:pPr eaLnBrk="1" hangingPunct="1"/>
              <a:t>18</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912C92-3C37-6A4C-AA7E-534BD5B77A82}" type="slidenum">
              <a:rPr lang="en-US" sz="1200">
                <a:solidFill>
                  <a:prstClr val="black"/>
                </a:solidFill>
              </a:rPr>
              <a:pPr/>
              <a:t>170</a:t>
            </a:fld>
            <a:endParaRPr lang="en-US" sz="1200">
              <a:solidFill>
                <a:prstClr val="black"/>
              </a:solidFill>
            </a:endParaRPr>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5D04FF-3BED-BC49-BF49-C4ACC1E06B69}" type="slidenum">
              <a:rPr lang="en-US" sz="1200">
                <a:solidFill>
                  <a:prstClr val="black"/>
                </a:solidFill>
              </a:rPr>
              <a:pPr/>
              <a:t>171</a:t>
            </a:fld>
            <a:endParaRPr lang="en-US" sz="120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834506-48CB-2E4D-AAD9-B92C606AC2F9}" type="slidenum">
              <a:rPr lang="en-US" sz="1200">
                <a:solidFill>
                  <a:prstClr val="black"/>
                </a:solidFill>
              </a:rPr>
              <a:pPr/>
              <a:t>172</a:t>
            </a:fld>
            <a:endParaRPr lang="en-US" sz="1200">
              <a:solidFill>
                <a:prstClr val="black"/>
              </a:solidFill>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AFC7F3-D079-9741-A0D0-68AF467D6118}" type="slidenum">
              <a:rPr lang="en-US" sz="1200">
                <a:solidFill>
                  <a:prstClr val="black"/>
                </a:solidFill>
              </a:rPr>
              <a:pPr/>
              <a:t>173</a:t>
            </a:fld>
            <a:endParaRPr lang="en-US" sz="1200">
              <a:solidFill>
                <a:prstClr val="black"/>
              </a:solidFill>
            </a:endParaRPr>
          </a:p>
        </p:txBody>
      </p:sp>
      <p:sp>
        <p:nvSpPr>
          <p:cNvPr id="84994" name="Rectangle 2"/>
          <p:cNvSpPr>
            <a:spLocks noGrp="1" noRot="1" noChangeAspect="1" noChangeArrowheads="1"/>
          </p:cNvSpPr>
          <p:nvPr>
            <p:ph type="sldImg"/>
          </p:nvPr>
        </p:nvSpPr>
        <p:spPr>
          <a:xfrm>
            <a:off x="1152525" y="692150"/>
            <a:ext cx="4552950" cy="3416300"/>
          </a:xfrm>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EBE8-9E6F-F440-B3E1-80E61BBD9A5E}" type="slidenum">
              <a:rPr lang="en-US" sz="1200">
                <a:solidFill>
                  <a:prstClr val="black"/>
                </a:solidFill>
              </a:rPr>
              <a:pPr/>
              <a:t>174</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19B41-3032-EC4C-B12F-06332CBB78F5}" type="slidenum">
              <a:rPr lang="en-US" sz="1200">
                <a:solidFill>
                  <a:prstClr val="black"/>
                </a:solidFill>
              </a:rPr>
              <a:pPr/>
              <a:t>175</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404CA6-5564-D34C-A8FA-78912178F20A}" type="slidenum">
              <a:rPr lang="en-US" sz="1200">
                <a:solidFill>
                  <a:prstClr val="black"/>
                </a:solidFill>
              </a:rPr>
              <a:pPr/>
              <a:t>176</a:t>
            </a:fld>
            <a:endParaRPr lang="en-US" sz="1200">
              <a:solidFill>
                <a:prstClr val="black"/>
              </a:solidFill>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D7095C-2A4B-EF40-8CE0-03E073518B28}" type="slidenum">
              <a:rPr lang="en-US" sz="1200">
                <a:solidFill>
                  <a:prstClr val="black"/>
                </a:solidFill>
              </a:rPr>
              <a:pPr/>
              <a:t>177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DB8AE-7A82-594B-9416-CA5A1C28EE2A}" type="slidenum">
              <a:rPr lang="en-US" sz="1200">
                <a:solidFill>
                  <a:prstClr val="black"/>
                </a:solidFill>
              </a:rPr>
              <a:pPr/>
              <a:t>178</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65B41-FE31-B44F-9659-CF2CC5551AD9}" type="slidenum">
              <a:rPr lang="en-US" sz="1200">
                <a:solidFill>
                  <a:prstClr val="black"/>
                </a:solidFill>
              </a:rPr>
              <a:pPr/>
              <a:t>179</a:t>
            </a:fld>
            <a:endParaRPr lang="en-US" sz="1200">
              <a:solidFill>
                <a:prstClr val="black"/>
              </a:solidFill>
            </a:endParaRPr>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schemeClr val="tx1"/>
                </a:solidFill>
                <a:ea typeface="ＭＳ Ｐゴシック" charset="0"/>
                <a:cs typeface="ＭＳ Ｐゴシック" charset="0"/>
              </a:rPr>
              <a:pPr eaLnBrk="1" hangingPunct="1"/>
              <a:t>19</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CFEEB-9C69-BF4B-AA66-58BB4CA3D0D4}" type="slidenum">
              <a:rPr lang="en-US" sz="1200">
                <a:solidFill>
                  <a:prstClr val="black"/>
                </a:solidFill>
              </a:rPr>
              <a:pPr/>
              <a:t>180</a:t>
            </a:fld>
            <a:endParaRPr lang="en-US" sz="1200">
              <a:solidFill>
                <a:prstClr val="black"/>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84940E-DBBC-EC42-AA6B-21FED2A1F692}" type="slidenum">
              <a:rPr lang="en-US" sz="1200">
                <a:solidFill>
                  <a:prstClr val="black"/>
                </a:solidFill>
              </a:rPr>
              <a:pPr/>
              <a:t>182</a:t>
            </a:fld>
            <a:endParaRPr lang="en-US" sz="1200">
              <a:solidFill>
                <a:prstClr val="black"/>
              </a:solidFill>
            </a:endParaRPr>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854D0E-DA6D-2C45-A7ED-8755AB0CCC3E}" type="slidenum">
              <a:rPr lang="en-US" sz="1200">
                <a:solidFill>
                  <a:prstClr val="black"/>
                </a:solidFill>
              </a:rPr>
              <a:pPr/>
              <a:t>183</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185</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186</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187</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12D3-3D38-5343-A67C-254FEF6EA7DA}" type="slidenum">
              <a:rPr lang="en-US" sz="1200">
                <a:solidFill>
                  <a:prstClr val="black"/>
                </a:solidFill>
              </a:rPr>
              <a:pPr/>
              <a:t>188</a:t>
            </a:fld>
            <a:endParaRPr lang="en-US" sz="1200">
              <a:solidFill>
                <a:prstClr val="black"/>
              </a:solidFill>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52F43A-D0C0-2842-82A0-CFE640B070B9}" type="slidenum">
              <a:rPr lang="en-US" sz="1200">
                <a:solidFill>
                  <a:prstClr val="black"/>
                </a:solidFill>
              </a:rPr>
              <a:pPr/>
              <a:t>189</a:t>
            </a:fld>
            <a:endParaRPr lang="en-US" sz="1200">
              <a:solidFill>
                <a:prstClr val="black"/>
              </a:solidFill>
            </a:endParaRPr>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EF68308-90D6-6246-8F3D-5B35BA529CD7}" type="slidenum">
              <a:rPr lang="en-US" altLang="zh-CN" sz="1200">
                <a:solidFill>
                  <a:schemeClr val="tx1"/>
                </a:solidFill>
                <a:ea typeface="ＭＳ Ｐゴシック" charset="0"/>
                <a:cs typeface="ＭＳ Ｐゴシック" charset="0"/>
              </a:rPr>
              <a:pPr eaLnBrk="1" hangingPunct="1"/>
              <a:t>20</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79C36-A6BF-8A47-B731-6F8A71E6ABB4}" type="slidenum">
              <a:rPr lang="en-US" sz="1200">
                <a:solidFill>
                  <a:prstClr val="black"/>
                </a:solidFill>
              </a:rPr>
              <a:pPr/>
              <a:t>190</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C55966-E7EC-F04A-AF0E-3E68579EC8BE}" type="slidenum">
              <a:rPr lang="en-US" sz="1200">
                <a:solidFill>
                  <a:prstClr val="black"/>
                </a:solidFill>
              </a:rPr>
              <a:pPr/>
              <a:t>191</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072F03-0E98-D545-822C-9D1EE7AD6985}" type="slidenum">
              <a:rPr lang="en-US" sz="1200">
                <a:solidFill>
                  <a:prstClr val="black"/>
                </a:solidFill>
              </a:rPr>
              <a:pPr/>
              <a:t>192</a:t>
            </a:fld>
            <a:endParaRPr lang="en-US" sz="1200">
              <a:solidFill>
                <a:prstClr val="black"/>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32790797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7107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552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4661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7518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300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2224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2B41259-C82A-7644-882B-0E0C4CD78D85}" type="slidenum">
              <a:rPr lang="zh-CN" altLang="en-US" sz="1200">
                <a:solidFill>
                  <a:schemeClr val="tx1"/>
                </a:solidFill>
                <a:ea typeface="ＭＳ Ｐゴシック" charset="0"/>
                <a:cs typeface="ＭＳ Ｐゴシック" charset="0"/>
              </a:rPr>
              <a:pPr eaLnBrk="1" hangingPunct="1"/>
              <a:t>25</a:t>
            </a:fld>
            <a:endParaRPr lang="en-US" altLang="zh-CN" sz="1200">
              <a:solidFill>
                <a:schemeClr val="tx1"/>
              </a:solidFill>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0173038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35633298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849481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20409301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830221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18851234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F179EDC-8596-D843-B983-14DA46806F9F}" type="slidenum">
              <a:rPr lang="en-US" altLang="zh-CN" sz="1200">
                <a:solidFill>
                  <a:srgbClr val="000000"/>
                </a:solidFill>
                <a:ea typeface="ＭＳ Ｐゴシック" charset="0"/>
                <a:cs typeface="ＭＳ Ｐゴシック" charset="0"/>
              </a:rPr>
              <a:pPr eaLnBrk="1" hangingPunct="1"/>
              <a:t>206</a:t>
            </a:fld>
            <a:endParaRPr lang="en-US" altLang="zh-CN" sz="1200">
              <a:solidFill>
                <a:srgbClr val="000000"/>
              </a:solidFill>
              <a:ea typeface="ＭＳ Ｐゴシック" charset="0"/>
              <a:cs typeface="ＭＳ Ｐゴシック" charset="0"/>
            </a:endParaRPr>
          </a:p>
        </p:txBody>
      </p:sp>
      <p:sp>
        <p:nvSpPr>
          <p:cNvPr id="903170" name="Rectangle 2"/>
          <p:cNvSpPr>
            <a:spLocks noGrp="1" noRot="1" noChangeAspect="1" noChangeArrowheads="1" noTextEdit="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If you do the math, Brown is probably a billionare--especially after movie royalties come his way.</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0BB69C3-43A1-5749-8F81-8E85208311A7}" type="slidenum">
              <a:rPr lang="en-US" altLang="zh-CN" sz="1200">
                <a:solidFill>
                  <a:srgbClr val="000000"/>
                </a:solidFill>
                <a:ea typeface="ＭＳ Ｐゴシック" charset="0"/>
                <a:cs typeface="ＭＳ Ｐゴシック" charset="0"/>
              </a:rPr>
              <a:pPr eaLnBrk="1" hangingPunct="1"/>
              <a:t>207</a:t>
            </a:fld>
            <a:endParaRPr lang="en-US" altLang="zh-CN" sz="1200">
              <a:solidFill>
                <a:srgbClr val="000000"/>
              </a:solidFill>
              <a:ea typeface="ＭＳ Ｐゴシック" charset="0"/>
              <a:cs typeface="ＭＳ Ｐゴシック" charset="0"/>
            </a:endParaRPr>
          </a:p>
        </p:txBody>
      </p:sp>
      <p:sp>
        <p:nvSpPr>
          <p:cNvPr id="905218" name="Rectangle 2"/>
          <p:cNvSpPr>
            <a:spLocks noGrp="1" noRot="1" noChangeAspect="1" noChangeArrowheads="1" noTextEdit="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截至今天</a:t>
            </a:r>
            <a:r>
              <a:rPr lang="en-US" altLang="zh-CN">
                <a:latin typeface="Times New Roman" charset="0"/>
                <a:ea typeface="ＭＳ Ｐゴシック" charset="0"/>
                <a:cs typeface="ＭＳ Ｐゴシック" charset="0"/>
              </a:rPr>
              <a:t>2009</a:t>
            </a:r>
            <a:r>
              <a:rPr lang="zh-CN" altLang="en-US">
                <a:latin typeface="Times New Roman" charset="0"/>
                <a:ea typeface="ＭＳ Ｐゴシック" charset="0"/>
                <a:cs typeface="ＭＳ Ｐゴシック" charset="0"/>
              </a:rPr>
              <a:t>年</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30</a:t>
            </a:r>
            <a:r>
              <a:rPr lang="zh-CN" altLang="en-US">
                <a:latin typeface="Times New Roman" charset="0"/>
                <a:ea typeface="ＭＳ Ｐゴシック" charset="0"/>
                <a:cs typeface="ＭＳ Ｐゴシック" charset="0"/>
              </a:rPr>
              <a:t>日</a:t>
            </a:r>
            <a:r>
              <a:rPr lang="en-US" altLang="zh-CN">
                <a:latin typeface="Times New Roman" charset="0"/>
                <a:ea typeface="ＭＳ Ｐゴシック" charset="0"/>
                <a:cs typeface="ＭＳ Ｐゴシック" charset="0"/>
              </a:rPr>
              <a:t>17</a:t>
            </a:r>
            <a:r>
              <a:rPr lang="zh-CN" altLang="en-US">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哪些</a:t>
            </a:r>
            <a:r>
              <a:rPr lang="zh-CN" altLang="en-US">
                <a:latin typeface="Times New Roman" charset="0"/>
                <a:ea typeface="ＭＳ Ｐゴシック" charset="0"/>
                <a:cs typeface="ＭＳ Ｐゴシック" charset="0"/>
              </a:rPr>
              <a:t>来到了祈祷会</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离开教</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11</a:t>
            </a:r>
            <a:r>
              <a:rPr lang="zh-CN" altLang="en-US">
                <a:latin typeface="Times New Roman" charset="0"/>
                <a:ea typeface="ＭＳ Ｐゴシック" charset="0"/>
                <a:cs typeface="ＭＳ Ｐゴシック" charset="0"/>
              </a:rPr>
              <a:t>离开</a:t>
            </a:r>
            <a:r>
              <a:rPr lang="zh-TW" altLang="en-US">
                <a:latin typeface="Times New Roman" charset="0"/>
                <a:ea typeface="ＭＳ Ｐゴシック" charset="0"/>
                <a:cs typeface="ＭＳ Ｐゴシック" charset="0"/>
              </a:rPr>
              <a:t>本</a:t>
            </a:r>
            <a:r>
              <a:rPr lang="zh-CN" altLang="en-US">
                <a:latin typeface="Times New Roman" charset="0"/>
                <a:ea typeface="ＭＳ Ｐゴシック" charset="0"/>
                <a:cs typeface="ＭＳ Ｐゴシック" charset="0"/>
              </a:rPr>
              <a:t>国，只有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留</a:t>
            </a:r>
            <a:r>
              <a:rPr lang="zh-TW" altLang="en-US">
                <a:latin typeface="Times New Roman" charset="0"/>
                <a:ea typeface="ＭＳ Ｐゴシック" charset="0"/>
                <a:cs typeface="ＭＳ Ｐゴシック" charset="0"/>
              </a:rPr>
              <a:t>下来</a:t>
            </a:r>
            <a:r>
              <a:rPr lang="zh-CN" altLang="en-US">
                <a:latin typeface="Times New Roman" charset="0"/>
                <a:ea typeface="ＭＳ Ｐゴシック" charset="0"/>
                <a:cs typeface="ＭＳ Ｐゴシック" charset="0"/>
              </a:rPr>
              <a:t>（苏珊和我）。</a:t>
            </a:r>
            <a:br>
              <a:rPr lang="zh-CN" altLang="en-US">
                <a:latin typeface="Times New Roman" charset="0"/>
                <a:ea typeface="ＭＳ Ｐゴシック" charset="0"/>
                <a:cs typeface="ＭＳ Ｐゴシック" charset="0"/>
              </a:rPr>
            </a:b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那些我们</a:t>
            </a:r>
            <a:r>
              <a:rPr lang="zh-TW" altLang="en-US">
                <a:latin typeface="Times New Roman" charset="0"/>
                <a:ea typeface="ＭＳ Ｐゴシック" charset="0"/>
                <a:cs typeface="ＭＳ Ｐゴシック" charset="0"/>
              </a:rPr>
              <a:t>差派</a:t>
            </a:r>
            <a:r>
              <a:rPr lang="zh-CN" altLang="en-US">
                <a:latin typeface="Times New Roman" charset="0"/>
                <a:ea typeface="ＭＳ Ｐゴシック" charset="0"/>
                <a:cs typeface="ＭＳ Ｐゴシック" charset="0"/>
              </a:rPr>
              <a:t>了</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目前在蒙古，泰国，越南，香港，韩国，土耳其，阿根廷和美国。</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Slide Image Placeholder 1"/>
          <p:cNvSpPr>
            <a:spLocks noGrp="1" noRot="1" noChangeAspect="1" noTextEdit="1"/>
          </p:cNvSpPr>
          <p:nvPr>
            <p:ph type="sldImg"/>
          </p:nvPr>
        </p:nvSpPr>
        <p:spPr>
          <a:ln/>
        </p:spPr>
      </p:sp>
      <p:sp>
        <p:nvSpPr>
          <p:cNvPr id="907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a:latin typeface="Times New Roman" charset="0"/>
                <a:ea typeface="ＭＳ Ｐゴシック" charset="0"/>
                <a:cs typeface="ＭＳ Ｐゴシック" charset="0"/>
              </a:rPr>
              <a:t>上帝可以</a:t>
            </a:r>
            <a:r>
              <a:rPr lang="zh-TW" altLang="en-US">
                <a:latin typeface="Times New Roman" charset="0"/>
                <a:ea typeface="ＭＳ Ｐゴシック" charset="0"/>
                <a:cs typeface="ＭＳ Ｐゴシック" charset="0"/>
              </a:rPr>
              <a:t>興起</a:t>
            </a:r>
            <a:r>
              <a:rPr lang="zh-CN" altLang="en-US">
                <a:latin typeface="Times New Roman" charset="0"/>
                <a:ea typeface="ＭＳ Ｐゴシック" charset="0"/>
                <a:cs typeface="ＭＳ Ｐゴシック" charset="0"/>
              </a:rPr>
              <a:t>一些真正有天赋的人，但他很少这样</a:t>
            </a:r>
            <a:r>
              <a:rPr lang="zh-TW" altLang="en-US">
                <a:latin typeface="Times New Roman" charset="0"/>
                <a:ea typeface="ＭＳ Ｐゴシック" charset="0"/>
                <a:cs typeface="ＭＳ Ｐゴシック" charset="0"/>
              </a:rPr>
              <a:t>做</a:t>
            </a:r>
            <a:r>
              <a:rPr lang="zh-CN" altLang="en-US">
                <a:latin typeface="Times New Roman" charset="0"/>
                <a:ea typeface="ＭＳ Ｐゴシック" charset="0"/>
                <a:cs typeface="ＭＳ Ｐゴシック" charset="0"/>
              </a:rPr>
              <a:t>。相反，他用像你和我普通的</a:t>
            </a:r>
            <a:r>
              <a:rPr lang="zh-TW" altLang="en-US">
                <a:latin typeface="Times New Roman" charset="0"/>
                <a:ea typeface="ＭＳ Ｐゴシック" charset="0"/>
                <a:cs typeface="ＭＳ Ｐゴシック" charset="0"/>
              </a:rPr>
              <a:t>人去做</a:t>
            </a:r>
            <a:r>
              <a:rPr lang="zh-CN" altLang="en-US">
                <a:latin typeface="Times New Roman" charset="0"/>
                <a:ea typeface="ＭＳ Ｐゴシック" charset="0"/>
                <a:cs typeface="ＭＳ Ｐゴシック" charset="0"/>
              </a:rPr>
              <a:t>在他的工作，特别是</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奉献</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a:t>
            </a:r>
          </a:p>
          <a:p>
            <a:pPr eaLnBrk="1" hangingPunct="1"/>
            <a:endParaRPr lang="en-US" altLang="zh-CN">
              <a:latin typeface="Arial" charset="0"/>
              <a:ea typeface="ＭＳ Ｐゴシック" charset="0"/>
              <a:cs typeface="Arial" charset="0"/>
            </a:endParaRPr>
          </a:p>
        </p:txBody>
      </p:sp>
      <p:sp>
        <p:nvSpPr>
          <p:cNvPr id="907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DAC9E19-5673-3245-B9D7-F9BB737757AE}" type="slidenum">
              <a:rPr lang="en-US" altLang="zh-CN" sz="1200">
                <a:solidFill>
                  <a:srgbClr val="000000"/>
                </a:solidFill>
                <a:ea typeface="ＭＳ Ｐゴシック" charset="0"/>
                <a:cs typeface="ＭＳ Ｐゴシック" charset="0"/>
              </a:rPr>
              <a:pPr eaLnBrk="1" hangingPunct="1"/>
              <a:t>208</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0259859-ABF7-244A-9E76-726D05930D8A}" type="slidenum">
              <a:rPr lang="en-US" altLang="zh-CN" sz="1200">
                <a:solidFill>
                  <a:srgbClr val="000000"/>
                </a:solidFill>
                <a:ea typeface="ＭＳ Ｐゴシック" charset="0"/>
                <a:cs typeface="ＭＳ Ｐゴシック" charset="0"/>
              </a:rPr>
              <a:pPr eaLnBrk="1" hangingPunct="1"/>
              <a:t>209</a:t>
            </a:fld>
            <a:endParaRPr lang="en-US" altLang="zh-CN" sz="1200">
              <a:solidFill>
                <a:srgbClr val="000000"/>
              </a:solidFill>
              <a:ea typeface="ＭＳ Ｐゴシック" charset="0"/>
              <a:cs typeface="ＭＳ Ｐゴシック" charset="0"/>
            </a:endParaRPr>
          </a:p>
        </p:txBody>
      </p:sp>
      <p:sp>
        <p:nvSpPr>
          <p:cNvPr id="909314" name="Rectangle 2"/>
          <p:cNvSpPr>
            <a:spLocks noGrp="1" noRot="1" noChangeAspect="1" noChangeArrowheads="1" noTextEdit="1"/>
          </p:cNvSpPr>
          <p:nvPr>
            <p:ph type="sldImg"/>
          </p:nvPr>
        </p:nvSpPr>
        <p:spPr>
          <a:solidFill>
            <a:srgbClr val="FFFFFF"/>
          </a:solidFill>
          <a:ln/>
        </p:spPr>
      </p:sp>
      <p:sp>
        <p:nvSpPr>
          <p:cNvPr id="90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981DF29-AC2A-D548-AA8C-EBBC4378ED9D}" type="slidenum">
              <a:rPr lang="zh-CN" altLang="en-US" sz="1200">
                <a:solidFill>
                  <a:schemeClr val="tx1"/>
                </a:solidFill>
                <a:ea typeface="ＭＳ Ｐゴシック" charset="0"/>
                <a:cs typeface="ＭＳ Ｐゴシック" charset="0"/>
              </a:rPr>
              <a:pPr algn="r" eaLnBrk="1" hangingPunct="1"/>
              <a:t>26</a:t>
            </a:fld>
            <a:endParaRPr lang="en-US" altLang="zh-CN" sz="1200">
              <a:solidFill>
                <a:schemeClr val="tx1"/>
              </a:solidFill>
              <a:ea typeface="ＭＳ Ｐゴシック" charset="0"/>
              <a:cs typeface="ＭＳ Ｐゴシック" charset="0"/>
            </a:endParaRPr>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D8AC3-4904-EE49-965F-280A14C0E459}" type="slidenum">
              <a:rPr lang="en-US" altLang="zh-CN" sz="1200">
                <a:solidFill>
                  <a:srgbClr val="000000"/>
                </a:solidFill>
                <a:ea typeface="ＭＳ Ｐゴシック" charset="0"/>
                <a:cs typeface="ＭＳ Ｐゴシック" charset="0"/>
              </a:rPr>
              <a:pPr eaLnBrk="1" hangingPunct="1"/>
              <a:t>210</a:t>
            </a:fld>
            <a:endParaRPr lang="en-US" altLang="zh-CN" sz="1200">
              <a:solidFill>
                <a:srgbClr val="000000"/>
              </a:solidFill>
              <a:ea typeface="ＭＳ Ｐゴシック" charset="0"/>
              <a:cs typeface="ＭＳ Ｐゴシック" charset="0"/>
            </a:endParaRPr>
          </a:p>
        </p:txBody>
      </p:sp>
      <p:sp>
        <p:nvSpPr>
          <p:cNvPr id="911362" name="Rectangle 1026"/>
          <p:cNvSpPr>
            <a:spLocks noGrp="1" noRot="1" noChangeAspect="1" noChangeArrowheads="1" noTextEdit="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62E3C8-2734-CE43-86EE-2D77AF2F53F9}" type="slidenum">
              <a:rPr lang="en-US" altLang="zh-CN" sz="1200">
                <a:solidFill>
                  <a:srgbClr val="000000"/>
                </a:solidFill>
                <a:ea typeface="ＭＳ Ｐゴシック" charset="0"/>
                <a:cs typeface="ＭＳ Ｐゴシック" charset="0"/>
              </a:rPr>
              <a:pPr eaLnBrk="1" hangingPunct="1"/>
              <a:t>211</a:t>
            </a:fld>
            <a:endParaRPr lang="en-US" altLang="zh-CN" sz="1200">
              <a:solidFill>
                <a:srgbClr val="000000"/>
              </a:solidFill>
              <a:ea typeface="ＭＳ Ｐゴシック" charset="0"/>
              <a:cs typeface="ＭＳ Ｐゴシック" charset="0"/>
            </a:endParaRPr>
          </a:p>
        </p:txBody>
      </p:sp>
      <p:sp>
        <p:nvSpPr>
          <p:cNvPr id="913410"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E118771-932F-8943-92E1-AC32C5D15EA2}" type="slidenum">
              <a:rPr lang="en-US" altLang="zh-CN" sz="1200">
                <a:solidFill>
                  <a:srgbClr val="000000"/>
                </a:solidFill>
                <a:ea typeface="ＭＳ Ｐゴシック" charset="0"/>
                <a:cs typeface="ＭＳ Ｐゴシック" charset="0"/>
              </a:rPr>
              <a:pPr eaLnBrk="1" hangingPunct="1"/>
              <a:t>212</a:t>
            </a:fld>
            <a:endParaRPr lang="en-US" altLang="zh-CN" sz="1200">
              <a:solidFill>
                <a:srgbClr val="000000"/>
              </a:solidFill>
              <a:ea typeface="ＭＳ Ｐゴシック" charset="0"/>
              <a:cs typeface="ＭＳ Ｐゴシック" charset="0"/>
            </a:endParaRPr>
          </a:p>
        </p:txBody>
      </p:sp>
      <p:sp>
        <p:nvSpPr>
          <p:cNvPr id="91545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AA85314-CC5A-3547-AFA4-E43BA4C85305}" type="slidenum">
              <a:rPr lang="en-US" altLang="zh-CN" sz="1200">
                <a:solidFill>
                  <a:srgbClr val="000000"/>
                </a:solidFill>
                <a:ea typeface="ＭＳ Ｐゴシック" charset="0"/>
                <a:cs typeface="ＭＳ Ｐゴシック" charset="0"/>
              </a:rPr>
              <a:pPr eaLnBrk="1" hangingPunct="1"/>
              <a:t>214</a:t>
            </a:fld>
            <a:endParaRPr lang="en-US" altLang="zh-CN" sz="1200">
              <a:solidFill>
                <a:srgbClr val="000000"/>
              </a:solidFill>
              <a:ea typeface="ＭＳ Ｐゴシック" charset="0"/>
              <a:cs typeface="ＭＳ Ｐゴシック" charset="0"/>
            </a:endParaRPr>
          </a:p>
        </p:txBody>
      </p:sp>
      <p:sp>
        <p:nvSpPr>
          <p:cNvPr id="918530" name="Rectangle 2"/>
          <p:cNvSpPr>
            <a:spLocks noGrp="1" noRot="1" noChangeAspect="1" noChangeArrowheads="1" noTextEdit="1"/>
          </p:cNvSpPr>
          <p:nvPr>
            <p:ph type="sldImg"/>
          </p:nvPr>
        </p:nvSpPr>
        <p:spPr>
          <a:solidFill>
            <a:srgbClr val="FFFFFF"/>
          </a:solidFill>
          <a:ln/>
        </p:spPr>
      </p:sp>
      <p:sp>
        <p:nvSpPr>
          <p:cNvPr id="91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7C7E73-1F7B-2A4D-ACE9-7321E5A405FE}" type="slidenum">
              <a:rPr lang="en-US" altLang="zh-CN" sz="1200">
                <a:solidFill>
                  <a:srgbClr val="000000"/>
                </a:solidFill>
                <a:ea typeface="ＭＳ Ｐゴシック" charset="0"/>
                <a:cs typeface="ＭＳ Ｐゴシック" charset="0"/>
              </a:rPr>
              <a:pPr eaLnBrk="1" hangingPunct="1"/>
              <a:t>215</a:t>
            </a:fld>
            <a:endParaRPr lang="en-US" altLang="zh-CN" sz="1200">
              <a:solidFill>
                <a:srgbClr val="000000"/>
              </a:solidFill>
              <a:ea typeface="ＭＳ Ｐゴシック" charset="0"/>
              <a:cs typeface="ＭＳ Ｐゴシック" charset="0"/>
            </a:endParaRPr>
          </a:p>
        </p:txBody>
      </p:sp>
      <p:sp>
        <p:nvSpPr>
          <p:cNvPr id="920578" name="Rectangle 2"/>
          <p:cNvSpPr>
            <a:spLocks noGrp="1" noRot="1" noChangeAspect="1" noChangeArrowheads="1" noTextEdit="1"/>
          </p:cNvSpPr>
          <p:nvPr>
            <p:ph type="sldImg"/>
          </p:nvPr>
        </p:nvSpPr>
        <p:spPr>
          <a:solidFill>
            <a:srgbClr val="FFFFFF"/>
          </a:solidFill>
          <a:ln/>
        </p:spPr>
      </p:sp>
      <p:sp>
        <p:nvSpPr>
          <p:cNvPr id="92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030E98-1072-6445-B1A5-6430EC55B00A}" type="slidenum">
              <a:rPr lang="en-US" altLang="zh-CN" sz="1200">
                <a:solidFill>
                  <a:schemeClr val="tx1"/>
                </a:solidFill>
                <a:ea typeface="ＭＳ Ｐゴシック" charset="0"/>
                <a:cs typeface="ＭＳ Ｐゴシック" charset="0"/>
              </a:rPr>
              <a:pPr eaLnBrk="1" hangingPunct="1"/>
              <a:t>226</a:t>
            </a:fld>
            <a:endParaRPr lang="en-US" altLang="zh-CN" sz="1200">
              <a:solidFill>
                <a:schemeClr val="tx1"/>
              </a:solidFill>
              <a:ea typeface="ＭＳ Ｐゴシック" charset="0"/>
              <a:cs typeface="ＭＳ Ｐゴシック" charset="0"/>
            </a:endParaRPr>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285854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4666142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799011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80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D7498CD-B4C7-8C4B-A42D-C823E5916CFB}" type="slidenum">
              <a:rPr lang="en-US" sz="1200">
                <a:solidFill>
                  <a:srgbClr val="000000"/>
                </a:solidFill>
                <a:ea typeface="ＭＳ Ｐゴシック" charset="0"/>
                <a:cs typeface="ＭＳ Ｐゴシック" charset="0"/>
              </a:rPr>
              <a:pPr eaLnBrk="1" hangingPunct="1"/>
              <a:t>27</a:t>
            </a:fld>
            <a:endParaRPr lang="en-US" sz="1200">
              <a:solidFill>
                <a:srgbClr val="000000"/>
              </a:solidFill>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952964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1781DC2-7650-A947-90BE-9B78689AF6CE}" type="slidenum">
              <a:rPr lang="en-US" altLang="zh-CN" sz="1200">
                <a:solidFill>
                  <a:schemeClr val="tx1"/>
                </a:solidFill>
                <a:ea typeface="ＭＳ Ｐゴシック" charset="0"/>
                <a:cs typeface="ＭＳ Ｐゴシック" charset="0"/>
              </a:rPr>
              <a:pPr eaLnBrk="1" hangingPunct="1"/>
              <a:t>232</a:t>
            </a:fld>
            <a:endParaRPr lang="en-US" altLang="zh-CN" sz="1200">
              <a:solidFill>
                <a:schemeClr val="tx1"/>
              </a:solidFill>
              <a:ea typeface="ＭＳ Ｐゴシック" charset="0"/>
              <a:cs typeface="ＭＳ Ｐゴシック" charset="0"/>
            </a:endParaRPr>
          </a:p>
        </p:txBody>
      </p:sp>
      <p:sp>
        <p:nvSpPr>
          <p:cNvPr id="930818" name="Rectangle 2"/>
          <p:cNvSpPr>
            <a:spLocks noGrp="1" noRot="1" noChangeAspect="1" noChangeArrowheads="1" noTextEdit="1"/>
          </p:cNvSpPr>
          <p:nvPr>
            <p:ph type="sldImg"/>
          </p:nvPr>
        </p:nvSpPr>
        <p:spPr>
          <a:solidFill>
            <a:srgbClr val="FFFFFF"/>
          </a:solidFill>
          <a:ln/>
        </p:spPr>
      </p:sp>
      <p:sp>
        <p:nvSpPr>
          <p:cNvPr id="93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F68308-90D6-6246-8F3D-5B35BA529CD7}"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39056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961066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400530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A56FB6E-353F-C041-BD90-1975E4D9357A}" type="slidenum">
              <a:rPr lang="en-US" sz="1200">
                <a:solidFill>
                  <a:srgbClr val="000000"/>
                </a:solidFill>
                <a:ea typeface="ＭＳ Ｐゴシック" charset="0"/>
                <a:cs typeface="ＭＳ Ｐゴシック" charset="0"/>
              </a:rPr>
              <a:pPr eaLnBrk="1" hangingPunct="1"/>
              <a:t>28</a:t>
            </a:fld>
            <a:endParaRPr lang="en-US" sz="1200">
              <a:solidFill>
                <a:srgbClr val="000000"/>
              </a:solidFill>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3D2DEA7-51AF-1B4C-AFBD-B0A8D308320B}" type="slidenum">
              <a:rPr lang="en-US" sz="1200">
                <a:solidFill>
                  <a:srgbClr val="000000"/>
                </a:solidFill>
                <a:ea typeface="ＭＳ Ｐゴシック" charset="0"/>
                <a:cs typeface="ＭＳ Ｐゴシック" charset="0"/>
              </a:rPr>
              <a:pPr eaLnBrk="1" hangingPunct="1"/>
              <a:t>29</a:t>
            </a:fld>
            <a:endParaRPr lang="en-US" sz="1200">
              <a:solidFill>
                <a:srgbClr val="000000"/>
              </a:solidFill>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6971582-1AE5-BD49-A251-82A871BBD2CC}" type="slidenum">
              <a:rPr lang="en-US" sz="1200">
                <a:solidFill>
                  <a:srgbClr val="000000"/>
                </a:solidFill>
                <a:ea typeface="ＭＳ Ｐゴシック" charset="0"/>
                <a:cs typeface="ＭＳ Ｐゴシック" charset="0"/>
              </a:rPr>
              <a:pPr eaLnBrk="1" hangingPunct="1"/>
              <a:t>30</a:t>
            </a:fld>
            <a:endParaRPr lang="en-US" sz="1200">
              <a:solidFill>
                <a:srgbClr val="000000"/>
              </a:solidFill>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4A50300-D35E-0F4B-8AB5-057F14831954}" type="slidenum">
              <a:rPr lang="en-US" sz="1200">
                <a:solidFill>
                  <a:srgbClr val="000000"/>
                </a:solidFill>
                <a:ea typeface="ＭＳ Ｐゴシック" charset="0"/>
                <a:cs typeface="ＭＳ Ｐゴシック" charset="0"/>
              </a:rPr>
              <a:pPr eaLnBrk="1" hangingPunct="1"/>
              <a:t>31</a:t>
            </a:fld>
            <a:endParaRPr lang="en-US" sz="1200">
              <a:solidFill>
                <a:srgbClr val="000000"/>
              </a:solidFill>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40823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1F08065-98C2-614B-8145-F0444A7157E7}" type="slidenum">
              <a:rPr lang="en-US" sz="1200">
                <a:solidFill>
                  <a:srgbClr val="000000"/>
                </a:solidFill>
                <a:ea typeface="ＭＳ Ｐゴシック" charset="0"/>
                <a:cs typeface="ＭＳ Ｐゴシック" charset="0"/>
              </a:rPr>
              <a:pPr eaLnBrk="1" hangingPunct="1"/>
              <a:t>32</a:t>
            </a:fld>
            <a:endParaRPr lang="en-US" sz="1200">
              <a:solidFill>
                <a:srgbClr val="000000"/>
              </a:solidFill>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91E5733E-F4D5-E740-B09E-5ECD4F38D96D}" type="slidenum">
              <a:rPr lang="zh-CN" altLang="en-US" sz="1200">
                <a:solidFill>
                  <a:srgbClr val="000000"/>
                </a:solidFill>
                <a:ea typeface="ＭＳ Ｐゴシック" charset="0"/>
                <a:cs typeface="ＭＳ Ｐゴシック" charset="0"/>
              </a:rPr>
              <a:pPr algn="r" eaLnBrk="1" hangingPunct="1"/>
              <a:t>33</a:t>
            </a:fld>
            <a:endParaRPr lang="en-US" altLang="zh-CN" sz="1200">
              <a:solidFill>
                <a:srgbClr val="000000"/>
              </a:solidFill>
              <a:ea typeface="ＭＳ Ｐゴシック" charset="0"/>
              <a:cs typeface="ＭＳ Ｐゴシック" charset="0"/>
            </a:endParaRPr>
          </a:p>
        </p:txBody>
      </p:sp>
      <p:sp>
        <p:nvSpPr>
          <p:cNvPr id="697346" name="Rectangle 2"/>
          <p:cNvSpPr>
            <a:spLocks noGrp="1" noRot="1" noChangeAspect="1" noChangeArrowheads="1" noTextEdit="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D856DE-84A7-B841-9D4E-4F2A152F0F15}" type="slidenum">
              <a:rPr lang="zh-CN" altLang="en-US" sz="1200">
                <a:solidFill>
                  <a:srgbClr val="000000"/>
                </a:solidFill>
                <a:ea typeface="ＭＳ Ｐゴシック" charset="0"/>
                <a:cs typeface="ＭＳ Ｐゴシック" charset="0"/>
              </a:rPr>
              <a:pPr eaLnBrk="1" hangingPunct="1"/>
              <a:t>34</a:t>
            </a:fld>
            <a:endParaRPr lang="en-US" altLang="zh-CN" sz="1200">
              <a:solidFill>
                <a:srgbClr val="000000"/>
              </a:solidFill>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DD5DD77C-1A97-CE43-A305-92908B124731}" type="slidenum">
              <a:rPr lang="zh-CN" altLang="en-US" sz="1200">
                <a:solidFill>
                  <a:schemeClr val="tx1"/>
                </a:solidFill>
                <a:ea typeface="ＭＳ Ｐゴシック" charset="0"/>
                <a:cs typeface="ＭＳ Ｐゴシック" charset="0"/>
              </a:rPr>
              <a:pPr algn="r" eaLnBrk="1" hangingPunct="1"/>
              <a:t>37</a:t>
            </a:fld>
            <a:endParaRPr lang="en-US" altLang="zh-CN" sz="1200">
              <a:solidFill>
                <a:schemeClr val="tx1"/>
              </a:solidFill>
              <a:ea typeface="ＭＳ Ｐゴシック" charset="0"/>
              <a:cs typeface="ＭＳ Ｐゴシック" charset="0"/>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2E3EBA6-DE4B-0042-8EAC-9E436FAF6099}" type="slidenum">
              <a:rPr lang="zh-CN" altLang="en-US" sz="1200">
                <a:solidFill>
                  <a:schemeClr val="tx1"/>
                </a:solidFill>
                <a:ea typeface="ＭＳ Ｐゴシック" charset="0"/>
                <a:cs typeface="ＭＳ Ｐゴシック" charset="0"/>
              </a:rPr>
              <a:pPr algn="r" eaLnBrk="1" hangingPunct="1"/>
              <a:t>38</a:t>
            </a:fld>
            <a:endParaRPr lang="en-US" altLang="zh-CN" sz="1200">
              <a:solidFill>
                <a:schemeClr val="tx1"/>
              </a:solidFill>
              <a:ea typeface="ＭＳ Ｐゴシック" charset="0"/>
              <a:cs typeface="ＭＳ Ｐゴシック" charset="0"/>
            </a:endParaRPr>
          </a:p>
        </p:txBody>
      </p:sp>
      <p:sp>
        <p:nvSpPr>
          <p:cNvPr id="704514" name="Rectangle 2"/>
          <p:cNvSpPr>
            <a:spLocks noGrp="1" noRot="1" noChangeAspect="1" noChangeArrowheads="1" noTextEdit="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6354366-4AEE-9F41-9373-E1FC9C25070E}" type="slidenum">
              <a:rPr lang="zh-CN" altLang="en-US" sz="1200">
                <a:solidFill>
                  <a:srgbClr val="000000"/>
                </a:solidFill>
                <a:ea typeface="ＭＳ Ｐゴシック" charset="0"/>
                <a:cs typeface="ＭＳ Ｐゴシック" charset="0"/>
              </a:rPr>
              <a:pPr eaLnBrk="1" hangingPunct="1"/>
              <a:t>39</a:t>
            </a:fld>
            <a:endParaRPr lang="en-US" altLang="zh-CN" sz="1200">
              <a:solidFill>
                <a:srgbClr val="000000"/>
              </a:solidFill>
              <a:ea typeface="ＭＳ Ｐゴシック" charset="0"/>
              <a:cs typeface="ＭＳ Ｐゴシック" charset="0"/>
            </a:endParaRPr>
          </a:p>
        </p:txBody>
      </p:sp>
      <p:sp>
        <p:nvSpPr>
          <p:cNvPr id="706562" name="Rectangle 2"/>
          <p:cNvSpPr>
            <a:spLocks noGrp="1" noRot="1" noChangeAspect="1" noChangeArrowheads="1" noTextEdit="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40</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292882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42</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1ACD95B4-1588-B149-B589-CE276D204C77}" type="slidenum">
              <a:rPr lang="zh-CN" altLang="en-US" sz="1200">
                <a:solidFill>
                  <a:schemeClr val="tx1"/>
                </a:solidFill>
                <a:latin typeface="Arial" charset="0"/>
                <a:ea typeface="ＭＳ Ｐゴシック" charset="0"/>
                <a:cs typeface="ＭＳ Ｐゴシック" charset="0"/>
              </a:rPr>
              <a:pPr algn="r"/>
              <a:t>43</a:t>
            </a:fld>
            <a:endParaRPr lang="en-US" altLang="zh-CN" sz="1200">
              <a:solidFill>
                <a:schemeClr val="tx1"/>
              </a:solidFill>
              <a:latin typeface="Arial" charset="0"/>
              <a:ea typeface="ＭＳ Ｐゴシック" charset="0"/>
              <a:cs typeface="ＭＳ Ｐゴシック" charset="0"/>
            </a:endParaRPr>
          </a:p>
        </p:txBody>
      </p:sp>
      <p:sp>
        <p:nvSpPr>
          <p:cNvPr id="714754" name="Rectangle 2"/>
          <p:cNvSpPr>
            <a:spLocks noGrp="1" noRot="1" noChangeAspect="1" noChangeArrowheads="1" noTextEdit="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15565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69F20327-222D-5949-BC29-93980DBEA1EC}" type="slidenum">
              <a:rPr lang="zh-CN" altLang="en-US" sz="1200">
                <a:solidFill>
                  <a:schemeClr val="tx1"/>
                </a:solidFill>
                <a:latin typeface="Arial" charset="0"/>
                <a:ea typeface="ＭＳ Ｐゴシック" charset="0"/>
                <a:cs typeface="ＭＳ Ｐゴシック" charset="0"/>
              </a:rPr>
              <a:pPr algn="r"/>
              <a:t>44</a:t>
            </a:fld>
            <a:endParaRPr lang="en-US" altLang="zh-CN" sz="1200">
              <a:solidFill>
                <a:schemeClr val="tx1"/>
              </a:solidFill>
              <a:latin typeface="Arial" charset="0"/>
              <a:ea typeface="ＭＳ Ｐゴシック" charset="0"/>
              <a:cs typeface="ＭＳ Ｐゴシック" charset="0"/>
            </a:endParaRPr>
          </a:p>
        </p:txBody>
      </p:sp>
      <p:sp>
        <p:nvSpPr>
          <p:cNvPr id="716802" name="Rectangle 2"/>
          <p:cNvSpPr>
            <a:spLocks noGrp="1" noRot="1" noChangeAspect="1" noChangeArrowheads="1" noTextEdit="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EB6BFDF3-C94D-F244-90BE-F516E3248C20}" type="slidenum">
              <a:rPr lang="zh-CN" altLang="en-US" sz="1200">
                <a:solidFill>
                  <a:schemeClr val="tx1"/>
                </a:solidFill>
                <a:latin typeface="Arial" charset="0"/>
                <a:ea typeface="ＭＳ Ｐゴシック" charset="0"/>
                <a:cs typeface="ＭＳ Ｐゴシック" charset="0"/>
              </a:rPr>
              <a:pPr algn="r"/>
              <a:t>45</a:t>
            </a:fld>
            <a:endParaRPr lang="en-US" altLang="zh-CN" sz="1200">
              <a:solidFill>
                <a:schemeClr val="tx1"/>
              </a:solidFill>
              <a:latin typeface="Arial" charset="0"/>
              <a:ea typeface="ＭＳ Ｐゴシック" charset="0"/>
              <a:cs typeface="ＭＳ Ｐゴシック" charset="0"/>
            </a:endParaRPr>
          </a:p>
        </p:txBody>
      </p:sp>
      <p:sp>
        <p:nvSpPr>
          <p:cNvPr id="718850" name="Rectangle 2"/>
          <p:cNvSpPr>
            <a:spLocks noGrp="1" noRot="1" noChangeAspect="1" noChangeArrowheads="1" noTextEdit="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A8CF140A-5EF2-E64E-9777-246F69EB039E}" type="slidenum">
              <a:rPr lang="zh-CN" altLang="en-US" sz="1200">
                <a:solidFill>
                  <a:schemeClr val="tx1"/>
                </a:solidFill>
                <a:latin typeface="Arial" charset="0"/>
                <a:ea typeface="ＭＳ Ｐゴシック" charset="0"/>
                <a:cs typeface="ＭＳ Ｐゴシック" charset="0"/>
              </a:rPr>
              <a:pPr algn="r"/>
              <a:t>47</a:t>
            </a:fld>
            <a:endParaRPr lang="en-US" altLang="zh-CN" sz="1200">
              <a:solidFill>
                <a:schemeClr val="tx1"/>
              </a:solidFill>
              <a:latin typeface="Arial" charset="0"/>
              <a:ea typeface="ＭＳ Ｐゴシック" charset="0"/>
              <a:cs typeface="ＭＳ Ｐゴシック" charset="0"/>
            </a:endParaRPr>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2C88B59-06A8-8943-BD69-270C96839A37}" type="slidenum">
              <a:rPr lang="zh-CN" altLang="en-US" sz="1200">
                <a:solidFill>
                  <a:schemeClr val="tx1"/>
                </a:solidFill>
                <a:ea typeface="ＭＳ Ｐゴシック" charset="0"/>
                <a:cs typeface="ＭＳ Ｐゴシック" charset="0"/>
              </a:rPr>
              <a:pPr eaLnBrk="1" hangingPunct="1"/>
              <a:t>52</a:t>
            </a:fld>
            <a:endParaRPr lang="en-US" altLang="zh-CN" sz="1200">
              <a:solidFill>
                <a:schemeClr val="tx1"/>
              </a:solidFill>
              <a:ea typeface="ＭＳ Ｐゴシック" charset="0"/>
              <a:cs typeface="ＭＳ Ｐゴシック" charset="0"/>
            </a:endParaRPr>
          </a:p>
        </p:txBody>
      </p:sp>
      <p:sp>
        <p:nvSpPr>
          <p:cNvPr id="727042" name="Rectangle 2"/>
          <p:cNvSpPr>
            <a:spLocks noGrp="1" noRot="1" noChangeAspect="1" noChangeArrowheads="1" noTextEdit="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97565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E1BE95F-326D-DB40-8A90-5E751AFCE259}" type="slidenum">
              <a:rPr lang="en-US" altLang="zh-CN" sz="1200">
                <a:solidFill>
                  <a:schemeClr val="tx1"/>
                </a:solidFill>
                <a:ea typeface="ＭＳ Ｐゴシック" charset="0"/>
                <a:cs typeface="ＭＳ Ｐゴシック" charset="0"/>
              </a:rPr>
              <a:pPr eaLnBrk="1" hangingPunct="1"/>
              <a:t>58</a:t>
            </a:fld>
            <a:endParaRPr lang="en-US" altLang="zh-CN" sz="1200">
              <a:solidFill>
                <a:schemeClr val="tx1"/>
              </a:solidFill>
              <a:ea typeface="ＭＳ Ｐゴシック" charset="0"/>
              <a:cs typeface="ＭＳ Ｐゴシック" charset="0"/>
            </a:endParaRPr>
          </a:p>
        </p:txBody>
      </p:sp>
      <p:sp>
        <p:nvSpPr>
          <p:cNvPr id="732162" name="Rectangle 2"/>
          <p:cNvSpPr>
            <a:spLocks noGrp="1" noRot="1" noChangeAspect="1" noChangeArrowheads="1" noTextEdit="1"/>
          </p:cNvSpPr>
          <p:nvPr>
            <p:ph type="sldImg"/>
          </p:nvPr>
        </p:nvSpPr>
        <p:spPr>
          <a:solidFill>
            <a:srgbClr val="FFFFFF"/>
          </a:solidFill>
          <a:ln/>
        </p:spPr>
      </p:sp>
      <p:sp>
        <p:nvSpPr>
          <p:cNvPr id="7321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420A309-3D42-AE47-A534-A103AD1C6242}" type="slidenum">
              <a:rPr lang="zh-CN" altLang="en-US" sz="1200">
                <a:solidFill>
                  <a:schemeClr val="tx1"/>
                </a:solidFill>
                <a:ea typeface="ＭＳ Ｐゴシック" charset="0"/>
                <a:cs typeface="ＭＳ Ｐゴシック" charset="0"/>
              </a:rPr>
              <a:pPr eaLnBrk="1" hangingPunct="1"/>
              <a:t>62</a:t>
            </a:fld>
            <a:endParaRPr lang="en-US" altLang="zh-CN" sz="1200">
              <a:solidFill>
                <a:schemeClr val="tx1"/>
              </a:solidFill>
              <a:ea typeface="ＭＳ Ｐゴシック" charset="0"/>
              <a:cs typeface="ＭＳ Ｐゴシック" charset="0"/>
            </a:endParaRPr>
          </a:p>
        </p:txBody>
      </p:sp>
      <p:sp>
        <p:nvSpPr>
          <p:cNvPr id="737282" name="Rectangle 2"/>
          <p:cNvSpPr>
            <a:spLocks noGrp="1" noRot="1" noChangeAspect="1" noChangeArrowheads="1" noTextEdit="1"/>
          </p:cNvSpPr>
          <p:nvPr>
            <p:ph type="sldImg"/>
          </p:nvPr>
        </p:nvSpPr>
        <p:spPr>
          <a:solidFill>
            <a:srgbClr val="FFFFFF"/>
          </a:solidFill>
          <a:ln/>
        </p:spPr>
      </p:sp>
      <p:sp>
        <p:nvSpPr>
          <p:cNvPr id="737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4295664-F12E-6A45-B203-A4281E994B03}" type="slidenum">
              <a:rPr lang="en-US" altLang="zh-CN" sz="1200">
                <a:solidFill>
                  <a:schemeClr val="tx1"/>
                </a:solidFill>
                <a:ea typeface="ＭＳ Ｐゴシック" charset="0"/>
                <a:cs typeface="ＭＳ Ｐゴシック" charset="0"/>
              </a:rPr>
              <a:pPr eaLnBrk="1" hangingPunct="1"/>
              <a:t>72</a:t>
            </a:fld>
            <a:endParaRPr lang="en-US" altLang="zh-CN" sz="1200">
              <a:solidFill>
                <a:schemeClr val="tx1"/>
              </a:solidFill>
              <a:ea typeface="ＭＳ Ｐゴシック" charset="0"/>
              <a:cs typeface="ＭＳ Ｐゴシック" charset="0"/>
            </a:endParaRPr>
          </a:p>
        </p:txBody>
      </p:sp>
      <p:sp>
        <p:nvSpPr>
          <p:cNvPr id="747522" name="Rectangle 2"/>
          <p:cNvSpPr>
            <a:spLocks noGrp="1" noRot="1" noChangeAspect="1" noChangeArrowheads="1" noTextEdit="1"/>
          </p:cNvSpPr>
          <p:nvPr>
            <p:ph type="sldImg"/>
          </p:nvPr>
        </p:nvSpPr>
        <p:spPr>
          <a:solidFill>
            <a:srgbClr val="FFFFFF"/>
          </a:solidFill>
          <a:ln/>
        </p:spPr>
      </p:sp>
      <p:sp>
        <p:nvSpPr>
          <p:cNvPr id="7475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E5FC673-BDB3-EB42-81BB-58CF5D357C59}" type="slidenum">
              <a:rPr lang="en-US" altLang="zh-CN" sz="1200">
                <a:solidFill>
                  <a:srgbClr val="000000"/>
                </a:solidFill>
                <a:latin typeface="Arial" charset="0"/>
                <a:ea typeface="ＭＳ Ｐゴシック" charset="0"/>
                <a:cs typeface="ＭＳ Ｐゴシック" charset="0"/>
              </a:rPr>
              <a:pPr eaLnBrk="1" hangingPunct="1"/>
              <a:t>73</a:t>
            </a:fld>
            <a:endParaRPr lang="en-US" altLang="zh-CN" sz="1200">
              <a:solidFill>
                <a:srgbClr val="000000"/>
              </a:solidFill>
              <a:latin typeface="Arial" charset="0"/>
              <a:ea typeface="ＭＳ Ｐゴシック" charset="0"/>
              <a:cs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fld id="{DC04C61B-FE5D-D043-9F5D-2A7F8C607729}" type="slidenum">
              <a:rPr lang="en-US">
                <a:solidFill>
                  <a:srgbClr val="000000"/>
                </a:solidFill>
                <a:latin typeface="Arial" charset="0"/>
              </a:rPr>
              <a:pPr/>
              <a:t>75</a:t>
            </a:fld>
            <a:endParaRPr lang="en-US">
              <a:solidFill>
                <a:srgbClr val="000000"/>
              </a:solidFill>
              <a:latin typeface="Arial" charset="0"/>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 Meeting Notes (19/5/16 12:21) -----</a:t>
            </a:r>
          </a:p>
          <a:p>
            <a:r>
              <a:rPr lang="en-US">
                <a:cs typeface="ＭＳ Ｐゴシック" charset="0"/>
              </a:rPr>
              <a:t>Do you really want God to be fair?</a:t>
            </a:r>
          </a:p>
        </p:txBody>
      </p:sp>
    </p:spTree>
    <p:extLst>
      <p:ext uri="{BB962C8B-B14F-4D97-AF65-F5344CB8AC3E}">
        <p14:creationId xmlns:p14="http://schemas.microsoft.com/office/powerpoint/2010/main" val="13803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C6DB66E-9769-0940-997A-9D69026EC624}" type="slidenum">
              <a:rPr lang="en-US" altLang="zh-CN" sz="1200">
                <a:solidFill>
                  <a:schemeClr val="tx1"/>
                </a:solidFill>
                <a:ea typeface="ＭＳ Ｐゴシック" charset="0"/>
                <a:cs typeface="ＭＳ Ｐゴシック" charset="0"/>
              </a:rPr>
              <a:pPr eaLnBrk="1" hangingPunct="1"/>
              <a:t>76</a:t>
            </a:fld>
            <a:endParaRPr lang="en-US" altLang="zh-CN" sz="1200">
              <a:solidFill>
                <a:schemeClr val="tx1"/>
              </a:solidFill>
              <a:ea typeface="ＭＳ Ｐゴシック" charset="0"/>
              <a:cs typeface="ＭＳ Ｐゴシック" charset="0"/>
            </a:endParaRPr>
          </a:p>
        </p:txBody>
      </p:sp>
      <p:sp>
        <p:nvSpPr>
          <p:cNvPr id="754690" name="Rectangle 2"/>
          <p:cNvSpPr>
            <a:spLocks noGrp="1" noRot="1" noChangeAspect="1" noChangeArrowheads="1" noTextEdit="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(c)Paul Halsall Mar 1996. halsall@murray.fordham.edu </a:t>
            </a:r>
            <a:r>
              <a:rPr lang="en-US" altLang="zh-CN">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53DCA6A-E6C9-1946-8160-0AB1E989FFCD}" type="slidenum">
              <a:rPr lang="en-US" altLang="zh-CN" sz="1200">
                <a:solidFill>
                  <a:srgbClr val="000000"/>
                </a:solidFill>
                <a:ea typeface="ＭＳ Ｐゴシック" charset="0"/>
                <a:cs typeface="ＭＳ Ｐゴシック" charset="0"/>
              </a:rPr>
              <a:pPr eaLnBrk="1" hangingPunct="1"/>
              <a:t>81</a:t>
            </a:fld>
            <a:endParaRPr lang="en-US" altLang="zh-CN" sz="1200">
              <a:solidFill>
                <a:srgbClr val="000000"/>
              </a:solidFill>
              <a:ea typeface="ＭＳ Ｐゴシック" charset="0"/>
              <a:cs typeface="ＭＳ Ｐゴシック" charset="0"/>
            </a:endParaRPr>
          </a:p>
        </p:txBody>
      </p:sp>
      <p:sp>
        <p:nvSpPr>
          <p:cNvPr id="75981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598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61B016D-E16A-8A49-A09D-326DCC44AF89}" type="slidenum">
              <a:rPr lang="en-US" altLang="zh-CN" sz="1200">
                <a:solidFill>
                  <a:srgbClr val="000000"/>
                </a:solidFill>
                <a:ea typeface="ＭＳ Ｐゴシック" charset="0"/>
                <a:cs typeface="ＭＳ Ｐゴシック" charset="0"/>
              </a:rPr>
              <a:pPr eaLnBrk="1" hangingPunct="1"/>
              <a:t>82</a:t>
            </a:fld>
            <a:endParaRPr lang="en-US" altLang="zh-CN" sz="1200">
              <a:solidFill>
                <a:srgbClr val="000000"/>
              </a:solidFill>
              <a:ea typeface="ＭＳ Ｐゴシック" charset="0"/>
              <a:cs typeface="ＭＳ Ｐゴシック" charset="0"/>
            </a:endParaRPr>
          </a:p>
        </p:txBody>
      </p:sp>
      <p:sp>
        <p:nvSpPr>
          <p:cNvPr id="76185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18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884C30-1E16-C24F-B8B3-944143ACD10F}" type="slidenum">
              <a:rPr lang="en-US" altLang="zh-CN" sz="1200">
                <a:solidFill>
                  <a:srgbClr val="000000"/>
                </a:solidFill>
                <a:ea typeface="ＭＳ Ｐゴシック" charset="0"/>
                <a:cs typeface="ＭＳ Ｐゴシック" charset="0"/>
              </a:rPr>
              <a:pPr eaLnBrk="1" hangingPunct="1"/>
              <a:t>83</a:t>
            </a:fld>
            <a:endParaRPr lang="en-US" altLang="zh-CN" sz="1200">
              <a:solidFill>
                <a:srgbClr val="000000"/>
              </a:solidFill>
              <a:ea typeface="ＭＳ Ｐゴシック" charset="0"/>
              <a:cs typeface="ＭＳ Ｐゴシック" charset="0"/>
            </a:endParaRPr>
          </a:p>
        </p:txBody>
      </p:sp>
      <p:sp>
        <p:nvSpPr>
          <p:cNvPr id="76390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390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6CA6597-DF7E-1F43-AB98-7AEAC2B7F3DE}" type="slidenum">
              <a:rPr lang="en-US" altLang="zh-CN" sz="1200">
                <a:solidFill>
                  <a:srgbClr val="000000"/>
                </a:solidFill>
                <a:ea typeface="ＭＳ Ｐゴシック" charset="0"/>
                <a:cs typeface="ＭＳ Ｐゴシック" charset="0"/>
              </a:rPr>
              <a:pPr eaLnBrk="1" hangingPunct="1"/>
              <a:t>84</a:t>
            </a:fld>
            <a:endParaRPr lang="en-US" altLang="zh-CN" sz="1200">
              <a:solidFill>
                <a:srgbClr val="000000"/>
              </a:solidFill>
              <a:ea typeface="ＭＳ Ｐゴシック" charset="0"/>
              <a:cs typeface="ＭＳ Ｐゴシック" charset="0"/>
            </a:endParaRPr>
          </a:p>
        </p:txBody>
      </p:sp>
      <p:sp>
        <p:nvSpPr>
          <p:cNvPr id="76595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595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E535E31-871E-7D43-B65E-AE11AAA06300}" type="slidenum">
              <a:rPr lang="en-US" altLang="zh-CN" sz="1200">
                <a:solidFill>
                  <a:srgbClr val="000000"/>
                </a:solidFill>
                <a:ea typeface="ＭＳ Ｐゴシック" charset="0"/>
                <a:cs typeface="ＭＳ Ｐゴシック" charset="0"/>
              </a:rPr>
              <a:pPr eaLnBrk="1" hangingPunct="1"/>
              <a:t>85</a:t>
            </a:fld>
            <a:endParaRPr lang="en-US" altLang="zh-CN" sz="1200">
              <a:solidFill>
                <a:srgbClr val="000000"/>
              </a:solidFill>
              <a:ea typeface="ＭＳ Ｐゴシック" charset="0"/>
              <a:cs typeface="ＭＳ Ｐゴシック" charset="0"/>
            </a:endParaRPr>
          </a:p>
        </p:txBody>
      </p:sp>
      <p:sp>
        <p:nvSpPr>
          <p:cNvPr id="768002"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800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6B114D2-D0D3-934D-8657-F8C65FF019DE}" type="slidenum">
              <a:rPr lang="en-US" altLang="zh-CN" sz="1200">
                <a:solidFill>
                  <a:srgbClr val="000000"/>
                </a:solidFill>
                <a:ea typeface="ＭＳ Ｐゴシック" charset="0"/>
                <a:cs typeface="ＭＳ Ｐゴシック" charset="0"/>
              </a:rPr>
              <a:pPr eaLnBrk="1" hangingPunct="1"/>
              <a:t>86</a:t>
            </a:fld>
            <a:endParaRPr lang="en-US" altLang="zh-CN" sz="1200">
              <a:solidFill>
                <a:srgbClr val="000000"/>
              </a:solidFill>
              <a:ea typeface="ＭＳ Ｐゴシック" charset="0"/>
              <a:cs typeface="ＭＳ Ｐゴシック" charset="0"/>
            </a:endParaRPr>
          </a:p>
        </p:txBody>
      </p:sp>
      <p:sp>
        <p:nvSpPr>
          <p:cNvPr id="770050" name="Rectangle 2"/>
          <p:cNvSpPr>
            <a:spLocks noGrp="1" noRot="1" noChangeAspect="1" noChangeArrowheads="1" noTextEdit="1"/>
          </p:cNvSpPr>
          <p:nvPr>
            <p:ph type="sldImg"/>
          </p:nvPr>
        </p:nvSpPr>
        <p:spPr>
          <a:solidFill>
            <a:srgbClr val="FFFFFF"/>
          </a:solidFill>
          <a:ln/>
        </p:spPr>
      </p:sp>
      <p:sp>
        <p:nvSpPr>
          <p:cNvPr id="77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2F3C508-0AD2-2F49-A7A3-06F2822BB29C}" type="slidenum">
              <a:rPr lang="en-US" altLang="zh-CN" sz="1200">
                <a:solidFill>
                  <a:srgbClr val="000000"/>
                </a:solidFill>
                <a:ea typeface="ＭＳ Ｐゴシック" charset="0"/>
                <a:cs typeface="ＭＳ Ｐゴシック" charset="0"/>
              </a:rPr>
              <a:pPr eaLnBrk="1" hangingPunct="1"/>
              <a:t>87</a:t>
            </a:fld>
            <a:endParaRPr lang="en-US" altLang="zh-CN" sz="1200">
              <a:solidFill>
                <a:srgbClr val="000000"/>
              </a:solidFill>
              <a:ea typeface="ＭＳ Ｐゴシック" charset="0"/>
              <a:cs typeface="ＭＳ Ｐゴシック" charset="0"/>
            </a:endParaRPr>
          </a:p>
        </p:txBody>
      </p:sp>
      <p:sp>
        <p:nvSpPr>
          <p:cNvPr id="77209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209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6F529E-A867-5342-9C39-3D95B723062D}" type="slidenum">
              <a:rPr lang="en-US" altLang="zh-CN" sz="1200">
                <a:solidFill>
                  <a:srgbClr val="000000"/>
                </a:solidFill>
                <a:ea typeface="ＭＳ Ｐゴシック" charset="0"/>
                <a:cs typeface="ＭＳ Ｐゴシック" charset="0"/>
              </a:rPr>
              <a:pPr eaLnBrk="1" hangingPunct="1"/>
              <a:t>88</a:t>
            </a:fld>
            <a:endParaRPr lang="en-US" altLang="zh-CN" sz="1200">
              <a:solidFill>
                <a:srgbClr val="000000"/>
              </a:solidFill>
              <a:ea typeface="ＭＳ Ｐゴシック" charset="0"/>
              <a:cs typeface="ＭＳ Ｐゴシック" charset="0"/>
            </a:endParaRPr>
          </a:p>
        </p:txBody>
      </p:sp>
      <p:sp>
        <p:nvSpPr>
          <p:cNvPr id="77414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414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EDDCE-37E2-0A46-B824-D204B50D250A}" type="slidenum">
              <a:rPr lang="en-US" altLang="zh-CN" sz="1200">
                <a:solidFill>
                  <a:srgbClr val="000000"/>
                </a:solidFill>
                <a:ea typeface="ＭＳ Ｐゴシック" charset="0"/>
                <a:cs typeface="ＭＳ Ｐゴシック" charset="0"/>
              </a:rPr>
              <a:pPr eaLnBrk="1" hangingPunct="1"/>
              <a:t>89</a:t>
            </a:fld>
            <a:endParaRPr lang="en-US" altLang="zh-CN" sz="1200">
              <a:solidFill>
                <a:srgbClr val="000000"/>
              </a:solidFill>
              <a:ea typeface="ＭＳ Ｐゴシック" charset="0"/>
              <a:cs typeface="ＭＳ Ｐゴシック" charset="0"/>
            </a:endParaRPr>
          </a:p>
        </p:txBody>
      </p:sp>
      <p:sp>
        <p:nvSpPr>
          <p:cNvPr id="77619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619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885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101852-DBC6-8448-AE44-BD34B0573C8E}" type="slidenum">
              <a:rPr lang="en-US" altLang="zh-CN" sz="1200">
                <a:solidFill>
                  <a:srgbClr val="000000"/>
                </a:solidFill>
                <a:ea typeface="ＭＳ Ｐゴシック" charset="0"/>
                <a:cs typeface="ＭＳ Ｐゴシック" charset="0"/>
              </a:rPr>
              <a:pPr eaLnBrk="1" hangingPunct="1"/>
              <a:t>90</a:t>
            </a:fld>
            <a:endParaRPr lang="en-US" altLang="zh-CN" sz="1200">
              <a:solidFill>
                <a:srgbClr val="000000"/>
              </a:solidFill>
              <a:ea typeface="ＭＳ Ｐゴシック" charset="0"/>
              <a:cs typeface="ＭＳ Ｐゴシック" charset="0"/>
            </a:endParaRPr>
          </a:p>
        </p:txBody>
      </p:sp>
      <p:sp>
        <p:nvSpPr>
          <p:cNvPr id="778242" name="Rectangle 2"/>
          <p:cNvSpPr>
            <a:spLocks noGrp="1" noRot="1" noChangeAspect="1" noChangeArrowheads="1" noTextEdit="1"/>
          </p:cNvSpPr>
          <p:nvPr>
            <p:ph type="sldImg"/>
          </p:nvPr>
        </p:nvSpPr>
        <p:spPr>
          <a:solidFill>
            <a:srgbClr val="FFFFFF"/>
          </a:solidFill>
          <a:ln/>
        </p:spPr>
      </p:sp>
      <p:sp>
        <p:nvSpPr>
          <p:cNvPr id="77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E58897-44AB-304A-8839-720050A5D140}" type="slidenum">
              <a:rPr lang="en-US" altLang="zh-CN" sz="1200">
                <a:solidFill>
                  <a:srgbClr val="000000"/>
                </a:solidFill>
                <a:ea typeface="ＭＳ Ｐゴシック" charset="0"/>
                <a:cs typeface="ＭＳ Ｐゴシック" charset="0"/>
              </a:rPr>
              <a:pPr eaLnBrk="1" hangingPunct="1"/>
              <a:t>91</a:t>
            </a:fld>
            <a:endParaRPr lang="en-US" altLang="zh-CN" sz="1200">
              <a:solidFill>
                <a:srgbClr val="000000"/>
              </a:solidFill>
              <a:ea typeface="ＭＳ Ｐゴシック" charset="0"/>
              <a:cs typeface="ＭＳ Ｐゴシック" charset="0"/>
            </a:endParaRPr>
          </a:p>
        </p:txBody>
      </p:sp>
      <p:sp>
        <p:nvSpPr>
          <p:cNvPr id="78029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029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B7C0BB6-E9B4-884F-85D7-067E767B61B5}" type="slidenum">
              <a:rPr lang="en-US" altLang="zh-CN" sz="1200">
                <a:solidFill>
                  <a:srgbClr val="000000"/>
                </a:solidFill>
                <a:ea typeface="ＭＳ Ｐゴシック" charset="0"/>
                <a:cs typeface="ＭＳ Ｐゴシック" charset="0"/>
              </a:rPr>
              <a:pPr eaLnBrk="1" hangingPunct="1"/>
              <a:t>92</a:t>
            </a:fld>
            <a:endParaRPr lang="en-US" altLang="zh-CN" sz="1200">
              <a:solidFill>
                <a:srgbClr val="000000"/>
              </a:solidFill>
              <a:ea typeface="ＭＳ Ｐゴシック" charset="0"/>
              <a:cs typeface="ＭＳ Ｐゴシック" charset="0"/>
            </a:endParaRPr>
          </a:p>
        </p:txBody>
      </p:sp>
      <p:sp>
        <p:nvSpPr>
          <p:cNvPr id="78233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233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BF93708-31AD-094D-BF66-51B0DD01D38D}" type="slidenum">
              <a:rPr lang="en-US" altLang="zh-CN" sz="1200">
                <a:solidFill>
                  <a:srgbClr val="000000"/>
                </a:solidFill>
                <a:ea typeface="ＭＳ Ｐゴシック" charset="0"/>
                <a:cs typeface="ＭＳ Ｐゴシック" charset="0"/>
              </a:rPr>
              <a:pPr eaLnBrk="1" hangingPunct="1"/>
              <a:t>93</a:t>
            </a:fld>
            <a:endParaRPr lang="en-US" altLang="zh-CN" sz="1200">
              <a:solidFill>
                <a:srgbClr val="000000"/>
              </a:solidFill>
              <a:ea typeface="ＭＳ Ｐゴシック" charset="0"/>
              <a:cs typeface="ＭＳ Ｐゴシック" charset="0"/>
            </a:endParaRPr>
          </a:p>
        </p:txBody>
      </p:sp>
      <p:sp>
        <p:nvSpPr>
          <p:cNvPr id="784386" name="Rectangle 2"/>
          <p:cNvSpPr>
            <a:spLocks noGrp="1" noRot="1" noChangeAspect="1" noChangeArrowheads="1" noTextEdit="1"/>
          </p:cNvSpPr>
          <p:nvPr>
            <p:ph type="sldImg"/>
          </p:nvPr>
        </p:nvSpPr>
        <p:spPr>
          <a:solidFill>
            <a:srgbClr val="FFFFFF"/>
          </a:solidFill>
          <a:ln/>
        </p:spPr>
      </p:sp>
      <p:sp>
        <p:nvSpPr>
          <p:cNvPr id="78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fld id="{B0D18DE9-6C8F-0645-98C9-8A62758672F3}" type="slidenum">
              <a:rPr lang="en-US">
                <a:solidFill>
                  <a:srgbClr val="000000"/>
                </a:solidFill>
              </a:rPr>
              <a:pPr/>
              <a:t>94</a:t>
            </a:fld>
            <a:endParaRPr lang="en-US">
              <a:solidFill>
                <a:srgbClr val="000000"/>
              </a:solidFill>
            </a:endParaRPr>
          </a:p>
        </p:txBody>
      </p:sp>
      <p:sp>
        <p:nvSpPr>
          <p:cNvPr id="986115" name="Rectangle 2"/>
          <p:cNvSpPr>
            <a:spLocks noGrp="1" noRot="1" noChangeAspect="1" noChangeArrowheads="1"/>
          </p:cNvSpPr>
          <p:nvPr>
            <p:ph type="sldImg"/>
          </p:nvPr>
        </p:nvSpPr>
        <p:spPr>
          <a:solidFill>
            <a:srgbClr val="FFFFFF"/>
          </a:solidFill>
          <a:ln/>
        </p:spPr>
      </p:sp>
      <p:sp>
        <p:nvSpPr>
          <p:cNvPr id="986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01C838-42E5-E74D-B55B-37362CCAC52E}" type="slidenum">
              <a:rPr lang="en-US" altLang="zh-CN" sz="1200">
                <a:solidFill>
                  <a:srgbClr val="000000"/>
                </a:solidFill>
                <a:ea typeface="ＭＳ Ｐゴシック" charset="0"/>
                <a:cs typeface="ＭＳ Ｐゴシック" charset="0"/>
              </a:rPr>
              <a:pPr eaLnBrk="1" hangingPunct="1"/>
              <a:t>95</a:t>
            </a:fld>
            <a:endParaRPr lang="en-US" altLang="zh-CN" sz="1200">
              <a:solidFill>
                <a:srgbClr val="000000"/>
              </a:solidFill>
              <a:ea typeface="ＭＳ Ｐゴシック" charset="0"/>
              <a:cs typeface="ＭＳ Ｐゴシック" charset="0"/>
            </a:endParaRPr>
          </a:p>
        </p:txBody>
      </p:sp>
      <p:sp>
        <p:nvSpPr>
          <p:cNvPr id="788482" name="Rectangle 2"/>
          <p:cNvSpPr>
            <a:spLocks noGrp="1" noRot="1" noChangeAspect="1" noChangeArrowheads="1" noTextEdit="1"/>
          </p:cNvSpPr>
          <p:nvPr>
            <p:ph type="sldImg"/>
          </p:nvPr>
        </p:nvSpPr>
        <p:spPr>
          <a:solidFill>
            <a:srgbClr val="FFFFFF"/>
          </a:solidFill>
          <a:ln/>
        </p:spPr>
      </p:sp>
      <p:sp>
        <p:nvSpPr>
          <p:cNvPr id="78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85609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solidFill>
                  <a:prstClr val="black"/>
                </a:solidFill>
                <a:latin typeface="Calibri"/>
              </a:rPr>
              <a:pPr/>
              <a:t>98</a:t>
            </a:fld>
            <a:endParaRPr lang="en-US" dirty="0">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101</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11" charset="0"/>
                <a:ea typeface="ＭＳ Ｐゴシック" pitchFamily="-111" charset="-128"/>
                <a:cs typeface="ＭＳ Ｐゴシック" pitchFamily="-111" charset="-128"/>
              </a:rPr>
              <a:t>14:22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altLang="zh-CN" sz="1200" kern="1200" dirty="0">
              <a:solidFill>
                <a:schemeClr val="tx1"/>
              </a:solidFill>
              <a:latin typeface="Times New Roman" pitchFamily="-111" charset="0"/>
              <a:ea typeface="ＭＳ Ｐゴシック" pitchFamily="-111" charset="-128"/>
              <a:cs typeface="ＭＳ Ｐゴシック" pitchFamily="-111" charset="-128"/>
            </a:endParaRPr>
          </a:p>
          <a:p>
            <a:r>
              <a:rPr lang="en-US" sz="1200" kern="1200" dirty="0">
                <a:solidFill>
                  <a:schemeClr val="tx1"/>
                </a:solidFill>
                <a:latin typeface="Times New Roman" pitchFamily="-111" charset="0"/>
                <a:ea typeface="ＭＳ Ｐゴシック" pitchFamily="-111" charset="-128"/>
                <a:cs typeface="ＭＳ Ｐゴシック" pitchFamily="-111" charset="-128"/>
              </a:rPr>
              <a:t>14:23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102</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91991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103</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 </a:t>
            </a:r>
            <a:endParaRPr lang="en-US" sz="1200" b="1" i="1" dirty="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111</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112</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692413-74D4-F941-AEB8-ABFBD135A7ED}" type="slidenum">
              <a:rPr lang="en-US" altLang="zh-CN" sz="1200">
                <a:solidFill>
                  <a:srgbClr val="000000"/>
                </a:solidFill>
                <a:ea typeface="ＭＳ Ｐゴシック" charset="0"/>
                <a:cs typeface="ＭＳ Ｐゴシック" charset="0"/>
              </a:rPr>
              <a:pPr eaLnBrk="1" hangingPunct="1"/>
              <a:t>125</a:t>
            </a:fld>
            <a:endParaRPr lang="en-US" altLang="zh-CN" sz="1200">
              <a:solidFill>
                <a:srgbClr val="000000"/>
              </a:solidFill>
              <a:ea typeface="ＭＳ Ｐゴシック" charset="0"/>
              <a:cs typeface="ＭＳ Ｐゴシック" charset="0"/>
            </a:endParaRPr>
          </a:p>
        </p:txBody>
      </p:sp>
      <p:sp>
        <p:nvSpPr>
          <p:cNvPr id="801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801795"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zh-CN" altLang="en-US">
                <a:latin typeface="Times New Roman" charset="0"/>
                <a:ea typeface="ＭＳ Ｐゴシック" charset="0"/>
                <a:cs typeface="ＭＳ Ｐゴシック" charset="0"/>
              </a:rPr>
              <a:t>我认为这是莫大的荣幸与你们分享一些今天神正在做的伟大事情</a:t>
            </a:r>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CBD6ECF-A85A-C74F-9C07-1D59C1B5E207}" type="slidenum">
              <a:rPr lang="en-US" altLang="zh-CN" sz="1200">
                <a:solidFill>
                  <a:srgbClr val="000000"/>
                </a:solidFill>
                <a:ea typeface="ＭＳ Ｐゴシック" charset="0"/>
                <a:cs typeface="ＭＳ Ｐゴシック" charset="0"/>
              </a:rPr>
              <a:pPr eaLnBrk="1" hangingPunct="1"/>
              <a:t>126</a:t>
            </a:fld>
            <a:endParaRPr lang="en-US" altLang="zh-CN" sz="1200">
              <a:solidFill>
                <a:srgbClr val="000000"/>
              </a:solidFill>
              <a:ea typeface="ＭＳ Ｐゴシック" charset="0"/>
              <a:cs typeface="ＭＳ Ｐゴシック" charset="0"/>
            </a:endParaRPr>
          </a:p>
        </p:txBody>
      </p:sp>
      <p:sp>
        <p:nvSpPr>
          <p:cNvPr id="803842" name="Rectangle 2"/>
          <p:cNvSpPr>
            <a:spLocks noGrp="1" noRot="1" noChangeAspect="1" noChangeArrowheads="1" noTextEdit="1"/>
          </p:cNvSpPr>
          <p:nvPr>
            <p:ph type="sldImg"/>
          </p:nvPr>
        </p:nvSpPr>
        <p:spPr>
          <a:solidFill>
            <a:srgbClr val="FFFFFF"/>
          </a:solidFill>
          <a:ln/>
        </p:spPr>
      </p:sp>
      <p:sp>
        <p:nvSpPr>
          <p:cNvPr id="803843"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这是可悲的，有些信徒停止属灵</a:t>
            </a:r>
            <a:r>
              <a:rPr lang="zh-TW" altLang="en-US">
                <a:latin typeface="Times New Roman" charset="0"/>
                <a:ea typeface="ＭＳ Ｐゴシック" charset="0"/>
                <a:cs typeface="ＭＳ Ｐゴシック" charset="0"/>
              </a:rPr>
              <a:t>成</a:t>
            </a:r>
            <a:r>
              <a:rPr lang="zh-CN" altLang="en-US">
                <a:latin typeface="Times New Roman" charset="0"/>
                <a:ea typeface="ＭＳ Ｐゴシック" charset="0"/>
                <a:cs typeface="ＭＳ Ｐゴシック" charset="0"/>
              </a:rPr>
              <a:t>长</a:t>
            </a:r>
            <a:r>
              <a:rPr lang="zh-TW" altLang="en-US">
                <a:latin typeface="Times New Roman" charset="0"/>
                <a:ea typeface="ＭＳ Ｐゴシック" charset="0"/>
                <a:cs typeface="ＭＳ Ｐゴシック" charset="0"/>
              </a:rPr>
              <a:t>和</a:t>
            </a:r>
            <a:r>
              <a:rPr lang="zh-CN" altLang="en-US">
                <a:latin typeface="Times New Roman" charset="0"/>
                <a:ea typeface="ＭＳ Ｐゴシック" charset="0"/>
                <a:cs typeface="ＭＳ Ｐゴシック" charset="0"/>
              </a:rPr>
              <a:t>基督</a:t>
            </a:r>
            <a:r>
              <a:rPr lang="zh-TW" altLang="en-US">
                <a:latin typeface="Times New Roman" charset="0"/>
                <a:ea typeface="ＭＳ Ｐゴシック" charset="0"/>
                <a:cs typeface="ＭＳ Ｐゴシック" charset="0"/>
              </a:rPr>
              <a:t>教的</a:t>
            </a:r>
            <a:r>
              <a:rPr lang="zh-CN" altLang="en-US">
                <a:latin typeface="Times New Roman" charset="0"/>
                <a:ea typeface="ＭＳ Ｐゴシック" charset="0"/>
                <a:cs typeface="ＭＳ Ｐゴシック" charset="0"/>
              </a:rPr>
              <a:t>服务。</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一个由乔治巴纳调查指出，只有</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％的福音派基督徒曾经受到纪律处分，而只有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％曾经纪律别人！</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我们</a:t>
            </a:r>
            <a:r>
              <a:rPr lang="zh-TW" altLang="en-US">
                <a:latin typeface="Times New Roman" charset="0"/>
                <a:ea typeface="ＭＳ Ｐゴシック" charset="0"/>
                <a:cs typeface="ＭＳ Ｐゴシック" charset="0"/>
              </a:rPr>
              <a:t>若</a:t>
            </a:r>
            <a:r>
              <a:rPr lang="zh-CN" altLang="en-US">
                <a:latin typeface="Times New Roman" charset="0"/>
                <a:ea typeface="ＭＳ Ｐゴシック" charset="0"/>
                <a:cs typeface="ＭＳ Ｐゴシック" charset="0"/>
              </a:rPr>
              <a:t>不扩大边界和</a:t>
            </a:r>
            <a:r>
              <a:rPr lang="zh-TW" altLang="en-US">
                <a:latin typeface="Times New Roman" charset="0"/>
                <a:ea typeface="ＭＳ Ｐゴシック" charset="0"/>
                <a:cs typeface="ＭＳ Ｐゴシック" charset="0"/>
              </a:rPr>
              <a:t>相信神會做新事</a:t>
            </a:r>
            <a:r>
              <a:rPr lang="zh-CN" altLang="en-US">
                <a:latin typeface="Times New Roman" charset="0"/>
                <a:ea typeface="ＭＳ Ｐゴシック" charset="0"/>
                <a:cs typeface="ＭＳ Ｐゴシック" charset="0"/>
              </a:rPr>
              <a:t>，最终往往</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萎缩。</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AD455-3835-894F-876C-8B40574BCFFB}" type="slidenum">
              <a:rPr lang="en-US" altLang="zh-CN" sz="1200">
                <a:solidFill>
                  <a:srgbClr val="000000"/>
                </a:solidFill>
                <a:ea typeface="ＭＳ Ｐゴシック" charset="0"/>
                <a:cs typeface="ＭＳ Ｐゴシック" charset="0"/>
              </a:rPr>
              <a:pPr eaLnBrk="1" hangingPunct="1"/>
              <a:t>127</a:t>
            </a:fld>
            <a:endParaRPr lang="en-US" altLang="zh-CN" sz="1200">
              <a:solidFill>
                <a:srgbClr val="000000"/>
              </a:solidFill>
              <a:ea typeface="ＭＳ Ｐゴシック" charset="0"/>
              <a:cs typeface="ＭＳ Ｐゴシック" charset="0"/>
            </a:endParaRPr>
          </a:p>
        </p:txBody>
      </p:sp>
      <p:sp>
        <p:nvSpPr>
          <p:cNvPr id="805890" name="Rectangle 2"/>
          <p:cNvSpPr>
            <a:spLocks noGrp="1" noRot="1" noChangeAspect="1" noChangeArrowheads="1" noTextEdit="1"/>
          </p:cNvSpPr>
          <p:nvPr>
            <p:ph type="sldImg"/>
          </p:nvPr>
        </p:nvSpPr>
        <p:spPr>
          <a:solidFill>
            <a:srgbClr val="FFFFFF"/>
          </a:solidFill>
          <a:ln/>
        </p:spPr>
      </p:sp>
      <p:sp>
        <p:nvSpPr>
          <p:cNvPr id="80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4402F99-0A10-7E4E-BA44-F05907833722}" type="slidenum">
              <a:rPr lang="zh-CN" altLang="en-US" sz="1200">
                <a:solidFill>
                  <a:srgbClr val="000000"/>
                </a:solidFill>
                <a:ea typeface="ＭＳ Ｐゴシック" charset="0"/>
                <a:cs typeface="ＭＳ Ｐゴシック" charset="0"/>
              </a:rPr>
              <a:pPr eaLnBrk="1" hangingPunct="1"/>
              <a:t>128</a:t>
            </a:fld>
            <a:endParaRPr lang="en-US" altLang="zh-CN" sz="1200">
              <a:solidFill>
                <a:srgbClr val="000000"/>
              </a:solidFill>
              <a:ea typeface="ＭＳ Ｐゴシック" charset="0"/>
              <a:cs typeface="ＭＳ Ｐゴシック" charset="0"/>
            </a:endParaRPr>
          </a:p>
        </p:txBody>
      </p:sp>
      <p:sp>
        <p:nvSpPr>
          <p:cNvPr id="807938" name="Rectangle 2"/>
          <p:cNvSpPr>
            <a:spLocks noGrp="1" noRot="1" noChangeAspect="1" noChangeArrowheads="1" noTextEdit="1"/>
          </p:cNvSpPr>
          <p:nvPr>
            <p:ph type="sldImg"/>
          </p:nvPr>
        </p:nvSpPr>
        <p:spPr>
          <a:solidFill>
            <a:srgbClr val="FFFFFF"/>
          </a:solidFill>
          <a:ln/>
        </p:spPr>
      </p:sp>
      <p:sp>
        <p:nvSpPr>
          <p:cNvPr id="80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4CC1A-603A-1F4D-839E-0A58DBE2A1D2}" type="slidenum">
              <a:rPr lang="en-US" altLang="zh-CN" sz="1200">
                <a:solidFill>
                  <a:srgbClr val="000000"/>
                </a:solidFill>
                <a:ea typeface="ＭＳ Ｐゴシック" charset="0"/>
                <a:cs typeface="ＭＳ Ｐゴシック" charset="0"/>
              </a:rPr>
              <a:pPr eaLnBrk="1" hangingPunct="1"/>
              <a:t>129</a:t>
            </a:fld>
            <a:endParaRPr lang="en-US" altLang="zh-CN" sz="1200">
              <a:solidFill>
                <a:srgbClr val="000000"/>
              </a:solidFill>
              <a:ea typeface="ＭＳ Ｐゴシック" charset="0"/>
              <a:cs typeface="ＭＳ Ｐゴシック" charset="0"/>
            </a:endParaRPr>
          </a:p>
        </p:txBody>
      </p:sp>
      <p:sp>
        <p:nvSpPr>
          <p:cNvPr id="809986" name="Rectangle 2"/>
          <p:cNvSpPr>
            <a:spLocks noGrp="1" noRot="1" noChangeAspect="1" noChangeArrowheads="1" noTextEdit="1"/>
          </p:cNvSpPr>
          <p:nvPr>
            <p:ph type="sldImg"/>
          </p:nvPr>
        </p:nvSpPr>
        <p:spPr>
          <a:solidFill>
            <a:srgbClr val="FFFFFF"/>
          </a:solidFill>
          <a:ln/>
        </p:spPr>
      </p:sp>
      <p:sp>
        <p:nvSpPr>
          <p:cNvPr id="80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A1CD92-A111-B842-A5B5-0FEFCAF6A958}" type="slidenum">
              <a:rPr lang="en-US" altLang="zh-CN" sz="1200">
                <a:solidFill>
                  <a:srgbClr val="000000"/>
                </a:solidFill>
                <a:ea typeface="ＭＳ Ｐゴシック" charset="0"/>
                <a:cs typeface="ＭＳ Ｐゴシック" charset="0"/>
              </a:rPr>
              <a:pPr eaLnBrk="1" hangingPunct="1"/>
              <a:t>131</a:t>
            </a:fld>
            <a:endParaRPr lang="en-US" altLang="zh-CN" sz="1200">
              <a:solidFill>
                <a:srgbClr val="000000"/>
              </a:solidFill>
              <a:ea typeface="ＭＳ Ｐゴシック" charset="0"/>
              <a:cs typeface="ＭＳ Ｐゴシック" charset="0"/>
            </a:endParaRPr>
          </a:p>
        </p:txBody>
      </p:sp>
      <p:sp>
        <p:nvSpPr>
          <p:cNvPr id="813058" name="Rectangle 2"/>
          <p:cNvSpPr>
            <a:spLocks noGrp="1" noRot="1" noChangeAspect="1" noChangeArrowheads="1" noTextEdit="1"/>
          </p:cNvSpPr>
          <p:nvPr>
            <p:ph type="sldImg"/>
          </p:nvPr>
        </p:nvSpPr>
        <p:spPr>
          <a:solidFill>
            <a:srgbClr val="FFFFFF"/>
          </a:solidFill>
          <a:ln/>
        </p:spPr>
      </p:sp>
      <p:sp>
        <p:nvSpPr>
          <p:cNvPr id="81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160B831-BF61-EE40-98BD-B3B69A421814}" type="slidenum">
              <a:rPr lang="en-US" altLang="zh-CN" sz="1200">
                <a:solidFill>
                  <a:srgbClr val="000000"/>
                </a:solidFill>
                <a:ea typeface="ＭＳ Ｐゴシック" charset="0"/>
                <a:cs typeface="ＭＳ Ｐゴシック" charset="0"/>
              </a:rPr>
              <a:pPr eaLnBrk="1" hangingPunct="1"/>
              <a:t>132</a:t>
            </a:fld>
            <a:endParaRPr lang="en-US" altLang="zh-CN" sz="1200">
              <a:solidFill>
                <a:srgbClr val="000000"/>
              </a:solidFill>
              <a:ea typeface="ＭＳ Ｐゴシック" charset="0"/>
              <a:cs typeface="ＭＳ Ｐゴシック" charset="0"/>
            </a:endParaRPr>
          </a:p>
        </p:txBody>
      </p:sp>
      <p:sp>
        <p:nvSpPr>
          <p:cNvPr id="815106" name="Rectangle 2"/>
          <p:cNvSpPr>
            <a:spLocks noGrp="1" noRot="1" noChangeAspect="1" noChangeArrowheads="1" noTextEdit="1"/>
          </p:cNvSpPr>
          <p:nvPr>
            <p:ph type="sldImg"/>
          </p:nvPr>
        </p:nvSpPr>
        <p:spPr>
          <a:solidFill>
            <a:srgbClr val="FFFFFF"/>
          </a:solidFill>
          <a:ln/>
        </p:spPr>
      </p:sp>
      <p:sp>
        <p:nvSpPr>
          <p:cNvPr id="8151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6046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4411959-FECE-274E-8A3B-3769BB8CCF4A}" type="slidenum">
              <a:rPr lang="en-US" altLang="zh-CN" sz="1200">
                <a:solidFill>
                  <a:srgbClr val="000000"/>
                </a:solidFill>
                <a:ea typeface="ＭＳ Ｐゴシック" charset="0"/>
                <a:cs typeface="ＭＳ Ｐゴシック" charset="0"/>
              </a:rPr>
              <a:pPr eaLnBrk="1" hangingPunct="1"/>
              <a:t>133</a:t>
            </a:fld>
            <a:endParaRPr lang="en-US" altLang="zh-CN" sz="1200">
              <a:solidFill>
                <a:srgbClr val="000000"/>
              </a:solidFill>
              <a:ea typeface="ＭＳ Ｐゴシック" charset="0"/>
              <a:cs typeface="ＭＳ Ｐゴシック" charset="0"/>
            </a:endParaRPr>
          </a:p>
        </p:txBody>
      </p:sp>
      <p:sp>
        <p:nvSpPr>
          <p:cNvPr id="817154" name="Rectangle 1026"/>
          <p:cNvSpPr>
            <a:spLocks noGrp="1" noRot="1" noChangeAspect="1" noChangeArrowheads="1" noTextEdit="1"/>
          </p:cNvSpPr>
          <p:nvPr>
            <p:ph type="sldImg"/>
          </p:nvPr>
        </p:nvSpPr>
        <p:spPr>
          <a:solidFill>
            <a:srgbClr val="FFFFFF"/>
          </a:solidFill>
          <a:ln/>
        </p:spPr>
      </p:sp>
      <p:sp>
        <p:nvSpPr>
          <p:cNvPr id="81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E5D0A2-07AB-9948-9339-FDD36AF1F945}" type="slidenum">
              <a:rPr lang="en-US" altLang="zh-CN" sz="1200">
                <a:solidFill>
                  <a:srgbClr val="000000"/>
                </a:solidFill>
                <a:ea typeface="ＭＳ Ｐゴシック" charset="0"/>
                <a:cs typeface="ＭＳ Ｐゴシック" charset="0"/>
              </a:rPr>
              <a:pPr eaLnBrk="1" hangingPunct="1"/>
              <a:t>135</a:t>
            </a:fld>
            <a:endParaRPr lang="en-US" altLang="zh-CN" sz="1200">
              <a:solidFill>
                <a:srgbClr val="000000"/>
              </a:solidFill>
              <a:ea typeface="ＭＳ Ｐゴシック" charset="0"/>
              <a:cs typeface="ＭＳ Ｐゴシック" charset="0"/>
            </a:endParaRPr>
          </a:p>
        </p:txBody>
      </p:sp>
      <p:sp>
        <p:nvSpPr>
          <p:cNvPr id="820226" name="Rectangle 1026"/>
          <p:cNvSpPr>
            <a:spLocks noGrp="1" noRot="1" noChangeAspect="1" noChangeArrowheads="1" noTextEdit="1"/>
          </p:cNvSpPr>
          <p:nvPr>
            <p:ph type="sldImg"/>
          </p:nvPr>
        </p:nvSpPr>
        <p:spPr>
          <a:solidFill>
            <a:srgbClr val="FFFFFF"/>
          </a:solidFill>
          <a:ln/>
        </p:spPr>
      </p:sp>
      <p:sp>
        <p:nvSpPr>
          <p:cNvPr id="820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4AC6ED-EF8C-C14C-B37B-A3F2DB9627EE}" type="slidenum">
              <a:rPr lang="en-US" altLang="zh-CN" sz="1200">
                <a:solidFill>
                  <a:srgbClr val="000000"/>
                </a:solidFill>
                <a:ea typeface="ＭＳ Ｐゴシック" charset="0"/>
                <a:cs typeface="ＭＳ Ｐゴシック" charset="0"/>
              </a:rPr>
              <a:pPr eaLnBrk="1" hangingPunct="1"/>
              <a:t>136</a:t>
            </a:fld>
            <a:endParaRPr lang="en-US" altLang="zh-CN" sz="1200">
              <a:solidFill>
                <a:srgbClr val="000000"/>
              </a:solidFill>
              <a:ea typeface="ＭＳ Ｐゴシック" charset="0"/>
              <a:cs typeface="ＭＳ Ｐゴシック" charset="0"/>
            </a:endParaRPr>
          </a:p>
        </p:txBody>
      </p:sp>
      <p:sp>
        <p:nvSpPr>
          <p:cNvPr id="822274" name="Rectangle 2"/>
          <p:cNvSpPr>
            <a:spLocks noGrp="1" noRot="1" noChangeAspect="1" noChangeArrowheads="1" noTextEdit="1"/>
          </p:cNvSpPr>
          <p:nvPr>
            <p:ph type="sldImg"/>
          </p:nvPr>
        </p:nvSpPr>
        <p:spPr>
          <a:solidFill>
            <a:srgbClr val="FFFFFF"/>
          </a:solidFill>
          <a:ln/>
        </p:spPr>
      </p:sp>
      <p:sp>
        <p:nvSpPr>
          <p:cNvPr id="82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C93D8D2-E7BE-D342-8CD1-AD2B16258A7A}" type="slidenum">
              <a:rPr lang="en-US" altLang="zh-CN" sz="1200">
                <a:solidFill>
                  <a:srgbClr val="000000"/>
                </a:solidFill>
                <a:ea typeface="ＭＳ Ｐゴシック" charset="0"/>
                <a:cs typeface="ＭＳ Ｐゴシック" charset="0"/>
              </a:rPr>
              <a:pPr eaLnBrk="1" hangingPunct="1"/>
              <a:t>138</a:t>
            </a:fld>
            <a:endParaRPr lang="en-US" altLang="zh-CN" sz="1200">
              <a:solidFill>
                <a:srgbClr val="000000"/>
              </a:solidFill>
              <a:ea typeface="ＭＳ Ｐゴシック" charset="0"/>
              <a:cs typeface="ＭＳ Ｐゴシック" charset="0"/>
            </a:endParaRPr>
          </a:p>
        </p:txBody>
      </p:sp>
      <p:sp>
        <p:nvSpPr>
          <p:cNvPr id="826370" name="Rectangle 2"/>
          <p:cNvSpPr>
            <a:spLocks noGrp="1" noRot="1" noChangeAspect="1" noChangeArrowheads="1" noTextEdit="1"/>
          </p:cNvSpPr>
          <p:nvPr>
            <p:ph type="sldImg"/>
          </p:nvPr>
        </p:nvSpPr>
        <p:spPr>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61C0A0-E998-4949-88DE-4687BB6FDEBD}" type="slidenum">
              <a:rPr lang="en-US" altLang="zh-CN" sz="1200">
                <a:solidFill>
                  <a:srgbClr val="000000"/>
                </a:solidFill>
                <a:ea typeface="ＭＳ Ｐゴシック" charset="0"/>
                <a:cs typeface="ＭＳ Ｐゴシック" charset="0"/>
              </a:rPr>
              <a:pPr eaLnBrk="1" hangingPunct="1"/>
              <a:t>139</a:t>
            </a:fld>
            <a:endParaRPr lang="en-US" altLang="zh-CN" sz="1200">
              <a:solidFill>
                <a:srgbClr val="000000"/>
              </a:solidFill>
              <a:ea typeface="ＭＳ Ｐゴシック" charset="0"/>
              <a:cs typeface="ＭＳ Ｐゴシック" charset="0"/>
            </a:endParaRPr>
          </a:p>
        </p:txBody>
      </p:sp>
      <p:sp>
        <p:nvSpPr>
          <p:cNvPr id="828418" name="Rectangle 2"/>
          <p:cNvSpPr>
            <a:spLocks noGrp="1" noRot="1" noChangeAspect="1" noChangeArrowheads="1" noTextEdit="1"/>
          </p:cNvSpPr>
          <p:nvPr>
            <p:ph type="sldImg"/>
          </p:nvPr>
        </p:nvSpPr>
        <p:spPr>
          <a:solidFill>
            <a:srgbClr val="FFFFFF"/>
          </a:solidFill>
          <a:ln/>
        </p:spPr>
      </p:sp>
      <p:sp>
        <p:nvSpPr>
          <p:cNvPr id="82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23DCDB0-013D-1748-868C-205A80E804CF}" type="slidenum">
              <a:rPr lang="zh-CN" altLang="en-US" sz="1200">
                <a:solidFill>
                  <a:srgbClr val="000000"/>
                </a:solidFill>
                <a:ea typeface="ＭＳ Ｐゴシック" charset="0"/>
                <a:cs typeface="ＭＳ Ｐゴシック" charset="0"/>
              </a:rPr>
              <a:pPr eaLnBrk="1" hangingPunct="1"/>
              <a:t>140</a:t>
            </a:fld>
            <a:endParaRPr lang="en-US" altLang="zh-CN" sz="1200">
              <a:solidFill>
                <a:srgbClr val="000000"/>
              </a:solidFill>
              <a:ea typeface="ＭＳ Ｐゴシック" charset="0"/>
              <a:cs typeface="ＭＳ Ｐゴシック" charset="0"/>
            </a:endParaRPr>
          </a:p>
        </p:txBody>
      </p:sp>
      <p:sp>
        <p:nvSpPr>
          <p:cNvPr id="830466" name="Rectangle 2"/>
          <p:cNvSpPr>
            <a:spLocks noGrp="1" noRot="1" noChangeAspect="1" noChangeArrowheads="1" noTextEdit="1"/>
          </p:cNvSpPr>
          <p:nvPr>
            <p:ph type="sldImg"/>
          </p:nvPr>
        </p:nvSpPr>
        <p:spPr>
          <a:solidFill>
            <a:srgbClr val="FFFFFF"/>
          </a:solidFill>
          <a:ln/>
        </p:spPr>
      </p:sp>
      <p:sp>
        <p:nvSpPr>
          <p:cNvPr id="83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2EF031A-DEAD-2D40-B238-EB1FA7A669A0}" type="slidenum">
              <a:rPr lang="en-US" altLang="zh-CN" sz="1200">
                <a:solidFill>
                  <a:srgbClr val="000000"/>
                </a:solidFill>
                <a:ea typeface="ＭＳ Ｐゴシック" charset="0"/>
                <a:cs typeface="ＭＳ Ｐゴシック" charset="0"/>
              </a:rPr>
              <a:pPr eaLnBrk="1" hangingPunct="1"/>
              <a:t>141</a:t>
            </a:fld>
            <a:endParaRPr lang="en-US" altLang="zh-CN" sz="1200">
              <a:solidFill>
                <a:srgbClr val="000000"/>
              </a:solidFill>
              <a:ea typeface="ＭＳ Ｐゴシック" charset="0"/>
              <a:cs typeface="ＭＳ Ｐゴシック" charset="0"/>
            </a:endParaRPr>
          </a:p>
        </p:txBody>
      </p:sp>
      <p:sp>
        <p:nvSpPr>
          <p:cNvPr id="832514" name="Rectangle 2"/>
          <p:cNvSpPr>
            <a:spLocks noGrp="1" noRot="1" noChangeAspect="1" noChangeArrowheads="1" noTextEdit="1"/>
          </p:cNvSpPr>
          <p:nvPr>
            <p:ph type="sldImg"/>
          </p:nvPr>
        </p:nvSpPr>
        <p:spPr>
          <a:solidFill>
            <a:srgbClr val="FFFFFF"/>
          </a:solidFill>
          <a:ln/>
        </p:spPr>
      </p:sp>
      <p:sp>
        <p:nvSpPr>
          <p:cNvPr id="83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310CBE3-AE35-D640-BF2A-BF992073595B}" type="slidenum">
              <a:rPr lang="en-US" altLang="zh-CN" sz="1200">
                <a:solidFill>
                  <a:srgbClr val="000000"/>
                </a:solidFill>
                <a:ea typeface="ＭＳ Ｐゴシック" charset="0"/>
                <a:cs typeface="ＭＳ Ｐゴシック" charset="0"/>
              </a:rPr>
              <a:pPr eaLnBrk="1" hangingPunct="1"/>
              <a:t>142</a:t>
            </a:fld>
            <a:endParaRPr lang="en-US" altLang="zh-CN" sz="1200">
              <a:solidFill>
                <a:srgbClr val="000000"/>
              </a:solidFill>
              <a:ea typeface="ＭＳ Ｐゴシック" charset="0"/>
              <a:cs typeface="ＭＳ Ｐゴシック" charset="0"/>
            </a:endParaRPr>
          </a:p>
        </p:txBody>
      </p:sp>
      <p:sp>
        <p:nvSpPr>
          <p:cNvPr id="834562" name="Rectangle 2"/>
          <p:cNvSpPr>
            <a:spLocks noGrp="1" noRot="1" noChangeAspect="1" noChangeArrowheads="1" noTextEdit="1"/>
          </p:cNvSpPr>
          <p:nvPr>
            <p:ph type="sldImg"/>
          </p:nvPr>
        </p:nvSpPr>
        <p:spPr>
          <a:solidFill>
            <a:srgbClr val="FFFFFF"/>
          </a:solidFill>
          <a:ln/>
        </p:spPr>
      </p:sp>
      <p:sp>
        <p:nvSpPr>
          <p:cNvPr id="83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I’ve served as a seminary professor with 30 other faculty at Singapore’s largest training school: Singapore Bible College</a:t>
            </a:r>
          </a:p>
          <a:p>
            <a:pPr eaLnBrk="1" hangingPunct="1"/>
            <a:r>
              <a:rPr lang="zh-CN" altLang="en-US">
                <a:latin typeface="Times New Roman" charset="0"/>
                <a:ea typeface="ＭＳ Ｐゴシック" charset="0"/>
                <a:cs typeface="ＭＳ Ｐゴシック" charset="0"/>
              </a:rPr>
              <a:t>我已经</a:t>
            </a:r>
            <a:r>
              <a:rPr lang="zh-TW" altLang="en-US">
                <a:latin typeface="Times New Roman" charset="0"/>
                <a:ea typeface="ＭＳ Ｐゴシック" charset="0"/>
                <a:cs typeface="ＭＳ Ｐゴシック" charset="0"/>
              </a:rPr>
              <a:t>与</a:t>
            </a:r>
            <a:r>
              <a:rPr lang="en-US" altLang="zh-CN">
                <a:latin typeface="Times New Roman" charset="0"/>
                <a:ea typeface="ＭＳ Ｐゴシック" charset="0"/>
                <a:cs typeface="ＭＳ Ｐゴシック" charset="0"/>
              </a:rPr>
              <a:t>30</a:t>
            </a:r>
            <a:r>
              <a:rPr lang="zh-TW" altLang="en-US">
                <a:latin typeface="Times New Roman" charset="0"/>
                <a:ea typeface="ＭＳ Ｐゴシック" charset="0"/>
                <a:cs typeface="ＭＳ Ｐゴシック" charset="0"/>
              </a:rPr>
              <a:t>位</a:t>
            </a:r>
            <a:r>
              <a:rPr lang="zh-CN" altLang="en-US">
                <a:latin typeface="Times New Roman" charset="0"/>
                <a:ea typeface="ＭＳ Ｐゴシック" charset="0"/>
                <a:cs typeface="ＭＳ Ｐゴシック" charset="0"/>
              </a:rPr>
              <a:t>其他教师担任了在新加坡神学院教授</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最大的培训学校：新加坡神学院</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3D67845-66F5-E747-9EA1-00AD967EED88}" type="slidenum">
              <a:rPr lang="en-US" altLang="zh-CN" sz="1200">
                <a:solidFill>
                  <a:srgbClr val="000000"/>
                </a:solidFill>
                <a:ea typeface="ＭＳ Ｐゴシック" charset="0"/>
                <a:cs typeface="ＭＳ Ｐゴシック" charset="0"/>
              </a:rPr>
              <a:pPr eaLnBrk="1" hangingPunct="1"/>
              <a:t>143</a:t>
            </a:fld>
            <a:endParaRPr lang="en-US" altLang="zh-CN" sz="1200">
              <a:solidFill>
                <a:srgbClr val="000000"/>
              </a:solidFill>
              <a:ea typeface="ＭＳ Ｐゴシック" charset="0"/>
              <a:cs typeface="ＭＳ Ｐゴシック" charset="0"/>
            </a:endParaRPr>
          </a:p>
        </p:txBody>
      </p:sp>
      <p:sp>
        <p:nvSpPr>
          <p:cNvPr id="836610" name="Rectangle 2"/>
          <p:cNvSpPr>
            <a:spLocks noGrp="1" noRot="1" noChangeAspect="1" noChangeArrowheads="1" noTextEdit="1"/>
          </p:cNvSpPr>
          <p:nvPr>
            <p:ph type="sldImg"/>
          </p:nvPr>
        </p:nvSpPr>
        <p:spPr>
          <a:solidFill>
            <a:srgbClr val="FFFFFF"/>
          </a:solidFill>
          <a:ln/>
        </p:spPr>
      </p:sp>
      <p:sp>
        <p:nvSpPr>
          <p:cNvPr id="836611"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位于赤道，</a:t>
            </a:r>
            <a:r>
              <a:rPr lang="zh-TW" altLang="en-US">
                <a:latin typeface="Times New Roman" charset="0"/>
                <a:ea typeface="ＭＳ Ｐゴシック" charset="0"/>
                <a:cs typeface="ＭＳ Ｐゴシック" charset="0"/>
              </a:rPr>
              <a:t>新神有自</a:t>
            </a:r>
            <a:r>
              <a:rPr lang="en-US" altLang="zh-CN">
                <a:latin typeface="Times New Roman" charset="0"/>
                <a:ea typeface="ＭＳ Ｐゴシック" charset="0"/>
                <a:cs typeface="ＭＳ Ｐゴシック" charset="0"/>
              </a:rPr>
              <a:t>25</a:t>
            </a:r>
            <a:r>
              <a:rPr lang="zh-CN" altLang="en-US">
                <a:latin typeface="Times New Roman" charset="0"/>
                <a:ea typeface="ＭＳ Ｐゴシック" charset="0"/>
                <a:cs typeface="ＭＳ Ｐゴシック" charset="0"/>
              </a:rPr>
              <a:t>个国家</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训练的牧师，传教士，教师，音乐家，辅导员和其他全日制工人</a:t>
            </a:r>
            <a:r>
              <a:rPr lang="zh-TW" altLang="en-US">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主</a:t>
            </a:r>
            <a:r>
              <a:rPr lang="zh-TW" altLang="en-US">
                <a:latin typeface="Times New Roman" charset="0"/>
                <a:ea typeface="ＭＳ Ｐゴシック" charset="0"/>
                <a:cs typeface="ＭＳ Ｐゴシック" charset="0"/>
              </a:rPr>
              <a:t>要是</a:t>
            </a:r>
            <a:r>
              <a:rPr lang="zh-CN" altLang="en-US">
                <a:latin typeface="Times New Roman" charset="0"/>
                <a:ea typeface="ＭＳ Ｐゴシック" charset="0"/>
                <a:cs typeface="ＭＳ Ｐゴシック" charset="0"/>
              </a:rPr>
              <a:t>亚洲。其中许多在</a:t>
            </a:r>
            <a:r>
              <a:rPr lang="en-US" altLang="zh-CN">
                <a:latin typeface="Times New Roman" charset="0"/>
                <a:ea typeface="ＭＳ Ｐゴシック" charset="0"/>
                <a:cs typeface="ＭＳ Ｐゴシック" charset="0"/>
              </a:rPr>
              <a:t>10-40</a:t>
            </a:r>
            <a:r>
              <a:rPr lang="zh-CN" altLang="en-US">
                <a:latin typeface="Times New Roman" charset="0"/>
                <a:ea typeface="ＭＳ Ｐゴシック" charset="0"/>
                <a:cs typeface="ＭＳ Ｐゴシック" charset="0"/>
              </a:rPr>
              <a:t>窗口，</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40</a:t>
            </a:r>
            <a:r>
              <a:rPr lang="zh-CN" altLang="en-US">
                <a:latin typeface="Times New Roman" charset="0"/>
                <a:ea typeface="ＭＳ Ｐゴシック" charset="0"/>
                <a:cs typeface="ＭＳ Ｐゴシック" charset="0"/>
              </a:rPr>
              <a:t>度地区</a:t>
            </a:r>
            <a:r>
              <a:rPr lang="zh-TW" altLang="en-US">
                <a:latin typeface="Times New Roman" charset="0"/>
                <a:ea typeface="ＭＳ Ｐゴシック" charset="0"/>
                <a:cs typeface="ＭＳ Ｐゴシック" charset="0"/>
              </a:rPr>
              <a:t>就</a:t>
            </a:r>
            <a:r>
              <a:rPr lang="zh-CN" altLang="en-US">
                <a:latin typeface="Times New Roman" charset="0"/>
                <a:ea typeface="ＭＳ Ｐゴシック" charset="0"/>
                <a:cs typeface="ＭＳ Ｐゴシック" charset="0"/>
              </a:rPr>
              <a:t>是世界上最贫穷和属灵</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最</a:t>
            </a:r>
            <a:r>
              <a:rPr lang="zh-TW" altLang="en-US">
                <a:latin typeface="Times New Roman" charset="0"/>
                <a:ea typeface="ＭＳ Ｐゴシック" charset="0"/>
                <a:cs typeface="ＭＳ Ｐゴシック" charset="0"/>
              </a:rPr>
              <a:t>大需要的</a:t>
            </a:r>
            <a:r>
              <a:rPr lang="zh-CN" altLang="en-US">
                <a:latin typeface="Times New Roman" charset="0"/>
                <a:ea typeface="ＭＳ Ｐゴシック" charset="0"/>
                <a:cs typeface="ＭＳ Ｐゴシック" charset="0"/>
              </a:rPr>
              <a:t>地区所在。我们有大约</a:t>
            </a:r>
            <a:r>
              <a:rPr lang="en-US" altLang="zh-CN">
                <a:latin typeface="Times New Roman" charset="0"/>
                <a:ea typeface="ＭＳ Ｐゴシック" charset="0"/>
                <a:cs typeface="ＭＳ Ｐゴシック" charset="0"/>
              </a:rPr>
              <a:t>500</a:t>
            </a:r>
            <a:r>
              <a:rPr lang="zh-CN" altLang="en-US">
                <a:latin typeface="Times New Roman" charset="0"/>
                <a:ea typeface="ＭＳ Ｐゴシック" charset="0"/>
                <a:cs typeface="ＭＳ Ｐゴシック" charset="0"/>
              </a:rPr>
              <a:t>名学生</a:t>
            </a:r>
            <a:r>
              <a:rPr lang="zh-TW" altLang="en-US">
                <a:latin typeface="Times New Roman" charset="0"/>
                <a:ea typeface="ＭＳ Ｐゴシック" charset="0"/>
                <a:cs typeface="ＭＳ Ｐゴシック" charset="0"/>
              </a:rPr>
              <a:t>，有</a:t>
            </a:r>
            <a:r>
              <a:rPr lang="zh-CN" altLang="en-US">
                <a:latin typeface="Times New Roman" charset="0"/>
                <a:ea typeface="ＭＳ Ｐゴシック" charset="0"/>
                <a:cs typeface="ＭＳ Ｐゴシック" charset="0"/>
              </a:rPr>
              <a:t>英语和汉语。</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p:cNvSpPr>
            <a:spLocks noGrp="1" noChangeArrowheads="1"/>
          </p:cNvSpPr>
          <p:nvPr>
            <p:ph type="sldNum" sz="quarter" idx="5"/>
          </p:nvPr>
        </p:nvSpPr>
        <p:spPr>
          <a:noFill/>
        </p:spPr>
        <p:txBody>
          <a:bodyPr/>
          <a:lstStyle/>
          <a:p>
            <a:fld id="{95F9428F-5DCA-C644-B6F3-E788FB8EFAAF}" type="slidenum">
              <a:rPr lang="en-US">
                <a:solidFill>
                  <a:srgbClr val="000000"/>
                </a:solidFill>
              </a:rPr>
              <a:pPr/>
              <a:t>144</a:t>
            </a:fld>
            <a:endParaRPr lang="en-US">
              <a:solidFill>
                <a:srgbClr val="000000"/>
              </a:solidFill>
            </a:endParaRPr>
          </a:p>
        </p:txBody>
      </p:sp>
      <p:sp>
        <p:nvSpPr>
          <p:cNvPr id="1038339" name="Rectangle 2"/>
          <p:cNvSpPr>
            <a:spLocks noGrp="1" noRot="1" noChangeAspect="1" noChangeArrowheads="1"/>
          </p:cNvSpPr>
          <p:nvPr>
            <p:ph type="sldImg"/>
          </p:nvPr>
        </p:nvSpPr>
        <p:spPr>
          <a:solidFill>
            <a:srgbClr val="FFFFFF"/>
          </a:solidFill>
          <a:ln/>
        </p:spPr>
      </p:sp>
      <p:sp>
        <p:nvSpPr>
          <p:cNvPr id="1038340" name="Rectangle 3"/>
          <p:cNvSpPr>
            <a:spLocks noGrp="1" noChangeArrowheads="1"/>
          </p:cNvSpPr>
          <p:nvPr>
            <p:ph type="body" idx="1"/>
          </p:nvPr>
        </p:nvSpPr>
        <p:spPr>
          <a:solidFill>
            <a:srgbClr val="FFFFFF"/>
          </a:solidFill>
          <a:ln>
            <a:solidFill>
              <a:srgbClr val="000000"/>
            </a:solidFill>
          </a:ln>
        </p:spPr>
        <p:txBody>
          <a:bodyPr/>
          <a:lstStyle/>
          <a:p>
            <a:r>
              <a:rPr lang="zh-CN" altLang="en-US" dirty="0">
                <a:latin typeface="Times New Roman" charset="0"/>
                <a:ea typeface="ＭＳ Ｐゴシック" charset="0"/>
                <a:cs typeface="ＭＳ Ｐゴシック" charset="0"/>
              </a:rPr>
              <a:t>我</a:t>
            </a:r>
            <a:r>
              <a:rPr lang="zh-TW" altLang="en-US" dirty="0">
                <a:latin typeface="Times New Roman" charset="0"/>
                <a:ea typeface="ＭＳ Ｐゴシック" charset="0"/>
                <a:cs typeface="ＭＳ Ｐゴシック" charset="0"/>
              </a:rPr>
              <a:t>有机会</a:t>
            </a:r>
            <a:r>
              <a:rPr lang="zh-CN" altLang="en-US" dirty="0">
                <a:latin typeface="Times New Roman" charset="0"/>
                <a:ea typeface="ＭＳ Ｐゴシック" charset="0"/>
                <a:cs typeface="ＭＳ Ｐゴシック" charset="0"/>
              </a:rPr>
              <a:t>教这些领导人</a:t>
            </a:r>
            <a:r>
              <a:rPr lang="zh-TW" altLang="en-US" dirty="0">
                <a:latin typeface="Times New Roman" charset="0"/>
                <a:ea typeface="ＭＳ Ｐゴシック" charset="0"/>
                <a:cs typeface="ＭＳ Ｐゴシック" charset="0"/>
              </a:rPr>
              <a:t>每一课</a:t>
            </a:r>
            <a:r>
              <a:rPr lang="zh-CN" altLang="en-US" dirty="0">
                <a:latin typeface="Times New Roman" charset="0"/>
                <a:ea typeface="ＭＳ Ｐゴシック" charset="0"/>
                <a:cs typeface="ＭＳ Ｐゴシック" charset="0"/>
              </a:rPr>
              <a:t>圣经书巻</a:t>
            </a:r>
            <a:r>
              <a:rPr lang="zh-TW" altLang="en-US" dirty="0">
                <a:latin typeface="Times New Roman" charset="0"/>
                <a:ea typeface="ＭＳ Ｐゴシック" charset="0"/>
                <a:cs typeface="ＭＳ Ｐゴシック" charset="0"/>
              </a:rPr>
              <a:t>导</a:t>
            </a:r>
            <a:r>
              <a:rPr lang="zh-CN" altLang="en-US" dirty="0">
                <a:latin typeface="Times New Roman" charset="0"/>
                <a:ea typeface="ＭＳ Ｐゴシック" charset="0"/>
                <a:cs typeface="ＭＳ Ｐゴシック" charset="0"/>
              </a:rPr>
              <a:t>论课程，加上</a:t>
            </a:r>
            <a:r>
              <a:rPr lang="zh-TW" altLang="en-US" dirty="0">
                <a:latin typeface="Times New Roman" charset="0"/>
                <a:ea typeface="ＭＳ Ｐゴシック" charset="0"/>
                <a:cs typeface="ＭＳ Ｐゴシック" charset="0"/>
              </a:rPr>
              <a:t>新</a:t>
            </a:r>
            <a:r>
              <a:rPr lang="zh-CN" altLang="en-US" dirty="0">
                <a:latin typeface="Times New Roman" charset="0"/>
                <a:ea typeface="ＭＳ Ｐゴシック" charset="0"/>
                <a:cs typeface="ＭＳ Ｐゴシック" charset="0"/>
              </a:rPr>
              <a:t>旧</a:t>
            </a:r>
            <a:r>
              <a:rPr lang="zh-TW" altLang="en-US" dirty="0">
                <a:latin typeface="Times New Roman" charset="0"/>
                <a:ea typeface="ＭＳ Ｐゴシック" charset="0"/>
                <a:cs typeface="ＭＳ Ｐゴシック" charset="0"/>
              </a:rPr>
              <a:t>约的背</a:t>
            </a:r>
            <a:r>
              <a:rPr lang="zh-CN" altLang="en-US" dirty="0">
                <a:latin typeface="Times New Roman" charset="0"/>
                <a:ea typeface="ＭＳ Ｐゴシック" charset="0"/>
                <a:cs typeface="ＭＳ Ｐゴシック" charset="0"/>
              </a:rPr>
              <a:t>景，三</a:t>
            </a:r>
            <a:r>
              <a:rPr lang="zh-TW" altLang="en-US" dirty="0">
                <a:latin typeface="Times New Roman" charset="0"/>
                <a:ea typeface="ＭＳ Ｐゴシック" charset="0"/>
                <a:cs typeface="ＭＳ Ｐゴシック" charset="0"/>
              </a:rPr>
              <a:t>个部份</a:t>
            </a:r>
            <a:r>
              <a:rPr lang="zh-CN" altLang="en-US" dirty="0">
                <a:latin typeface="Times New Roman" charset="0"/>
                <a:ea typeface="ＭＳ Ｐゴシック" charset="0"/>
                <a:cs typeface="ＭＳ Ｐゴシック" charset="0"/>
              </a:rPr>
              <a:t>的神学，以及如何讲道。</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4764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2467C8-C36D-4341-97D2-51C57509EB28}" type="slidenum">
              <a:rPr lang="en-US" altLang="zh-CN" sz="1200">
                <a:solidFill>
                  <a:srgbClr val="000000"/>
                </a:solidFill>
                <a:ea typeface="ＭＳ Ｐゴシック" charset="0"/>
                <a:cs typeface="ＭＳ Ｐゴシック" charset="0"/>
              </a:rPr>
              <a:pPr eaLnBrk="1" hangingPunct="1"/>
              <a:t>145</a:t>
            </a:fld>
            <a:endParaRPr lang="en-US" altLang="zh-CN" sz="1200">
              <a:solidFill>
                <a:srgbClr val="000000"/>
              </a:solidFill>
              <a:ea typeface="ＭＳ Ｐゴシック" charset="0"/>
              <a:cs typeface="ＭＳ Ｐゴシック" charset="0"/>
            </a:endParaRPr>
          </a:p>
        </p:txBody>
      </p:sp>
      <p:sp>
        <p:nvSpPr>
          <p:cNvPr id="840706" name="Rectangle 2"/>
          <p:cNvSpPr>
            <a:spLocks noGrp="1" noRot="1" noChangeAspect="1" noChangeArrowheads="1" noTextEdit="1"/>
          </p:cNvSpPr>
          <p:nvPr>
            <p:ph type="sldImg"/>
          </p:nvPr>
        </p:nvSpPr>
        <p:spPr>
          <a:solidFill>
            <a:srgbClr val="FFFFFF"/>
          </a:solidFill>
          <a:ln/>
        </p:spPr>
      </p:sp>
      <p:sp>
        <p:nvSpPr>
          <p:cNvPr id="840707"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神已经</a:t>
            </a:r>
            <a:r>
              <a:rPr lang="zh-TW" altLang="en-US">
                <a:latin typeface="Times New Roman" charset="0"/>
                <a:ea typeface="ＭＳ Ｐゴシック" charset="0"/>
                <a:cs typeface="ＭＳ Ｐゴシック" charset="0"/>
              </a:rPr>
              <a:t>呼召</a:t>
            </a:r>
            <a:r>
              <a:rPr lang="zh-CN" altLang="en-US">
                <a:latin typeface="Times New Roman" charset="0"/>
                <a:ea typeface="ＭＳ Ｐゴシック" charset="0"/>
                <a:cs typeface="ＭＳ Ｐゴシック" charset="0"/>
              </a:rPr>
              <a:t>我在</a:t>
            </a:r>
            <a:r>
              <a:rPr lang="zh-TW" altLang="en-US">
                <a:latin typeface="Times New Roman" charset="0"/>
                <a:ea typeface="ＭＳ Ｐゴシック" charset="0"/>
                <a:cs typeface="ＭＳ Ｐゴシック" charset="0"/>
              </a:rPr>
              <a:t>游</a:t>
            </a:r>
            <a:r>
              <a:rPr lang="zh-CN" altLang="en-US">
                <a:latin typeface="Times New Roman" charset="0"/>
                <a:ea typeface="ＭＳ Ｐゴシック" charset="0"/>
                <a:cs typeface="ＭＳ Ｐゴシック" charset="0"/>
              </a:rPr>
              <a:t>学</a:t>
            </a:r>
            <a:r>
              <a:rPr lang="zh-TW" altLang="en-US">
                <a:latin typeface="Times New Roman" charset="0"/>
                <a:ea typeface="ＭＳ Ｐゴシック" charset="0"/>
                <a:cs typeface="ＭＳ Ｐゴシック" charset="0"/>
              </a:rPr>
              <a:t>团</a:t>
            </a:r>
            <a:r>
              <a:rPr lang="zh-CN" altLang="en-US">
                <a:latin typeface="Times New Roman" charset="0"/>
                <a:ea typeface="ＭＳ Ｐゴシック" charset="0"/>
                <a:cs typeface="ＭＳ Ｐゴシック" charset="0"/>
              </a:rPr>
              <a:t>服务</a:t>
            </a:r>
            <a:r>
              <a:rPr lang="en-US" altLang="zh-CN">
                <a:latin typeface="Times New Roman" charset="0"/>
                <a:ea typeface="ＭＳ Ｐゴシック" charset="0"/>
                <a:cs typeface="ＭＳ Ｐゴシック" charset="0"/>
              </a:rPr>
              <a:t>37</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其他国家。下周（</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日）将是我第</a:t>
            </a:r>
            <a:r>
              <a:rPr lang="en-US" altLang="zh-CN">
                <a:latin typeface="Times New Roman" charset="0"/>
                <a:ea typeface="ＭＳ Ｐゴシック" charset="0"/>
                <a:cs typeface="ＭＳ Ｐゴシック" charset="0"/>
              </a:rPr>
              <a:t>38</a:t>
            </a:r>
            <a:r>
              <a:rPr lang="zh-TW" altLang="en-US">
                <a:latin typeface="Times New Roman" charset="0"/>
                <a:ea typeface="ＭＳ Ｐゴシック" charset="0"/>
                <a:cs typeface="ＭＳ Ｐゴシック" charset="0"/>
              </a:rPr>
              <a:t>次游学团</a:t>
            </a:r>
            <a:r>
              <a:rPr lang="zh-CN" altLang="en-US">
                <a:latin typeface="Times New Roman" charset="0"/>
                <a:ea typeface="ＭＳ Ｐゴシック" charset="0"/>
                <a:cs typeface="ＭＳ Ｐゴシック" charset="0"/>
              </a:rPr>
              <a:t>和​​第</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次到蒙古。</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F6ECC25-531B-424A-8A01-EC5539672D09}" type="slidenum">
              <a:rPr lang="en-US" altLang="zh-CN" sz="1200">
                <a:solidFill>
                  <a:srgbClr val="000000"/>
                </a:solidFill>
                <a:ea typeface="ＭＳ Ｐゴシック" charset="0"/>
                <a:cs typeface="ＭＳ Ｐゴシック" charset="0"/>
              </a:rPr>
              <a:pPr eaLnBrk="1" hangingPunct="1"/>
              <a:t>146</a:t>
            </a:fld>
            <a:endParaRPr lang="en-US" altLang="zh-CN" sz="1200">
              <a:solidFill>
                <a:srgbClr val="000000"/>
              </a:solidFill>
              <a:ea typeface="ＭＳ Ｐゴシック" charset="0"/>
              <a:cs typeface="ＭＳ Ｐゴシック" charset="0"/>
            </a:endParaRPr>
          </a:p>
        </p:txBody>
      </p:sp>
      <p:sp>
        <p:nvSpPr>
          <p:cNvPr id="842754" name="Rectangle 2"/>
          <p:cNvSpPr>
            <a:spLocks noGrp="1" noRot="1" noChangeAspect="1" noChangeArrowheads="1" noTextEdit="1"/>
          </p:cNvSpPr>
          <p:nvPr>
            <p:ph type="sldImg"/>
          </p:nvPr>
        </p:nvSpPr>
        <p:spPr>
          <a:solidFill>
            <a:srgbClr val="FFFFFF"/>
          </a:solidFill>
          <a:ln/>
        </p:spPr>
      </p:sp>
      <p:sp>
        <p:nvSpPr>
          <p:cNvPr id="84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345F1EB-B8DD-634B-907D-65A414F7CD99}" type="slidenum">
              <a:rPr lang="en-US" altLang="zh-CN" sz="1200">
                <a:solidFill>
                  <a:srgbClr val="000000"/>
                </a:solidFill>
                <a:ea typeface="ＭＳ Ｐゴシック" charset="0"/>
                <a:cs typeface="ＭＳ Ｐゴシック" charset="0"/>
              </a:rPr>
              <a:pPr eaLnBrk="1" hangingPunct="1"/>
              <a:t>147</a:t>
            </a:fld>
            <a:endParaRPr lang="en-US" altLang="zh-CN" sz="1200">
              <a:solidFill>
                <a:srgbClr val="000000"/>
              </a:solidFill>
              <a:ea typeface="ＭＳ Ｐゴシック" charset="0"/>
              <a:cs typeface="ＭＳ Ｐゴシック" charset="0"/>
            </a:endParaRPr>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Slide Image Placeholder 1"/>
          <p:cNvSpPr>
            <a:spLocks noGrp="1" noRot="1" noChangeAspect="1" noTextEdit="1"/>
          </p:cNvSpPr>
          <p:nvPr>
            <p:ph type="sldImg"/>
          </p:nvPr>
        </p:nvSpPr>
        <p:spPr>
          <a:ln/>
        </p:spPr>
      </p:sp>
      <p:sp>
        <p:nvSpPr>
          <p:cNvPr id="8488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你认为什么是最重要的事情，我们作为一个教会呢？崇拜？传福音？交通？圣经研究？祈祷？几个星期前一</a:t>
            </a:r>
            <a:r>
              <a:rPr lang="zh-TW" altLang="en-US">
                <a:latin typeface="Times New Roman" charset="0"/>
                <a:ea typeface="ＭＳ Ｐゴシック" charset="0"/>
                <a:cs typeface="ＭＳ Ｐゴシック" charset="0"/>
              </a:rPr>
              <a:t>个拜訪我教伝，</a:t>
            </a:r>
            <a:r>
              <a:rPr lang="zh-CN" altLang="en-US">
                <a:latin typeface="Times New Roman" charset="0"/>
                <a:ea typeface="ＭＳ Ｐゴシック" charset="0"/>
                <a:cs typeface="ＭＳ Ｐゴシック" charset="0"/>
              </a:rPr>
              <a:t>询问了我：“那么，什么是你的教会</a:t>
            </a:r>
            <a:r>
              <a:rPr lang="zh-TW" altLang="en-US">
                <a:latin typeface="Times New Roman" charset="0"/>
                <a:ea typeface="ＭＳ Ｐゴシック" charset="0"/>
                <a:cs typeface="ＭＳ Ｐゴシック" charset="0"/>
              </a:rPr>
              <a:t>认</a:t>
            </a:r>
            <a:r>
              <a:rPr lang="zh-CN" altLang="en-US">
                <a:latin typeface="Times New Roman" charset="0"/>
                <a:ea typeface="ＭＳ Ｐゴシック" charset="0"/>
                <a:cs typeface="ＭＳ Ｐゴシック" charset="0"/>
              </a:rPr>
              <a:t>为最重要的？什么是独特的？“如果他问你，你会怎么说？我告诉他一个字：爱</a:t>
            </a:r>
            <a:endParaRPr lang="en-US" altLang="zh-CN">
              <a:solidFill>
                <a:srgbClr val="FFFFFF"/>
              </a:solidFill>
              <a:latin typeface="Arial" charset="0"/>
              <a:ea typeface="ＭＳ Ｐゴシック" charset="0"/>
              <a:cs typeface="Arial" charset="0"/>
            </a:endParaRPr>
          </a:p>
        </p:txBody>
      </p:sp>
      <p:sp>
        <p:nvSpPr>
          <p:cNvPr id="848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E5E2152-3FE9-0E4D-AF82-4B7FC8428076}" type="slidenum">
              <a:rPr lang="en-US" altLang="zh-CN" sz="1200">
                <a:solidFill>
                  <a:srgbClr val="000000"/>
                </a:solidFill>
                <a:ea typeface="ＭＳ Ｐゴシック" charset="0"/>
                <a:cs typeface="ＭＳ Ｐゴシック" charset="0"/>
              </a:rPr>
              <a:pPr eaLnBrk="1" hangingPunct="1"/>
              <a:t>150</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Slide Image Placeholder 1"/>
          <p:cNvSpPr>
            <a:spLocks noGrp="1" noRot="1" noChangeAspect="1" noTextEdit="1"/>
          </p:cNvSpPr>
          <p:nvPr>
            <p:ph type="sldImg"/>
          </p:nvPr>
        </p:nvSpPr>
        <p:spPr>
          <a:ln/>
        </p:spPr>
      </p:sp>
      <p:sp>
        <p:nvSpPr>
          <p:cNvPr id="850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一位宗教法律的老师站在那里听辩论。他意识到，耶稣已经回答得很好，所以他问：“在所有的诫命，</a:t>
            </a:r>
            <a:r>
              <a:rPr lang="zh-TW" altLang="en-US">
                <a:latin typeface="Times New Roman" charset="0"/>
                <a:ea typeface="ＭＳ Ｐゴシック" charset="0"/>
                <a:cs typeface="ＭＳ Ｐゴシック" charset="0"/>
              </a:rPr>
              <a:t>什么</a:t>
            </a:r>
            <a:r>
              <a:rPr lang="zh-CN" altLang="en-US">
                <a:latin typeface="Times New Roman" charset="0"/>
                <a:ea typeface="ＭＳ Ｐゴシック" charset="0"/>
                <a:cs typeface="ＭＳ Ｐゴシック" charset="0"/>
              </a:rPr>
              <a:t>是最重要的？“耶稣回答</a:t>
            </a:r>
            <a:r>
              <a:rPr lang="en-US" altLang="zh-CN">
                <a:latin typeface="Times New Roman" charset="0"/>
                <a:ea typeface="ＭＳ Ｐゴシック" charset="0"/>
                <a:cs typeface="ＭＳ Ｐゴシック" charset="0"/>
              </a:rPr>
              <a:t>...</a:t>
            </a:r>
            <a:endParaRPr lang="zh-CN" altLang="en-US">
              <a:latin typeface="Times New Roman" charset="0"/>
              <a:ea typeface="ＭＳ Ｐゴシック" charset="0"/>
              <a:cs typeface="ＭＳ Ｐゴシック" charset="0"/>
            </a:endParaRPr>
          </a:p>
        </p:txBody>
      </p:sp>
      <p:sp>
        <p:nvSpPr>
          <p:cNvPr id="850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9BFCB7C-FD2F-CC45-950C-A1B0A086F0C2}" type="slidenum">
              <a:rPr lang="en-US" altLang="zh-CN" sz="1200">
                <a:solidFill>
                  <a:srgbClr val="000000"/>
                </a:solidFill>
                <a:ea typeface="ＭＳ Ｐゴシック" charset="0"/>
                <a:cs typeface="ＭＳ Ｐゴシック" charset="0"/>
              </a:rPr>
              <a:pPr eaLnBrk="1" hangingPunct="1"/>
              <a:t>151</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Slide Image Placeholder 1"/>
          <p:cNvSpPr>
            <a:spLocks noGrp="1" noRot="1" noChangeAspect="1" noTextEdit="1"/>
          </p:cNvSpPr>
          <p:nvPr>
            <p:ph type="sldImg"/>
          </p:nvPr>
        </p:nvSpPr>
        <p:spPr>
          <a:ln/>
        </p:spPr>
      </p:sp>
      <p:sp>
        <p:nvSpPr>
          <p:cNvPr id="8529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eaLnBrk="1" hangingPunct="1">
              <a:spcBef>
                <a:spcPts val="1200"/>
              </a:spcBef>
            </a:pP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爱神</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它开始和结束，在我们的呼吁是爱。正如保罗指出：“其中最大的是爱“（林前</a:t>
            </a:r>
            <a:r>
              <a:rPr lang="zh-CN" sz="1100">
                <a:latin typeface="Times New Roman" charset="0"/>
                <a:ea typeface="ＭＳ Ｐゴシック" charset="0"/>
                <a:cs typeface="ＭＳ Ｐゴシック" charset="0"/>
              </a:rPr>
              <a:t>13:13</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作为一个教会什么是最重要的事情呢？它</a:t>
            </a:r>
            <a:r>
              <a:rPr lang="zh-TW" altLang="en-US" sz="1100">
                <a:latin typeface="Times New Roman" charset="0"/>
                <a:ea typeface="ＭＳ Ｐゴシック" charset="0"/>
                <a:cs typeface="ＭＳ Ｐゴシック" charset="0"/>
              </a:rPr>
              <a:t>是</a:t>
            </a:r>
            <a:r>
              <a:rPr lang="zh-CN" altLang="en-US" sz="1100">
                <a:latin typeface="Times New Roman" charset="0"/>
                <a:ea typeface="ＭＳ Ｐゴシック" charset="0"/>
                <a:cs typeface="ＭＳ Ｐゴシック" charset="0"/>
              </a:rPr>
              <a:t>始于上帝</a:t>
            </a:r>
            <a:r>
              <a:rPr lang="zh-TW" altLang="en-US" sz="1100">
                <a:latin typeface="Times New Roman" charset="0"/>
                <a:ea typeface="ＭＳ Ｐゴシック" charset="0"/>
                <a:cs typeface="ＭＳ Ｐゴシック" charset="0"/>
              </a:rPr>
              <a:t>对</a:t>
            </a:r>
            <a:r>
              <a:rPr lang="zh-CN" altLang="en-US" sz="1100">
                <a:latin typeface="Times New Roman" charset="0"/>
                <a:ea typeface="ＭＳ Ｐゴシック" charset="0"/>
                <a:cs typeface="ＭＳ Ｐゴシック" charset="0"/>
              </a:rPr>
              <a:t>我们的爱。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a:t>
            </a:r>
            <a:r>
              <a:rPr lang="zh-TW" altLang="en-US" sz="1100">
                <a:latin typeface="Times New Roman" charset="0"/>
                <a:ea typeface="ＭＳ Ｐゴシック" charset="0"/>
                <a:cs typeface="ＭＳ Ｐゴシック" charset="0"/>
              </a:rPr>
              <a:t>教会</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你真的爱他吗？如果你不</a:t>
            </a:r>
            <a:r>
              <a:rPr lang="zh-TW" altLang="en-US" sz="1100">
                <a:latin typeface="Times New Roman" charset="0"/>
                <a:ea typeface="ＭＳ Ｐゴシック" charset="0"/>
                <a:cs typeface="ＭＳ Ｐゴシック" charset="0"/>
              </a:rPr>
              <a:t>爱他</a:t>
            </a:r>
            <a:r>
              <a:rPr lang="zh-CN" altLang="en-US" sz="1100">
                <a:latin typeface="Times New Roman" charset="0"/>
                <a:ea typeface="ＭＳ Ｐゴシック" charset="0"/>
                <a:cs typeface="ＭＳ Ｐゴシック" charset="0"/>
              </a:rPr>
              <a:t>，那么你做</a:t>
            </a:r>
            <a:r>
              <a:rPr lang="zh-TW" altLang="en-US" sz="1100">
                <a:latin typeface="Times New Roman" charset="0"/>
                <a:ea typeface="ＭＳ Ｐゴシック" charset="0"/>
                <a:cs typeface="ＭＳ Ｐゴシック" charset="0"/>
              </a:rPr>
              <a:t>任何事没意义了</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第二</a:t>
            </a:r>
            <a:r>
              <a:rPr lang="zh-TW" altLang="en-US" sz="1100">
                <a:latin typeface="Times New Roman" charset="0"/>
                <a:ea typeface="ＭＳ Ｐゴシック" charset="0"/>
                <a:cs typeface="ＭＳ Ｐゴシック" charset="0"/>
              </a:rPr>
              <a:t>件</a:t>
            </a:r>
            <a:r>
              <a:rPr lang="zh-CN" altLang="en-US" sz="1100">
                <a:latin typeface="Times New Roman" charset="0"/>
                <a:ea typeface="ＭＳ Ｐゴシック" charset="0"/>
                <a:cs typeface="ＭＳ Ｐゴシック" charset="0"/>
              </a:rPr>
              <a:t>事：要爱人如己。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爱国家</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但是，谁是你的邻居？它从教会内开始，</a:t>
            </a:r>
            <a:r>
              <a:rPr lang="zh-TW" altLang="en-US" sz="1100">
                <a:latin typeface="Times New Roman" charset="0"/>
                <a:ea typeface="ＭＳ Ｐゴシック" charset="0"/>
                <a:cs typeface="ＭＳ Ｐゴシック" charset="0"/>
              </a:rPr>
              <a:t>爱教会，</a:t>
            </a:r>
            <a:r>
              <a:rPr lang="zh-CN" altLang="en-US" sz="1100">
                <a:latin typeface="Times New Roman" charset="0"/>
                <a:ea typeface="ＭＳ Ｐゴシック" charset="0"/>
                <a:cs typeface="ＭＳ Ｐゴシック" charset="0"/>
              </a:rPr>
              <a:t>但随后从这个“近邻“延伸到爱国家。我们的领导是致力于</a:t>
            </a:r>
            <a:r>
              <a:rPr lang="zh-TW" altLang="en-US" sz="1100">
                <a:latin typeface="Times New Roman" charset="0"/>
                <a:ea typeface="ＭＳ Ｐゴシック" charset="0"/>
                <a:cs typeface="ＭＳ Ｐゴシック" charset="0"/>
              </a:rPr>
              <a:t>維持</a:t>
            </a:r>
            <a:r>
              <a:rPr lang="zh-CN" altLang="en-US" sz="1100">
                <a:latin typeface="Times New Roman" charset="0"/>
                <a:ea typeface="ＭＳ Ｐゴシック" charset="0"/>
                <a:cs typeface="ＭＳ Ｐゴシック" charset="0"/>
              </a:rPr>
              <a:t>这三</a:t>
            </a:r>
            <a:r>
              <a:rPr lang="zh-TW" altLang="en-US" sz="1100">
                <a:latin typeface="Times New Roman" charset="0"/>
                <a:ea typeface="ＭＳ Ｐゴシック" charset="0"/>
                <a:cs typeface="ＭＳ Ｐゴシック" charset="0"/>
              </a:rPr>
              <a:t>方面為</a:t>
            </a:r>
            <a:r>
              <a:rPr lang="zh-CN" altLang="en-US" sz="1100">
                <a:latin typeface="Times New Roman" charset="0"/>
                <a:ea typeface="ＭＳ Ｐゴシック" charset="0"/>
                <a:cs typeface="ＭＳ Ｐゴシック" charset="0"/>
              </a:rPr>
              <a:t>重点</a:t>
            </a:r>
            <a:endParaRPr lang="en-US" altLang="zh-CN">
              <a:latin typeface="Times New Roman" charset="0"/>
              <a:ea typeface="MS Mincho" charset="0"/>
              <a:cs typeface="MS Mincho" charset="0"/>
            </a:endParaRPr>
          </a:p>
        </p:txBody>
      </p:sp>
      <p:sp>
        <p:nvSpPr>
          <p:cNvPr id="8529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A0E974-13DE-2448-B99A-749026047F4B}" type="slidenum">
              <a:rPr lang="en-US" altLang="zh-CN" sz="1200">
                <a:solidFill>
                  <a:srgbClr val="000000"/>
                </a:solidFill>
                <a:ea typeface="ＭＳ Ｐゴシック" charset="0"/>
                <a:cs typeface="ＭＳ Ｐゴシック" charset="0"/>
              </a:rPr>
              <a:pPr eaLnBrk="1" hangingPunct="1"/>
              <a:t>152</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792DC13-567F-FC4F-898C-80DA3CDB643F}" type="slidenum">
              <a:rPr lang="en-US" altLang="zh-CN" sz="1200">
                <a:solidFill>
                  <a:srgbClr val="000000"/>
                </a:solidFill>
                <a:ea typeface="ＭＳ Ｐゴシック" charset="0"/>
                <a:cs typeface="ＭＳ Ｐゴシック" charset="0"/>
              </a:rPr>
              <a:pPr eaLnBrk="1" hangingPunct="1"/>
              <a:t>153</a:t>
            </a:fld>
            <a:endParaRPr lang="en-US" altLang="zh-CN" sz="1200">
              <a:solidFill>
                <a:srgbClr val="000000"/>
              </a:solidFill>
              <a:ea typeface="ＭＳ Ｐゴシック" charset="0"/>
              <a:cs typeface="ＭＳ Ｐゴシック" charset="0"/>
            </a:endParaRPr>
          </a:p>
        </p:txBody>
      </p:sp>
      <p:sp>
        <p:nvSpPr>
          <p:cNvPr id="855042" name="Rectangle 2"/>
          <p:cNvSpPr>
            <a:spLocks noGrp="1" noRot="1" noChangeAspect="1" noChangeArrowheads="1" noTextEdit="1"/>
          </p:cNvSpPr>
          <p:nvPr>
            <p:ph type="sldImg"/>
          </p:nvPr>
        </p:nvSpPr>
        <p:spPr>
          <a:solidFill>
            <a:srgbClr val="FFFFFF"/>
          </a:solidFill>
          <a:ln/>
        </p:spPr>
      </p:sp>
      <p:sp>
        <p:nvSpPr>
          <p:cNvPr id="85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7079D59-AB81-584D-B712-3EE36C21E9D0}" type="slidenum">
              <a:rPr lang="en-US" altLang="zh-CN" sz="1200">
                <a:solidFill>
                  <a:srgbClr val="000000"/>
                </a:solidFill>
                <a:ea typeface="ＭＳ Ｐゴシック" charset="0"/>
                <a:cs typeface="ＭＳ Ｐゴシック" charset="0"/>
              </a:rPr>
              <a:pPr eaLnBrk="1" hangingPunct="1"/>
              <a:t>154</a:t>
            </a:fld>
            <a:endParaRPr lang="en-US" altLang="zh-CN" sz="1200">
              <a:solidFill>
                <a:srgbClr val="000000"/>
              </a:solidFill>
              <a:ea typeface="ＭＳ Ｐゴシック" charset="0"/>
              <a:cs typeface="ＭＳ Ｐゴシック" charset="0"/>
            </a:endParaRPr>
          </a:p>
        </p:txBody>
      </p:sp>
      <p:sp>
        <p:nvSpPr>
          <p:cNvPr id="857090" name="Rectangle 1026"/>
          <p:cNvSpPr>
            <a:spLocks noGrp="1" noRot="1" noChangeAspect="1" noChangeArrowheads="1" noTextEdit="1"/>
          </p:cNvSpPr>
          <p:nvPr>
            <p:ph type="sldImg"/>
          </p:nvPr>
        </p:nvSpPr>
        <p:spPr>
          <a:solidFill>
            <a:srgbClr val="FFFFFF"/>
          </a:solidFill>
          <a:ln/>
        </p:spPr>
      </p:sp>
      <p:sp>
        <p:nvSpPr>
          <p:cNvPr id="85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Slide Image Placeholder 1"/>
          <p:cNvSpPr>
            <a:spLocks noGrp="1" noRot="1" noChangeAspect="1" noTextEdit="1"/>
          </p:cNvSpPr>
          <p:nvPr>
            <p:ph type="sldImg"/>
          </p:nvPr>
        </p:nvSpPr>
        <p:spPr>
          <a:ln/>
        </p:spPr>
      </p:sp>
      <p:sp>
        <p:nvSpPr>
          <p:cNvPr id="859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a:t>
            </a:r>
          </a:p>
        </p:txBody>
      </p:sp>
      <p:sp>
        <p:nvSpPr>
          <p:cNvPr id="859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E8FF32-8152-DF4F-ABA1-52E671DA68FF}" type="slidenum">
              <a:rPr lang="en-US" altLang="zh-CN" sz="1200">
                <a:solidFill>
                  <a:srgbClr val="000000"/>
                </a:solidFill>
                <a:ea typeface="ＭＳ Ｐゴシック" charset="0"/>
                <a:cs typeface="ＭＳ Ｐゴシック" charset="0"/>
              </a:rPr>
              <a:pPr eaLnBrk="1" hangingPunct="1"/>
              <a:t>155</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B5243A4-1676-624B-99DB-C01FB1F3AA51}" type="slidenum">
              <a:rPr lang="en-US" altLang="zh-CN" sz="1200">
                <a:solidFill>
                  <a:srgbClr val="000000"/>
                </a:solidFill>
                <a:ea typeface="ＭＳ Ｐゴシック" charset="0"/>
                <a:cs typeface="ＭＳ Ｐゴシック" charset="0"/>
              </a:rPr>
              <a:pPr eaLnBrk="1" hangingPunct="1"/>
              <a:t>156</a:t>
            </a:fld>
            <a:endParaRPr lang="en-US" altLang="zh-CN" sz="1200">
              <a:solidFill>
                <a:srgbClr val="000000"/>
              </a:solidFill>
              <a:ea typeface="ＭＳ Ｐゴシック" charset="0"/>
              <a:cs typeface="ＭＳ Ｐゴシック" charset="0"/>
            </a:endParaRPr>
          </a:p>
        </p:txBody>
      </p:sp>
      <p:sp>
        <p:nvSpPr>
          <p:cNvPr id="861186" name="Rectangle 1026"/>
          <p:cNvSpPr>
            <a:spLocks noGrp="1" noRot="1" noChangeAspect="1" noChangeArrowheads="1" noTextEdit="1"/>
          </p:cNvSpPr>
          <p:nvPr>
            <p:ph type="sldImg"/>
          </p:nvPr>
        </p:nvSpPr>
        <p:spPr>
          <a:solidFill>
            <a:srgbClr val="FFFFFF"/>
          </a:solidFill>
          <a:ln/>
        </p:spPr>
      </p:sp>
      <p:sp>
        <p:nvSpPr>
          <p:cNvPr id="861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87554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499C509-018A-9946-BDE4-2FC551DF5B77}" type="slidenum">
              <a:rPr lang="en-US" altLang="zh-CN" sz="1200">
                <a:solidFill>
                  <a:srgbClr val="000000"/>
                </a:solidFill>
                <a:ea typeface="ＭＳ Ｐゴシック" charset="0"/>
                <a:cs typeface="ＭＳ Ｐゴシック" charset="0"/>
              </a:rPr>
              <a:pPr eaLnBrk="1" hangingPunct="1"/>
              <a:t>158</a:t>
            </a:fld>
            <a:endParaRPr lang="en-US" altLang="zh-CN" sz="1200">
              <a:solidFill>
                <a:srgbClr val="000000"/>
              </a:solidFill>
              <a:ea typeface="ＭＳ Ｐゴシック" charset="0"/>
              <a:cs typeface="ＭＳ Ｐゴシック" charset="0"/>
            </a:endParaRPr>
          </a:p>
        </p:txBody>
      </p:sp>
      <p:sp>
        <p:nvSpPr>
          <p:cNvPr id="864258" name="Rectangle 1026"/>
          <p:cNvSpPr>
            <a:spLocks noGrp="1" noRot="1" noChangeAspect="1" noChangeArrowheads="1" noTextEdit="1"/>
          </p:cNvSpPr>
          <p:nvPr>
            <p:ph type="sldImg"/>
          </p:nvPr>
        </p:nvSpPr>
        <p:spPr>
          <a:solidFill>
            <a:srgbClr val="FFFFFF"/>
          </a:solidFill>
          <a:ln/>
        </p:spPr>
      </p:sp>
      <p:sp>
        <p:nvSpPr>
          <p:cNvPr id="864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C0127DE-59B5-AA40-9948-C67B69EA0D77}" type="slidenum">
              <a:rPr lang="en-US" altLang="zh-CN" sz="1200">
                <a:solidFill>
                  <a:srgbClr val="000000"/>
                </a:solidFill>
                <a:ea typeface="ＭＳ Ｐゴシック" charset="0"/>
                <a:cs typeface="ＭＳ Ｐゴシック" charset="0"/>
              </a:rPr>
              <a:pPr eaLnBrk="1" hangingPunct="1"/>
              <a:t>161</a:t>
            </a:fld>
            <a:endParaRPr lang="en-US" altLang="zh-CN" sz="1200">
              <a:solidFill>
                <a:srgbClr val="000000"/>
              </a:solidFill>
              <a:ea typeface="ＭＳ Ｐゴシック" charset="0"/>
              <a:cs typeface="ＭＳ Ｐゴシック" charset="0"/>
            </a:endParaRPr>
          </a:p>
        </p:txBody>
      </p:sp>
      <p:sp>
        <p:nvSpPr>
          <p:cNvPr id="868354" name="Rectangle 2"/>
          <p:cNvSpPr>
            <a:spLocks noGrp="1" noRot="1" noChangeAspect="1" noChangeArrowheads="1" noTextEdit="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3B016F-6800-3244-9CEE-B22CDD6A9C60}" type="slidenum">
              <a:rPr lang="zh-CN" altLang="en-US" sz="1200">
                <a:solidFill>
                  <a:srgbClr val="000000"/>
                </a:solidFill>
                <a:ea typeface="ＭＳ Ｐゴシック" charset="0"/>
                <a:cs typeface="ＭＳ Ｐゴシック" charset="0"/>
              </a:rPr>
              <a:pPr eaLnBrk="1" hangingPunct="1"/>
              <a:t>162</a:t>
            </a:fld>
            <a:endParaRPr lang="en-US" altLang="zh-CN" sz="1200">
              <a:solidFill>
                <a:srgbClr val="000000"/>
              </a:solidFill>
              <a:ea typeface="ＭＳ Ｐゴシック" charset="0"/>
              <a:cs typeface="ＭＳ Ｐゴシック" charset="0"/>
            </a:endParaRPr>
          </a:p>
        </p:txBody>
      </p:sp>
      <p:sp>
        <p:nvSpPr>
          <p:cNvPr id="870402" name="Rectangle 2"/>
          <p:cNvSpPr>
            <a:spLocks noGrp="1" noRot="1" noChangeAspect="1" noChangeArrowheads="1" noTextEdit="1"/>
          </p:cNvSpPr>
          <p:nvPr>
            <p:ph type="sldImg"/>
          </p:nvPr>
        </p:nvSpPr>
        <p:spPr>
          <a:solidFill>
            <a:srgbClr val="FFFFFF"/>
          </a:solidFill>
          <a:ln/>
        </p:spPr>
      </p:sp>
      <p:sp>
        <p:nvSpPr>
          <p:cNvPr id="87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A25BDB1-B7D9-D84B-8D9C-6050487135B4}" type="slidenum">
              <a:rPr lang="zh-CN" altLang="en-US" sz="1200">
                <a:solidFill>
                  <a:srgbClr val="000000"/>
                </a:solidFill>
                <a:ea typeface="ＭＳ Ｐゴシック" charset="0"/>
                <a:cs typeface="ＭＳ Ｐゴシック" charset="0"/>
              </a:rPr>
              <a:pPr eaLnBrk="1" hangingPunct="1"/>
              <a:t>163</a:t>
            </a:fld>
            <a:endParaRPr lang="en-US" altLang="zh-CN" sz="1200">
              <a:solidFill>
                <a:srgbClr val="000000"/>
              </a:solidFill>
              <a:ea typeface="ＭＳ Ｐゴシック" charset="0"/>
              <a:cs typeface="ＭＳ Ｐゴシック" charset="0"/>
            </a:endParaRPr>
          </a:p>
        </p:txBody>
      </p:sp>
      <p:sp>
        <p:nvSpPr>
          <p:cNvPr id="872450" name="Rectangle 2"/>
          <p:cNvSpPr>
            <a:spLocks noGrp="1" noRot="1" noChangeAspect="1" noChangeArrowheads="1" noTextEdit="1"/>
          </p:cNvSpPr>
          <p:nvPr>
            <p:ph type="sldImg"/>
          </p:nvPr>
        </p:nvSpPr>
        <p:spPr>
          <a:solidFill>
            <a:srgbClr val="FFFFFF"/>
          </a:solidFill>
          <a:ln/>
        </p:spPr>
      </p:sp>
      <p:sp>
        <p:nvSpPr>
          <p:cNvPr id="87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A2127E6-24E3-6A42-994E-613320B35D59}" type="slidenum">
              <a:rPr lang="zh-CN" altLang="en-US" sz="1200">
                <a:solidFill>
                  <a:srgbClr val="000000"/>
                </a:solidFill>
                <a:ea typeface="ＭＳ Ｐゴシック" charset="0"/>
                <a:cs typeface="ＭＳ Ｐゴシック" charset="0"/>
              </a:rPr>
              <a:pPr eaLnBrk="1" hangingPunct="1"/>
              <a:t>164</a:t>
            </a:fld>
            <a:endParaRPr lang="en-US" altLang="zh-CN" sz="1200">
              <a:solidFill>
                <a:srgbClr val="000000"/>
              </a:solidFill>
              <a:ea typeface="ＭＳ Ｐゴシック" charset="0"/>
              <a:cs typeface="ＭＳ Ｐゴシック" charset="0"/>
            </a:endParaRPr>
          </a:p>
        </p:txBody>
      </p:sp>
      <p:sp>
        <p:nvSpPr>
          <p:cNvPr id="874498" name="Rectangle 2"/>
          <p:cNvSpPr>
            <a:spLocks noGrp="1" noRot="1" noChangeAspect="1" noChangeArrowheads="1" noTextEdit="1"/>
          </p:cNvSpPr>
          <p:nvPr>
            <p:ph type="sldImg"/>
          </p:nvPr>
        </p:nvSpPr>
        <p:spPr>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Title slide (no narration)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707EC-8222-0C43-950C-AE101A83607E}" type="slidenum">
              <a:rPr lang="en-US" sz="1200">
                <a:solidFill>
                  <a:prstClr val="black"/>
                </a:solidFill>
              </a:rPr>
              <a:pPr/>
              <a:t>166</a:t>
            </a:fld>
            <a:endParaRPr lang="en-US" sz="1200">
              <a:solidFill>
                <a:prstClr val="black"/>
              </a:solidFill>
            </a:endParaRPr>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4989D3-607A-2F4E-9864-B0D65194A738}" type="slidenum">
              <a:rPr lang="zh-CN" altLang="en-US" sz="1200">
                <a:solidFill>
                  <a:schemeClr val="tx1"/>
                </a:solidFill>
                <a:latin typeface="Arial" charset="0"/>
                <a:ea typeface="ＭＳ Ｐゴシック" charset="0"/>
                <a:cs typeface="ＭＳ Ｐゴシック" charset="0"/>
              </a:rPr>
              <a:pPr eaLnBrk="1" hangingPunct="1"/>
              <a:t>167</a:t>
            </a:fld>
            <a:endParaRPr lang="en-US" altLang="zh-CN" sz="1200">
              <a:solidFill>
                <a:schemeClr val="tx1"/>
              </a:solidFill>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FE84C-EAB4-BE47-89DD-457E3725289C}" type="slidenum">
              <a:rPr lang="en-US" sz="1200">
                <a:solidFill>
                  <a:prstClr val="black"/>
                </a:solidFill>
              </a:rPr>
              <a:pPr/>
              <a:t>168</a:t>
            </a:fld>
            <a:endParaRPr lang="en-US" sz="120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95706F-CFB3-8B49-935A-0BABB8822C2F}" type="slidenum">
              <a:rPr lang="en-US" sz="1200">
                <a:solidFill>
                  <a:prstClr val="black"/>
                </a:solidFill>
              </a:rPr>
              <a:pPr/>
              <a:t>169</a:t>
            </a:fld>
            <a:endParaRPr lang="en-US" sz="120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pPr>
                <a:defRPr/>
              </a:pPr>
              <a:t>‹#›</a:t>
            </a:fld>
            <a:endParaRPr lang="en-US" altLang="zh-CN"/>
          </a:p>
        </p:txBody>
      </p:sp>
    </p:spTree>
    <p:extLst>
      <p:ext uri="{BB962C8B-B14F-4D97-AF65-F5344CB8AC3E}">
        <p14:creationId xmlns:p14="http://schemas.microsoft.com/office/powerpoint/2010/main" val="11981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pPr>
                <a:defRPr/>
              </a:pPr>
              <a:t>‹#›</a:t>
            </a:fld>
            <a:endParaRPr lang="en-US" altLang="zh-CN"/>
          </a:p>
        </p:txBody>
      </p:sp>
    </p:spTree>
    <p:extLst>
      <p:ext uri="{BB962C8B-B14F-4D97-AF65-F5344CB8AC3E}">
        <p14:creationId xmlns:p14="http://schemas.microsoft.com/office/powerpoint/2010/main" val="1990707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pPr>
                <a:defRPr/>
              </a:pPr>
              <a:t>‹#›</a:t>
            </a:fld>
            <a:endParaRPr lang="en-US" altLang="zh-CN"/>
          </a:p>
        </p:txBody>
      </p:sp>
    </p:spTree>
    <p:extLst>
      <p:ext uri="{BB962C8B-B14F-4D97-AF65-F5344CB8AC3E}">
        <p14:creationId xmlns:p14="http://schemas.microsoft.com/office/powerpoint/2010/main" val="3397686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pPr>
                <a:defRPr/>
              </a:pPr>
              <a:t>‹#›</a:t>
            </a:fld>
            <a:endParaRPr lang="en-US" altLang="zh-CN"/>
          </a:p>
        </p:txBody>
      </p:sp>
    </p:spTree>
    <p:extLst>
      <p:ext uri="{BB962C8B-B14F-4D97-AF65-F5344CB8AC3E}">
        <p14:creationId xmlns:p14="http://schemas.microsoft.com/office/powerpoint/2010/main" val="2706070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pPr>
                <a:defRPr/>
              </a:pPr>
              <a:t>‹#›</a:t>
            </a:fld>
            <a:endParaRPr lang="en-US" altLang="zh-CN"/>
          </a:p>
        </p:txBody>
      </p:sp>
    </p:spTree>
    <p:extLst>
      <p:ext uri="{BB962C8B-B14F-4D97-AF65-F5344CB8AC3E}">
        <p14:creationId xmlns:p14="http://schemas.microsoft.com/office/powerpoint/2010/main" val="1385691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pPr>
                <a:defRPr/>
              </a:pPr>
              <a:t>‹#›</a:t>
            </a:fld>
            <a:endParaRPr lang="en-US" altLang="zh-CN"/>
          </a:p>
        </p:txBody>
      </p:sp>
    </p:spTree>
    <p:extLst>
      <p:ext uri="{BB962C8B-B14F-4D97-AF65-F5344CB8AC3E}">
        <p14:creationId xmlns:p14="http://schemas.microsoft.com/office/powerpoint/2010/main" val="2825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pPr>
                <a:defRPr/>
              </a:pPr>
              <a:t>‹#›</a:t>
            </a:fld>
            <a:endParaRPr lang="en-US" altLang="zh-CN"/>
          </a:p>
        </p:txBody>
      </p:sp>
    </p:spTree>
    <p:extLst>
      <p:ext uri="{BB962C8B-B14F-4D97-AF65-F5344CB8AC3E}">
        <p14:creationId xmlns:p14="http://schemas.microsoft.com/office/powerpoint/2010/main" val="5441003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pPr>
                <a:defRPr/>
              </a:pPr>
              <a:t>‹#›</a:t>
            </a:fld>
            <a:endParaRPr lang="en-US" altLang="zh-CN"/>
          </a:p>
        </p:txBody>
      </p:sp>
    </p:spTree>
    <p:extLst>
      <p:ext uri="{BB962C8B-B14F-4D97-AF65-F5344CB8AC3E}">
        <p14:creationId xmlns:p14="http://schemas.microsoft.com/office/powerpoint/2010/main" val="2184689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pPr>
                <a:defRPr/>
              </a:pPr>
              <a:t>‹#›</a:t>
            </a:fld>
            <a:endParaRPr lang="en-US" altLang="zh-CN"/>
          </a:p>
        </p:txBody>
      </p:sp>
    </p:spTree>
    <p:extLst>
      <p:ext uri="{BB962C8B-B14F-4D97-AF65-F5344CB8AC3E}">
        <p14:creationId xmlns:p14="http://schemas.microsoft.com/office/powerpoint/2010/main" val="2704504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pPr>
                <a:defRPr/>
              </a:pPr>
              <a:t>‹#›</a:t>
            </a:fld>
            <a:endParaRPr lang="en-US" altLang="zh-CN"/>
          </a:p>
        </p:txBody>
      </p:sp>
    </p:spTree>
    <p:extLst>
      <p:ext uri="{BB962C8B-B14F-4D97-AF65-F5344CB8AC3E}">
        <p14:creationId xmlns:p14="http://schemas.microsoft.com/office/powerpoint/2010/main" val="4015203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6985064B-8DC8-A042-8364-C32A597D752F}" type="slidenum">
              <a:rPr lang="zh-CN" altLang="en-US"/>
              <a:pPr>
                <a:defRPr/>
              </a:pPr>
              <a:t>‹#›</a:t>
            </a:fld>
            <a:endParaRPr lang="en-US" altLang="zh-CN"/>
          </a:p>
        </p:txBody>
      </p:sp>
    </p:spTree>
    <p:extLst>
      <p:ext uri="{BB962C8B-B14F-4D97-AF65-F5344CB8AC3E}">
        <p14:creationId xmlns:p14="http://schemas.microsoft.com/office/powerpoint/2010/main" val="545753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3F4A8135-F0C7-514D-AEFE-459DDD95AE1F}" type="slidenum">
              <a:rPr lang="zh-CN" altLang="en-US"/>
              <a:pPr>
                <a:defRPr/>
              </a:pPr>
              <a:t>‹#›</a:t>
            </a:fld>
            <a:endParaRPr lang="en-US" altLang="zh-CN"/>
          </a:p>
        </p:txBody>
      </p:sp>
    </p:spTree>
    <p:extLst>
      <p:ext uri="{BB962C8B-B14F-4D97-AF65-F5344CB8AC3E}">
        <p14:creationId xmlns:p14="http://schemas.microsoft.com/office/powerpoint/2010/main" val="254929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pPr>
                <a:defRPr/>
              </a:pPr>
              <a:t>‹#›</a:t>
            </a:fld>
            <a:endParaRPr lang="en-US" altLang="zh-CN"/>
          </a:p>
        </p:txBody>
      </p:sp>
    </p:spTree>
    <p:extLst>
      <p:ext uri="{BB962C8B-B14F-4D97-AF65-F5344CB8AC3E}">
        <p14:creationId xmlns:p14="http://schemas.microsoft.com/office/powerpoint/2010/main" val="12117595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3E759E83-8E12-5149-875F-53E0F89387B7}" type="slidenum">
              <a:rPr lang="zh-CN" altLang="en-US"/>
              <a:pPr>
                <a:defRPr/>
              </a:pPr>
              <a:t>‹#›</a:t>
            </a:fld>
            <a:endParaRPr lang="en-US" altLang="zh-CN"/>
          </a:p>
        </p:txBody>
      </p:sp>
    </p:spTree>
    <p:extLst>
      <p:ext uri="{BB962C8B-B14F-4D97-AF65-F5344CB8AC3E}">
        <p14:creationId xmlns:p14="http://schemas.microsoft.com/office/powerpoint/2010/main" val="327780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02"/>
          <p:cNvSpPr>
            <a:spLocks noGrp="1" noChangeArrowheads="1"/>
          </p:cNvSpPr>
          <p:nvPr>
            <p:ph type="sldNum" sz="quarter" idx="12"/>
          </p:nvPr>
        </p:nvSpPr>
        <p:spPr>
          <a:ln/>
        </p:spPr>
        <p:txBody>
          <a:bodyPr/>
          <a:lstStyle>
            <a:lvl1pPr>
              <a:defRPr/>
            </a:lvl1pPr>
          </a:lstStyle>
          <a:p>
            <a:pPr>
              <a:defRPr/>
            </a:pPr>
            <a:fld id="{433A40C3-3F8B-3243-A878-BEEA584E0B82}" type="slidenum">
              <a:rPr lang="zh-CN" altLang="en-US"/>
              <a:pPr>
                <a:defRPr/>
              </a:pPr>
              <a:t>‹#›</a:t>
            </a:fld>
            <a:endParaRPr lang="en-US" altLang="zh-CN"/>
          </a:p>
        </p:txBody>
      </p:sp>
    </p:spTree>
    <p:extLst>
      <p:ext uri="{BB962C8B-B14F-4D97-AF65-F5344CB8AC3E}">
        <p14:creationId xmlns:p14="http://schemas.microsoft.com/office/powerpoint/2010/main" val="3591726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02"/>
          <p:cNvSpPr>
            <a:spLocks noGrp="1" noChangeArrowheads="1"/>
          </p:cNvSpPr>
          <p:nvPr>
            <p:ph type="sldNum" sz="quarter" idx="12"/>
          </p:nvPr>
        </p:nvSpPr>
        <p:spPr>
          <a:ln/>
        </p:spPr>
        <p:txBody>
          <a:bodyPr/>
          <a:lstStyle>
            <a:lvl1pPr>
              <a:defRPr/>
            </a:lvl1pPr>
          </a:lstStyle>
          <a:p>
            <a:pPr>
              <a:defRPr/>
            </a:pPr>
            <a:fld id="{FBA05AD7-7D43-BA43-A12B-0623F20FE17B}" type="slidenum">
              <a:rPr lang="zh-CN" altLang="en-US"/>
              <a:pPr>
                <a:defRPr/>
              </a:pPr>
              <a:t>‹#›</a:t>
            </a:fld>
            <a:endParaRPr lang="en-US" altLang="zh-CN"/>
          </a:p>
        </p:txBody>
      </p:sp>
    </p:spTree>
    <p:extLst>
      <p:ext uri="{BB962C8B-B14F-4D97-AF65-F5344CB8AC3E}">
        <p14:creationId xmlns:p14="http://schemas.microsoft.com/office/powerpoint/2010/main" val="4256023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02"/>
          <p:cNvSpPr>
            <a:spLocks noGrp="1" noChangeArrowheads="1"/>
          </p:cNvSpPr>
          <p:nvPr>
            <p:ph type="sldNum" sz="quarter" idx="12"/>
          </p:nvPr>
        </p:nvSpPr>
        <p:spPr>
          <a:ln/>
        </p:spPr>
        <p:txBody>
          <a:bodyPr/>
          <a:lstStyle>
            <a:lvl1pPr>
              <a:defRPr/>
            </a:lvl1pPr>
          </a:lstStyle>
          <a:p>
            <a:pPr>
              <a:defRPr/>
            </a:pPr>
            <a:fld id="{E93F33F6-F300-9D40-8799-E04639A3DDED}" type="slidenum">
              <a:rPr lang="zh-CN" altLang="en-US"/>
              <a:pPr>
                <a:defRPr/>
              </a:pPr>
              <a:t>‹#›</a:t>
            </a:fld>
            <a:endParaRPr lang="en-US" altLang="zh-CN"/>
          </a:p>
        </p:txBody>
      </p:sp>
    </p:spTree>
    <p:extLst>
      <p:ext uri="{BB962C8B-B14F-4D97-AF65-F5344CB8AC3E}">
        <p14:creationId xmlns:p14="http://schemas.microsoft.com/office/powerpoint/2010/main" val="260549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9AFEDF55-5731-1642-B2B5-BE785C3BBA6F}" type="slidenum">
              <a:rPr lang="zh-CN" altLang="en-US"/>
              <a:pPr>
                <a:defRPr/>
              </a:pPr>
              <a:t>‹#›</a:t>
            </a:fld>
            <a:endParaRPr lang="en-US" altLang="zh-CN"/>
          </a:p>
        </p:txBody>
      </p:sp>
    </p:spTree>
    <p:extLst>
      <p:ext uri="{BB962C8B-B14F-4D97-AF65-F5344CB8AC3E}">
        <p14:creationId xmlns:p14="http://schemas.microsoft.com/office/powerpoint/2010/main" val="2746478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29591767-8F83-3247-B9C2-16197EE247C5}" type="slidenum">
              <a:rPr lang="zh-CN" altLang="en-US"/>
              <a:pPr>
                <a:defRPr/>
              </a:pPr>
              <a:t>‹#›</a:t>
            </a:fld>
            <a:endParaRPr lang="en-US" altLang="zh-CN"/>
          </a:p>
        </p:txBody>
      </p:sp>
    </p:spTree>
    <p:extLst>
      <p:ext uri="{BB962C8B-B14F-4D97-AF65-F5344CB8AC3E}">
        <p14:creationId xmlns:p14="http://schemas.microsoft.com/office/powerpoint/2010/main" val="106187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71F67FF-FA51-E442-9BD0-2D54DACE427C}" type="slidenum">
              <a:rPr lang="zh-CN" altLang="en-US"/>
              <a:pPr>
                <a:defRPr/>
              </a:pPr>
              <a:t>‹#›</a:t>
            </a:fld>
            <a:endParaRPr lang="en-US" altLang="zh-CN"/>
          </a:p>
        </p:txBody>
      </p:sp>
    </p:spTree>
    <p:extLst>
      <p:ext uri="{BB962C8B-B14F-4D97-AF65-F5344CB8AC3E}">
        <p14:creationId xmlns:p14="http://schemas.microsoft.com/office/powerpoint/2010/main" val="74719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2E605AD-328D-1441-A4C0-159500C5A30C}" type="slidenum">
              <a:rPr lang="zh-CN" altLang="en-US"/>
              <a:pPr>
                <a:defRPr/>
              </a:pPr>
              <a:t>‹#›</a:t>
            </a:fld>
            <a:endParaRPr lang="en-US" altLang="zh-CN"/>
          </a:p>
        </p:txBody>
      </p:sp>
    </p:spTree>
    <p:extLst>
      <p:ext uri="{BB962C8B-B14F-4D97-AF65-F5344CB8AC3E}">
        <p14:creationId xmlns:p14="http://schemas.microsoft.com/office/powerpoint/2010/main" val="1993108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C8A747-6C28-D54F-B45F-F0C62156BA7C}" type="slidenum">
              <a:rPr lang="zh-CN" altLang="en-US"/>
              <a:pPr>
                <a:defRPr/>
              </a:pPr>
              <a:t>‹#›</a:t>
            </a:fld>
            <a:endParaRPr lang="en-US" altLang="zh-CN"/>
          </a:p>
        </p:txBody>
      </p:sp>
    </p:spTree>
    <p:extLst>
      <p:ext uri="{BB962C8B-B14F-4D97-AF65-F5344CB8AC3E}">
        <p14:creationId xmlns:p14="http://schemas.microsoft.com/office/powerpoint/2010/main" val="3714618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CB25C7-005E-9D48-8546-D63852F943AA}" type="slidenum">
              <a:rPr lang="zh-CN" altLang="en-US"/>
              <a:pPr>
                <a:defRPr/>
              </a:pPr>
              <a:t>‹#›</a:t>
            </a:fld>
            <a:endParaRPr lang="en-US" altLang="zh-CN"/>
          </a:p>
        </p:txBody>
      </p:sp>
    </p:spTree>
    <p:extLst>
      <p:ext uri="{BB962C8B-B14F-4D97-AF65-F5344CB8AC3E}">
        <p14:creationId xmlns:p14="http://schemas.microsoft.com/office/powerpoint/2010/main" val="26360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7956ACDB-0D34-984D-BB13-CB4CBD2CA191}" type="slidenum">
              <a:rPr lang="zh-CN" altLang="en-US"/>
              <a:pPr>
                <a:defRPr/>
              </a:pPr>
              <a:t>‹#›</a:t>
            </a:fld>
            <a:endParaRPr lang="en-US" altLang="zh-CN"/>
          </a:p>
        </p:txBody>
      </p:sp>
    </p:spTree>
    <p:extLst>
      <p:ext uri="{BB962C8B-B14F-4D97-AF65-F5344CB8AC3E}">
        <p14:creationId xmlns:p14="http://schemas.microsoft.com/office/powerpoint/2010/main" val="10229223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70A82B-7CBF-6847-A86F-DC59F0DDF196}" type="slidenum">
              <a:rPr lang="zh-CN" altLang="en-US"/>
              <a:pPr>
                <a:defRPr/>
              </a:pPr>
              <a:t>‹#›</a:t>
            </a:fld>
            <a:endParaRPr lang="en-US" altLang="zh-CN"/>
          </a:p>
        </p:txBody>
      </p:sp>
    </p:spTree>
    <p:extLst>
      <p:ext uri="{BB962C8B-B14F-4D97-AF65-F5344CB8AC3E}">
        <p14:creationId xmlns:p14="http://schemas.microsoft.com/office/powerpoint/2010/main" val="17126026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17DC45-F0B2-CA4D-8C63-2E9519CD4E23}" type="slidenum">
              <a:rPr lang="zh-CN" altLang="en-US"/>
              <a:pPr>
                <a:defRPr/>
              </a:pPr>
              <a:t>‹#›</a:t>
            </a:fld>
            <a:endParaRPr lang="en-US" altLang="zh-CN"/>
          </a:p>
        </p:txBody>
      </p:sp>
    </p:spTree>
    <p:extLst>
      <p:ext uri="{BB962C8B-B14F-4D97-AF65-F5344CB8AC3E}">
        <p14:creationId xmlns:p14="http://schemas.microsoft.com/office/powerpoint/2010/main" val="3510616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BA58CAD-5DAA-D64E-8C9E-D3CAFAE82261}" type="slidenum">
              <a:rPr lang="zh-CN" altLang="en-US"/>
              <a:pPr>
                <a:defRPr/>
              </a:pPr>
              <a:t>‹#›</a:t>
            </a:fld>
            <a:endParaRPr lang="en-US" altLang="zh-CN"/>
          </a:p>
        </p:txBody>
      </p:sp>
    </p:spTree>
    <p:extLst>
      <p:ext uri="{BB962C8B-B14F-4D97-AF65-F5344CB8AC3E}">
        <p14:creationId xmlns:p14="http://schemas.microsoft.com/office/powerpoint/2010/main" val="762210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52DF2F2-3A18-634C-BBAD-73690AD9C6D3}" type="slidenum">
              <a:rPr lang="zh-CN" altLang="en-US"/>
              <a:pPr>
                <a:defRPr/>
              </a:pPr>
              <a:t>‹#›</a:t>
            </a:fld>
            <a:endParaRPr lang="en-US" altLang="zh-CN"/>
          </a:p>
        </p:txBody>
      </p:sp>
    </p:spTree>
    <p:extLst>
      <p:ext uri="{BB962C8B-B14F-4D97-AF65-F5344CB8AC3E}">
        <p14:creationId xmlns:p14="http://schemas.microsoft.com/office/powerpoint/2010/main" val="1971116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F99C18-125D-DD4A-A8E1-E6A4F1205AB9}" type="slidenum">
              <a:rPr lang="zh-CN" altLang="en-US"/>
              <a:pPr>
                <a:defRPr/>
              </a:pPr>
              <a:t>‹#›</a:t>
            </a:fld>
            <a:endParaRPr lang="en-US" altLang="zh-CN"/>
          </a:p>
        </p:txBody>
      </p:sp>
    </p:spTree>
    <p:extLst>
      <p:ext uri="{BB962C8B-B14F-4D97-AF65-F5344CB8AC3E}">
        <p14:creationId xmlns:p14="http://schemas.microsoft.com/office/powerpoint/2010/main" val="495578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09FC5A-DBE7-7342-AFBF-B591B91A6626}" type="slidenum">
              <a:rPr lang="zh-CN" altLang="en-US"/>
              <a:pPr>
                <a:defRPr/>
              </a:pPr>
              <a:t>‹#›</a:t>
            </a:fld>
            <a:endParaRPr lang="en-US" altLang="zh-CN"/>
          </a:p>
        </p:txBody>
      </p:sp>
    </p:spTree>
    <p:extLst>
      <p:ext uri="{BB962C8B-B14F-4D97-AF65-F5344CB8AC3E}">
        <p14:creationId xmlns:p14="http://schemas.microsoft.com/office/powerpoint/2010/main" val="3444657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C69930B-8B18-8444-8039-FED2AC1ECCF2}" type="slidenum">
              <a:rPr lang="zh-CN" altLang="en-US"/>
              <a:pPr>
                <a:defRPr/>
              </a:pPr>
              <a:t>‹#›</a:t>
            </a:fld>
            <a:endParaRPr lang="en-US" altLang="zh-CN"/>
          </a:p>
        </p:txBody>
      </p:sp>
    </p:spTree>
    <p:extLst>
      <p:ext uri="{BB962C8B-B14F-4D97-AF65-F5344CB8AC3E}">
        <p14:creationId xmlns:p14="http://schemas.microsoft.com/office/powerpoint/2010/main" val="2097417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81FA8E-EA62-7541-8299-29B3DB1DDB50}" type="slidenum">
              <a:rPr lang="zh-CN" altLang="en-US"/>
              <a:pPr>
                <a:defRPr/>
              </a:pPr>
              <a:t>‹#›</a:t>
            </a:fld>
            <a:endParaRPr lang="en-US" altLang="zh-CN"/>
          </a:p>
        </p:txBody>
      </p:sp>
    </p:spTree>
    <p:extLst>
      <p:ext uri="{BB962C8B-B14F-4D97-AF65-F5344CB8AC3E}">
        <p14:creationId xmlns:p14="http://schemas.microsoft.com/office/powerpoint/2010/main" val="3061240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82D381-7401-0D44-9DE2-2E94E3F1D25C}" type="slidenum">
              <a:rPr lang="zh-CN" altLang="en-US"/>
              <a:pPr>
                <a:defRPr/>
              </a:pPr>
              <a:t>‹#›</a:t>
            </a:fld>
            <a:endParaRPr lang="en-US" altLang="zh-CN"/>
          </a:p>
        </p:txBody>
      </p:sp>
    </p:spTree>
    <p:extLst>
      <p:ext uri="{BB962C8B-B14F-4D97-AF65-F5344CB8AC3E}">
        <p14:creationId xmlns:p14="http://schemas.microsoft.com/office/powerpoint/2010/main" val="40058693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C6596E-B3F3-2E4C-AD7A-F052D38023D5}" type="slidenum">
              <a:rPr lang="zh-CN" altLang="en-US"/>
              <a:pPr>
                <a:defRPr/>
              </a:pPr>
              <a:t>‹#›</a:t>
            </a:fld>
            <a:endParaRPr lang="en-US" altLang="zh-CN"/>
          </a:p>
        </p:txBody>
      </p:sp>
    </p:spTree>
    <p:extLst>
      <p:ext uri="{BB962C8B-B14F-4D97-AF65-F5344CB8AC3E}">
        <p14:creationId xmlns:p14="http://schemas.microsoft.com/office/powerpoint/2010/main" val="416521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ACA67F7B-F3FA-6840-9B50-79278E33C06F}" type="slidenum">
              <a:rPr lang="zh-CN" altLang="en-US"/>
              <a:pPr>
                <a:defRPr/>
              </a:pPr>
              <a:t>‹#›</a:t>
            </a:fld>
            <a:endParaRPr lang="en-US" altLang="zh-CN"/>
          </a:p>
        </p:txBody>
      </p:sp>
    </p:spTree>
    <p:extLst>
      <p:ext uri="{BB962C8B-B14F-4D97-AF65-F5344CB8AC3E}">
        <p14:creationId xmlns:p14="http://schemas.microsoft.com/office/powerpoint/2010/main" val="131169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916E23A-0206-914E-9AE7-70EDA6FBE72C}" type="slidenum">
              <a:rPr lang="zh-CN" altLang="en-US"/>
              <a:pPr>
                <a:defRPr/>
              </a:pPr>
              <a:t>‹#›</a:t>
            </a:fld>
            <a:endParaRPr lang="en-US" altLang="zh-CN"/>
          </a:p>
        </p:txBody>
      </p:sp>
    </p:spTree>
    <p:extLst>
      <p:ext uri="{BB962C8B-B14F-4D97-AF65-F5344CB8AC3E}">
        <p14:creationId xmlns:p14="http://schemas.microsoft.com/office/powerpoint/2010/main" val="4036470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3B94369-8626-4A49-97D9-FBF2405580BA}" type="slidenum">
              <a:rPr lang="zh-CN" altLang="en-US"/>
              <a:pPr>
                <a:defRPr/>
              </a:pPr>
              <a:t>‹#›</a:t>
            </a:fld>
            <a:endParaRPr lang="en-US" altLang="zh-CN"/>
          </a:p>
        </p:txBody>
      </p:sp>
    </p:spTree>
    <p:extLst>
      <p:ext uri="{BB962C8B-B14F-4D97-AF65-F5344CB8AC3E}">
        <p14:creationId xmlns:p14="http://schemas.microsoft.com/office/powerpoint/2010/main" val="3860589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0BD720AC-4852-084C-A3FC-E8E8F4B53ECF}" type="slidenum">
              <a:rPr lang="zh-CN" altLang="en-US"/>
              <a:pPr>
                <a:defRPr/>
              </a:pPr>
              <a:t>‹#›</a:t>
            </a:fld>
            <a:endParaRPr lang="en-US" altLang="zh-CN"/>
          </a:p>
        </p:txBody>
      </p:sp>
    </p:spTree>
    <p:extLst>
      <p:ext uri="{BB962C8B-B14F-4D97-AF65-F5344CB8AC3E}">
        <p14:creationId xmlns:p14="http://schemas.microsoft.com/office/powerpoint/2010/main" val="15547903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1958B3AE-78D5-874C-9A2B-8B4AA6C32A03}" type="slidenum">
              <a:rPr lang="zh-CN" altLang="en-US"/>
              <a:pPr>
                <a:defRPr/>
              </a:pPr>
              <a:t>‹#›</a:t>
            </a:fld>
            <a:endParaRPr lang="en-US" altLang="zh-CN"/>
          </a:p>
        </p:txBody>
      </p:sp>
    </p:spTree>
    <p:extLst>
      <p:ext uri="{BB962C8B-B14F-4D97-AF65-F5344CB8AC3E}">
        <p14:creationId xmlns:p14="http://schemas.microsoft.com/office/powerpoint/2010/main" val="1109491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6E02A435-6D0A-AE4A-8617-C6931662A098}" type="slidenum">
              <a:rPr lang="zh-CN" altLang="en-US"/>
              <a:pPr>
                <a:defRPr/>
              </a:pPr>
              <a:t>‹#›</a:t>
            </a:fld>
            <a:endParaRPr lang="en-US" altLang="zh-CN"/>
          </a:p>
        </p:txBody>
      </p:sp>
    </p:spTree>
    <p:extLst>
      <p:ext uri="{BB962C8B-B14F-4D97-AF65-F5344CB8AC3E}">
        <p14:creationId xmlns:p14="http://schemas.microsoft.com/office/powerpoint/2010/main" val="22598706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02B4DDB4-2DD5-694D-A4EC-37BA2A984AF6}" type="slidenum">
              <a:rPr lang="zh-CN" altLang="en-US"/>
              <a:pPr>
                <a:defRPr/>
              </a:pPr>
              <a:t>‹#›</a:t>
            </a:fld>
            <a:endParaRPr lang="en-US" altLang="zh-CN"/>
          </a:p>
        </p:txBody>
      </p:sp>
    </p:spTree>
    <p:extLst>
      <p:ext uri="{BB962C8B-B14F-4D97-AF65-F5344CB8AC3E}">
        <p14:creationId xmlns:p14="http://schemas.microsoft.com/office/powerpoint/2010/main" val="38115214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zh-CN" altLang="en-US"/>
          </a:p>
        </p:txBody>
      </p:sp>
      <p:sp>
        <p:nvSpPr>
          <p:cNvPr id="3"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0"/>
          <p:cNvSpPr>
            <a:spLocks noGrp="1" noChangeArrowheads="1"/>
          </p:cNvSpPr>
          <p:nvPr>
            <p:ph type="sldNum" sz="quarter" idx="12"/>
          </p:nvPr>
        </p:nvSpPr>
        <p:spPr/>
        <p:txBody>
          <a:bodyPr/>
          <a:lstStyle>
            <a:lvl1pPr>
              <a:defRPr/>
            </a:lvl1pPr>
          </a:lstStyle>
          <a:p>
            <a:pPr>
              <a:defRPr/>
            </a:pPr>
            <a:fld id="{4A35B3A8-1991-5B4B-94E3-E4898E98599B}" type="slidenum">
              <a:rPr lang="zh-CN" altLang="en-US"/>
              <a:pPr>
                <a:defRPr/>
              </a:pPr>
              <a:t>‹#›</a:t>
            </a:fld>
            <a:endParaRPr lang="en-US" altLang="zh-CN"/>
          </a:p>
        </p:txBody>
      </p:sp>
    </p:spTree>
    <p:extLst>
      <p:ext uri="{BB962C8B-B14F-4D97-AF65-F5344CB8AC3E}">
        <p14:creationId xmlns:p14="http://schemas.microsoft.com/office/powerpoint/2010/main" val="25411814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zh-CN" altLang="en-US"/>
          </a:p>
        </p:txBody>
      </p:sp>
      <p:sp>
        <p:nvSpPr>
          <p:cNvPr id="10" name="Rectangle 10"/>
          <p:cNvSpPr>
            <a:spLocks noGrp="1" noChangeArrowheads="1"/>
          </p:cNvSpPr>
          <p:nvPr>
            <p:ph type="ftr" sz="quarter" idx="11"/>
          </p:nvPr>
        </p:nvSpPr>
        <p:spPr/>
        <p:txBody>
          <a:bodyPr/>
          <a:lstStyle>
            <a:lvl1pPr algn="l">
              <a:defRPr/>
            </a:lvl1pPr>
          </a:lstStyle>
          <a:p>
            <a:pPr>
              <a:defRPr/>
            </a:pPr>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31D5A9B1-DE86-A144-8B11-283B23D61DCD}" type="slidenum">
              <a:rPr lang="zh-CN" altLang="en-US"/>
              <a:pPr>
                <a:defRPr/>
              </a:pPr>
              <a:t>‹#›</a:t>
            </a:fld>
            <a:endParaRPr lang="en-US" altLang="zh-CN"/>
          </a:p>
        </p:txBody>
      </p:sp>
    </p:spTree>
    <p:extLst>
      <p:ext uri="{BB962C8B-B14F-4D97-AF65-F5344CB8AC3E}">
        <p14:creationId xmlns:p14="http://schemas.microsoft.com/office/powerpoint/2010/main" val="628221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a:defRPr/>
            </a:lvl1pPr>
          </a:lstStyle>
          <a:p>
            <a:pPr>
              <a:defRPr/>
            </a:pPr>
            <a:fld id="{2ACA4520-21E5-9E45-B3CD-DE116A5259F6}" type="slidenum">
              <a:rPr lang="zh-CN" altLang="en-US"/>
              <a:pPr>
                <a:defRPr/>
              </a:pPr>
              <a:t>‹#›</a:t>
            </a:fld>
            <a:endParaRPr lang="en-US" altLang="zh-CN"/>
          </a:p>
        </p:txBody>
      </p:sp>
    </p:spTree>
    <p:extLst>
      <p:ext uri="{BB962C8B-B14F-4D97-AF65-F5344CB8AC3E}">
        <p14:creationId xmlns:p14="http://schemas.microsoft.com/office/powerpoint/2010/main" val="2043472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zh-CN" altLang="en-US"/>
          </a:p>
        </p:txBody>
      </p:sp>
      <p:sp>
        <p:nvSpPr>
          <p:cNvPr id="3" name="Rectangle 4"/>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5"/>
          <p:cNvSpPr>
            <a:spLocks noGrp="1" noChangeArrowheads="1"/>
          </p:cNvSpPr>
          <p:nvPr>
            <p:ph type="sldNum" sz="quarter" idx="12"/>
          </p:nvPr>
        </p:nvSpPr>
        <p:spPr/>
        <p:txBody>
          <a:bodyPr/>
          <a:lstStyle>
            <a:lvl1pPr>
              <a:defRPr/>
            </a:lvl1pPr>
          </a:lstStyle>
          <a:p>
            <a:pPr>
              <a:defRPr/>
            </a:pPr>
            <a:fld id="{A5AF9808-05FB-D647-9250-1C73E7C6DBF0}" type="slidenum">
              <a:rPr lang="zh-CN" altLang="en-US"/>
              <a:pPr>
                <a:defRPr/>
              </a:pPr>
              <a:t>‹#›</a:t>
            </a:fld>
            <a:endParaRPr lang="en-US" altLang="zh-CN"/>
          </a:p>
        </p:txBody>
      </p:sp>
    </p:spTree>
    <p:extLst>
      <p:ext uri="{BB962C8B-B14F-4D97-AF65-F5344CB8AC3E}">
        <p14:creationId xmlns:p14="http://schemas.microsoft.com/office/powerpoint/2010/main" val="366540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EB110DEF-CD13-CD4C-A945-0499D8124FBD}" type="slidenum">
              <a:rPr lang="zh-CN" altLang="en-US"/>
              <a:pPr>
                <a:defRPr/>
              </a:pPr>
              <a:t>‹#›</a:t>
            </a:fld>
            <a:endParaRPr lang="en-US" altLang="zh-CN"/>
          </a:p>
        </p:txBody>
      </p:sp>
    </p:spTree>
    <p:extLst>
      <p:ext uri="{BB962C8B-B14F-4D97-AF65-F5344CB8AC3E}">
        <p14:creationId xmlns:p14="http://schemas.microsoft.com/office/powerpoint/2010/main" val="1263832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25"/>
          <p:cNvSpPr>
            <a:spLocks noGrp="1" noChangeArrowheads="1"/>
          </p:cNvSpPr>
          <p:nvPr>
            <p:ph type="sldNum" sz="quarter" idx="12"/>
          </p:nvPr>
        </p:nvSpPr>
        <p:spPr/>
        <p:txBody>
          <a:bodyPr/>
          <a:lstStyle>
            <a:lvl1pPr>
              <a:defRPr/>
            </a:lvl1pPr>
          </a:lstStyle>
          <a:p>
            <a:pPr>
              <a:defRPr/>
            </a:pPr>
            <a:fld id="{FC6AA0AF-63E3-284C-BB69-71758C21448C}" type="slidenum">
              <a:rPr lang="zh-CN" altLang="en-US"/>
              <a:pPr>
                <a:defRPr/>
              </a:pPr>
              <a:t>‹#›</a:t>
            </a:fld>
            <a:endParaRPr lang="en-US" altLang="zh-CN"/>
          </a:p>
        </p:txBody>
      </p:sp>
    </p:spTree>
    <p:extLst>
      <p:ext uri="{BB962C8B-B14F-4D97-AF65-F5344CB8AC3E}">
        <p14:creationId xmlns:p14="http://schemas.microsoft.com/office/powerpoint/2010/main" val="388690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1"/>
          <p:cNvSpPr>
            <a:spLocks noGrp="1" noChangeArrowheads="1"/>
          </p:cNvSpPr>
          <p:nvPr>
            <p:ph type="sldNum" sz="quarter" idx="12"/>
          </p:nvPr>
        </p:nvSpPr>
        <p:spPr/>
        <p:txBody>
          <a:bodyPr/>
          <a:lstStyle>
            <a:lvl1pPr>
              <a:defRPr/>
            </a:lvl1pPr>
          </a:lstStyle>
          <a:p>
            <a:pPr>
              <a:defRPr/>
            </a:pPr>
            <a:fld id="{7A30A336-B812-2B42-BF64-F057FA05CF0C}" type="slidenum">
              <a:rPr lang="zh-CN" altLang="en-US"/>
              <a:pPr>
                <a:defRPr/>
              </a:pPr>
              <a:t>‹#›</a:t>
            </a:fld>
            <a:endParaRPr lang="en-US" altLang="zh-CN"/>
          </a:p>
        </p:txBody>
      </p:sp>
    </p:spTree>
    <p:extLst>
      <p:ext uri="{BB962C8B-B14F-4D97-AF65-F5344CB8AC3E}">
        <p14:creationId xmlns:p14="http://schemas.microsoft.com/office/powerpoint/2010/main" val="3154846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a:defRPr/>
            </a:lvl1pPr>
          </a:lstStyle>
          <a:p>
            <a:pPr>
              <a:defRPr/>
            </a:pPr>
            <a:endParaRPr lang="zh-CN" altLang="en-US"/>
          </a:p>
        </p:txBody>
      </p:sp>
      <p:sp>
        <p:nvSpPr>
          <p:cNvPr id="3" name="Rectangle 1036"/>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7"/>
          <p:cNvSpPr>
            <a:spLocks noGrp="1" noChangeArrowheads="1"/>
          </p:cNvSpPr>
          <p:nvPr>
            <p:ph type="sldNum" sz="quarter" idx="12"/>
          </p:nvPr>
        </p:nvSpPr>
        <p:spPr/>
        <p:txBody>
          <a:bodyPr/>
          <a:lstStyle>
            <a:lvl1pPr>
              <a:defRPr/>
            </a:lvl1pPr>
          </a:lstStyle>
          <a:p>
            <a:pPr>
              <a:defRPr/>
            </a:pPr>
            <a:fld id="{50152C32-B50B-064D-B6CB-F5ABC945D33C}" type="slidenum">
              <a:rPr lang="zh-CN" altLang="en-US"/>
              <a:pPr>
                <a:defRPr/>
              </a:pPr>
              <a:t>‹#›</a:t>
            </a:fld>
            <a:endParaRPr lang="en-US" altLang="zh-CN"/>
          </a:p>
        </p:txBody>
      </p:sp>
    </p:spTree>
    <p:extLst>
      <p:ext uri="{BB962C8B-B14F-4D97-AF65-F5344CB8AC3E}">
        <p14:creationId xmlns:p14="http://schemas.microsoft.com/office/powerpoint/2010/main" val="3348913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000287"/>
      </p:ext>
    </p:extLst>
  </p:cSld>
  <p:clrMapOvr>
    <a:masterClrMapping/>
  </p:clrMapOvr>
  <p:transition spd="med">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0"/>
                <a:cs typeface="ＭＳ Ｐゴシック" charset="0"/>
              </a:defRPr>
            </a:lvl1pPr>
          </a:lstStyle>
          <a:p>
            <a:pPr>
              <a:defRPr/>
            </a:pPr>
            <a:fld id="{B0E6B116-537D-AB4A-857C-B27D179FB195}" type="slidenum">
              <a:rPr lang="zh-CN" altLang="en-US"/>
              <a:pPr>
                <a:defRPr/>
              </a:pPr>
              <a:t>‹#›</a:t>
            </a:fld>
            <a:endParaRPr lang="en-US" altLang="zh-CN"/>
          </a:p>
        </p:txBody>
      </p:sp>
    </p:spTree>
    <p:extLst>
      <p:ext uri="{BB962C8B-B14F-4D97-AF65-F5344CB8AC3E}">
        <p14:creationId xmlns:p14="http://schemas.microsoft.com/office/powerpoint/2010/main" val="3204311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7AE3B1-BC87-F042-9F25-8CD0AFDDD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45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2538FE76-76D1-234E-A936-B91109C64F17}" type="slidenum">
              <a:rPr lang="zh-CN" altLang="en-US"/>
              <a:pPr>
                <a:defRPr/>
              </a:pPr>
              <a:t>‹#›</a:t>
            </a:fld>
            <a:endParaRPr lang="en-US" altLang="zh-CN"/>
          </a:p>
        </p:txBody>
      </p:sp>
    </p:spTree>
    <p:extLst>
      <p:ext uri="{BB962C8B-B14F-4D97-AF65-F5344CB8AC3E}">
        <p14:creationId xmlns:p14="http://schemas.microsoft.com/office/powerpoint/2010/main" val="8604229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532A7D1D-3C7B-FD46-823E-EBE2B66808BE}" type="slidenum">
              <a:rPr lang="zh-CN" altLang="en-US"/>
              <a:pPr>
                <a:defRPr/>
              </a:pPr>
              <a:t>‹#›</a:t>
            </a:fld>
            <a:endParaRPr lang="en-US" altLang="zh-CN"/>
          </a:p>
        </p:txBody>
      </p:sp>
    </p:spTree>
    <p:extLst>
      <p:ext uri="{BB962C8B-B14F-4D97-AF65-F5344CB8AC3E}">
        <p14:creationId xmlns:p14="http://schemas.microsoft.com/office/powerpoint/2010/main" val="36328420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p:txBody>
          <a:bodyPr/>
          <a:lstStyle>
            <a:lvl1pPr>
              <a:defRPr/>
            </a:lvl1pPr>
          </a:lstStyle>
          <a:p>
            <a:pPr>
              <a:defRPr/>
            </a:pPr>
            <a:endParaRPr lang="zh-CN" altLang="en-US"/>
          </a:p>
        </p:txBody>
      </p:sp>
      <p:sp>
        <p:nvSpPr>
          <p:cNvPr id="6" name="Rectangle 1046"/>
          <p:cNvSpPr>
            <a:spLocks noGrp="1" noChangeArrowheads="1"/>
          </p:cNvSpPr>
          <p:nvPr>
            <p:ph type="ftr" sz="quarter" idx="11"/>
          </p:nvPr>
        </p:nvSpPr>
        <p:spPr/>
        <p:txBody>
          <a:bodyPr/>
          <a:lstStyle>
            <a:lvl1pPr algn="l">
              <a:defRPr/>
            </a:lvl1pPr>
          </a:lstStyle>
          <a:p>
            <a:pPr>
              <a:defRPr/>
            </a:pPr>
            <a:endParaRPr lang="zh-CN" altLang="en-US"/>
          </a:p>
        </p:txBody>
      </p:sp>
      <p:sp>
        <p:nvSpPr>
          <p:cNvPr id="7" name="Rectangle 1047"/>
          <p:cNvSpPr>
            <a:spLocks noGrp="1" noChangeArrowheads="1"/>
          </p:cNvSpPr>
          <p:nvPr>
            <p:ph type="sldNum" sz="quarter" idx="12"/>
          </p:nvPr>
        </p:nvSpPr>
        <p:spPr/>
        <p:txBody>
          <a:bodyPr/>
          <a:lstStyle>
            <a:lvl1pPr>
              <a:defRPr/>
            </a:lvl1pPr>
          </a:lstStyle>
          <a:p>
            <a:pPr>
              <a:defRPr/>
            </a:pPr>
            <a:fld id="{8A14E281-1F4E-4141-B18F-EFDE45CACE8D}" type="slidenum">
              <a:rPr lang="zh-CN" altLang="en-US"/>
              <a:pPr>
                <a:defRPr/>
              </a:pPr>
              <a:t>‹#›</a:t>
            </a:fld>
            <a:endParaRPr lang="en-US" altLang="zh-CN"/>
          </a:p>
        </p:txBody>
      </p:sp>
    </p:spTree>
    <p:extLst>
      <p:ext uri="{BB962C8B-B14F-4D97-AF65-F5344CB8AC3E}">
        <p14:creationId xmlns:p14="http://schemas.microsoft.com/office/powerpoint/2010/main" val="4618389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397938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8CEF3E9F-1C2C-C04E-8F34-951B462BF819}" type="slidenum">
              <a:rPr lang="zh-CN" altLang="en-US"/>
              <a:pPr>
                <a:defRPr/>
              </a:pPr>
              <a:t>‹#›</a:t>
            </a:fld>
            <a:endParaRPr lang="en-US" altLang="zh-CN"/>
          </a:p>
        </p:txBody>
      </p:sp>
    </p:spTree>
    <p:extLst>
      <p:ext uri="{BB962C8B-B14F-4D97-AF65-F5344CB8AC3E}">
        <p14:creationId xmlns:p14="http://schemas.microsoft.com/office/powerpoint/2010/main" val="3945974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defRPr>
                <a:latin typeface="Tahoma" charset="0"/>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A71F56AE-8609-0F4D-B522-06F0F3A4EBA6}" type="slidenum">
              <a:rPr lang="zh-CN" altLang="en-US"/>
              <a:pPr>
                <a:defRPr/>
              </a:pPr>
              <a:t>‹#›</a:t>
            </a:fld>
            <a:endParaRPr lang="en-US" altLang="zh-CN"/>
          </a:p>
        </p:txBody>
      </p:sp>
    </p:spTree>
    <p:extLst>
      <p:ext uri="{BB962C8B-B14F-4D97-AF65-F5344CB8AC3E}">
        <p14:creationId xmlns:p14="http://schemas.microsoft.com/office/powerpoint/2010/main" val="9070133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2FAF9DDD-4DD5-664D-9C5F-6D8AB45605C2}" type="slidenum">
              <a:rPr lang="zh-CN" altLang="en-US"/>
              <a:pPr>
                <a:defRPr/>
              </a:pPr>
              <a:t>‹#›</a:t>
            </a:fld>
            <a:endParaRPr lang="en-US" altLang="zh-CN"/>
          </a:p>
        </p:txBody>
      </p:sp>
    </p:spTree>
    <p:extLst>
      <p:ext uri="{BB962C8B-B14F-4D97-AF65-F5344CB8AC3E}">
        <p14:creationId xmlns:p14="http://schemas.microsoft.com/office/powerpoint/2010/main" val="569797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7A"/>
                  </a:outerShdw>
                </a:effectLst>
                <a:latin typeface="Tahoma" charset="0"/>
              </a:defRPr>
            </a:lvl1pPr>
          </a:lstStyle>
          <a:p>
            <a:pPr>
              <a:defRPr/>
            </a:pPr>
            <a:fld id="{0F470DEB-D636-1141-B89A-7EFCD4EB0E73}" type="slidenum">
              <a:rPr lang="zh-CN" altLang="en-US"/>
              <a:pPr>
                <a:defRPr/>
              </a:pPr>
              <a:t>‹#›</a:t>
            </a:fld>
            <a:endParaRPr lang="en-US" altLang="zh-CN"/>
          </a:p>
        </p:txBody>
      </p:sp>
    </p:spTree>
    <p:extLst>
      <p:ext uri="{BB962C8B-B14F-4D97-AF65-F5344CB8AC3E}">
        <p14:creationId xmlns:p14="http://schemas.microsoft.com/office/powerpoint/2010/main" val="25985627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22C3488F-843F-D142-8E77-B4F2BEFE47F2}" type="slidenum">
              <a:rPr lang="zh-CN" altLang="en-US"/>
              <a:pPr>
                <a:defRPr/>
              </a:pPr>
              <a:t>‹#›</a:t>
            </a:fld>
            <a:endParaRPr lang="en-US" altLang="zh-CN"/>
          </a:p>
        </p:txBody>
      </p:sp>
    </p:spTree>
    <p:extLst>
      <p:ext uri="{BB962C8B-B14F-4D97-AF65-F5344CB8AC3E}">
        <p14:creationId xmlns:p14="http://schemas.microsoft.com/office/powerpoint/2010/main" val="21382900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699C84-431F-574A-AFC0-D803F57BC651}" type="slidenum">
              <a:rPr lang="zh-CN" altLang="en-US"/>
              <a:pPr>
                <a:defRPr/>
              </a:pPr>
              <a:t>‹#›</a:t>
            </a:fld>
            <a:endParaRPr lang="en-US" altLang="zh-CN"/>
          </a:p>
        </p:txBody>
      </p:sp>
    </p:spTree>
    <p:extLst>
      <p:ext uri="{BB962C8B-B14F-4D97-AF65-F5344CB8AC3E}">
        <p14:creationId xmlns:p14="http://schemas.microsoft.com/office/powerpoint/2010/main" val="1455545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CE318D-32FC-FA4A-B5AE-60465DBB5504}" type="slidenum">
              <a:rPr lang="zh-CN" altLang="en-US"/>
              <a:pPr>
                <a:defRPr/>
              </a:pPr>
              <a:t>‹#›</a:t>
            </a:fld>
            <a:endParaRPr lang="en-US" altLang="zh-CN"/>
          </a:p>
        </p:txBody>
      </p:sp>
    </p:spTree>
    <p:extLst>
      <p:ext uri="{BB962C8B-B14F-4D97-AF65-F5344CB8AC3E}">
        <p14:creationId xmlns:p14="http://schemas.microsoft.com/office/powerpoint/2010/main" val="2404202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2212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8148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24822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3829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1"/>
          <p:cNvSpPr>
            <a:spLocks noGrp="1" noChangeArrowheads="1"/>
          </p:cNvSpPr>
          <p:nvPr>
            <p:ph type="sldNum" sz="quarter" idx="12"/>
          </p:nvPr>
        </p:nvSpPr>
        <p:spPr>
          <a:ln/>
        </p:spPr>
        <p:txBody>
          <a:bodyPr/>
          <a:lstStyle>
            <a:lvl1pPr>
              <a:defRPr/>
            </a:lvl1pPr>
          </a:lstStyle>
          <a:p>
            <a:pPr>
              <a:defRPr/>
            </a:pPr>
            <a:fld id="{71EE35F3-D6B9-7A41-BACE-AF843257AD8B}" type="slidenum">
              <a:rPr lang="zh-CN" altLang="en-US"/>
              <a:pPr>
                <a:defRPr/>
              </a:pPr>
              <a:t>‹#›</a:t>
            </a:fld>
            <a:endParaRPr lang="en-US" altLang="zh-CN"/>
          </a:p>
        </p:txBody>
      </p:sp>
    </p:spTree>
    <p:extLst>
      <p:ext uri="{BB962C8B-B14F-4D97-AF65-F5344CB8AC3E}">
        <p14:creationId xmlns:p14="http://schemas.microsoft.com/office/powerpoint/2010/main" val="4232911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69892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6927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405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924002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49305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41193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48501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extLst>
      <p:ext uri="{BB962C8B-B14F-4D97-AF65-F5344CB8AC3E}">
        <p14:creationId xmlns:p14="http://schemas.microsoft.com/office/powerpoint/2010/main" val="28931725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7F8A9EB9-E17C-354B-9D91-F7D4795CEBA7}" type="slidenum">
              <a:rPr lang="en-US"/>
              <a:pPr>
                <a:defRPr/>
              </a:pPr>
              <a:t>‹#›</a:t>
            </a:fld>
            <a:endParaRPr lang="en-US"/>
          </a:p>
        </p:txBody>
      </p:sp>
    </p:spTree>
    <p:extLst>
      <p:ext uri="{BB962C8B-B14F-4D97-AF65-F5344CB8AC3E}">
        <p14:creationId xmlns:p14="http://schemas.microsoft.com/office/powerpoint/2010/main" val="18744859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F695B72-A746-2741-836E-11A1DD9F523E}" type="slidenum">
              <a:rPr lang="en-US"/>
              <a:pPr>
                <a:defRPr/>
              </a:pPr>
              <a:t>‹#›</a:t>
            </a:fld>
            <a:endParaRPr lang="en-US"/>
          </a:p>
        </p:txBody>
      </p:sp>
    </p:spTree>
    <p:extLst>
      <p:ext uri="{BB962C8B-B14F-4D97-AF65-F5344CB8AC3E}">
        <p14:creationId xmlns:p14="http://schemas.microsoft.com/office/powerpoint/2010/main" val="37846636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1"/>
          <p:cNvSpPr>
            <a:spLocks noGrp="1" noChangeArrowheads="1"/>
          </p:cNvSpPr>
          <p:nvPr>
            <p:ph type="sldNum" sz="quarter" idx="12"/>
          </p:nvPr>
        </p:nvSpPr>
        <p:spPr>
          <a:ln/>
        </p:spPr>
        <p:txBody>
          <a:bodyPr/>
          <a:lstStyle>
            <a:lvl1pPr>
              <a:defRPr/>
            </a:lvl1pPr>
          </a:lstStyle>
          <a:p>
            <a:pPr>
              <a:defRPr/>
            </a:pPr>
            <a:fld id="{7380AAD6-464A-3F4B-9850-0221782C3D59}" type="slidenum">
              <a:rPr lang="zh-CN" altLang="en-US"/>
              <a:pPr>
                <a:defRPr/>
              </a:pPr>
              <a:t>‹#›</a:t>
            </a:fld>
            <a:endParaRPr lang="en-US" altLang="zh-CN"/>
          </a:p>
        </p:txBody>
      </p:sp>
    </p:spTree>
    <p:extLst>
      <p:ext uri="{BB962C8B-B14F-4D97-AF65-F5344CB8AC3E}">
        <p14:creationId xmlns:p14="http://schemas.microsoft.com/office/powerpoint/2010/main" val="4220008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EFCEA295-78C0-CB4A-A67D-C7B2B23302D8}" type="slidenum">
              <a:rPr lang="en-US"/>
              <a:pPr>
                <a:defRPr/>
              </a:pPr>
              <a:t>‹#›</a:t>
            </a:fld>
            <a:endParaRPr lang="en-US"/>
          </a:p>
        </p:txBody>
      </p:sp>
    </p:spTree>
    <p:extLst>
      <p:ext uri="{BB962C8B-B14F-4D97-AF65-F5344CB8AC3E}">
        <p14:creationId xmlns:p14="http://schemas.microsoft.com/office/powerpoint/2010/main" val="72007065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40EF3A75-6739-F44C-A3F3-5AC8E3521E7D}" type="slidenum">
              <a:rPr lang="en-US"/>
              <a:pPr>
                <a:defRPr/>
              </a:pPr>
              <a:t>‹#›</a:t>
            </a:fld>
            <a:endParaRPr lang="en-US"/>
          </a:p>
        </p:txBody>
      </p:sp>
    </p:spTree>
    <p:extLst>
      <p:ext uri="{BB962C8B-B14F-4D97-AF65-F5344CB8AC3E}">
        <p14:creationId xmlns:p14="http://schemas.microsoft.com/office/powerpoint/2010/main" val="21131379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9" name="Rectangle 6"/>
          <p:cNvSpPr>
            <a:spLocks noGrp="1" noChangeArrowheads="1"/>
          </p:cNvSpPr>
          <p:nvPr>
            <p:ph type="sldNum" sz="quarter" idx="12"/>
          </p:nvPr>
        </p:nvSpPr>
        <p:spPr/>
        <p:txBody>
          <a:bodyPr/>
          <a:lstStyle>
            <a:lvl1pPr>
              <a:defRPr/>
            </a:lvl1pPr>
          </a:lstStyle>
          <a:p>
            <a:pPr>
              <a:defRPr/>
            </a:pPr>
            <a:fld id="{974408FD-86C6-CB4A-A387-A7BE0F92EDF4}" type="slidenum">
              <a:rPr lang="en-US"/>
              <a:pPr>
                <a:defRPr/>
              </a:pPr>
              <a:t>‹#›</a:t>
            </a:fld>
            <a:endParaRPr lang="en-US"/>
          </a:p>
        </p:txBody>
      </p:sp>
    </p:spTree>
    <p:extLst>
      <p:ext uri="{BB962C8B-B14F-4D97-AF65-F5344CB8AC3E}">
        <p14:creationId xmlns:p14="http://schemas.microsoft.com/office/powerpoint/2010/main" val="10672894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5" name="Rectangle 6"/>
          <p:cNvSpPr>
            <a:spLocks noGrp="1" noChangeArrowheads="1"/>
          </p:cNvSpPr>
          <p:nvPr>
            <p:ph type="sldNum" sz="quarter" idx="12"/>
          </p:nvPr>
        </p:nvSpPr>
        <p:spPr/>
        <p:txBody>
          <a:bodyPr/>
          <a:lstStyle>
            <a:lvl1pPr>
              <a:defRPr/>
            </a:lvl1pPr>
          </a:lstStyle>
          <a:p>
            <a:pPr>
              <a:defRPr/>
            </a:pPr>
            <a:fld id="{18D4FB79-43EF-7D4C-8E51-F8655F5C64A8}" type="slidenum">
              <a:rPr lang="en-US"/>
              <a:pPr>
                <a:defRPr/>
              </a:pPr>
              <a:t>‹#›</a:t>
            </a:fld>
            <a:endParaRPr lang="en-US"/>
          </a:p>
        </p:txBody>
      </p:sp>
    </p:spTree>
    <p:extLst>
      <p:ext uri="{BB962C8B-B14F-4D97-AF65-F5344CB8AC3E}">
        <p14:creationId xmlns:p14="http://schemas.microsoft.com/office/powerpoint/2010/main" val="142004875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4" name="Rectangle 6"/>
          <p:cNvSpPr>
            <a:spLocks noGrp="1" noChangeArrowheads="1"/>
          </p:cNvSpPr>
          <p:nvPr>
            <p:ph type="sldNum" sz="quarter" idx="12"/>
          </p:nvPr>
        </p:nvSpPr>
        <p:spPr/>
        <p:txBody>
          <a:bodyPr/>
          <a:lstStyle>
            <a:lvl1pPr>
              <a:defRPr/>
            </a:lvl1pPr>
          </a:lstStyle>
          <a:p>
            <a:pPr>
              <a:defRPr/>
            </a:pPr>
            <a:fld id="{94C8EDF7-60F2-E04F-8109-467765CCFF47}" type="slidenum">
              <a:rPr lang="en-US"/>
              <a:pPr>
                <a:defRPr/>
              </a:pPr>
              <a:t>‹#›</a:t>
            </a:fld>
            <a:endParaRPr lang="en-US"/>
          </a:p>
        </p:txBody>
      </p:sp>
    </p:spTree>
    <p:extLst>
      <p:ext uri="{BB962C8B-B14F-4D97-AF65-F5344CB8AC3E}">
        <p14:creationId xmlns:p14="http://schemas.microsoft.com/office/powerpoint/2010/main" val="56456789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3019D021-E068-BC4D-8E1B-FEE8A8E60841}" type="slidenum">
              <a:rPr lang="en-US"/>
              <a:pPr>
                <a:defRPr/>
              </a:pPr>
              <a:t>‹#›</a:t>
            </a:fld>
            <a:endParaRPr lang="en-US"/>
          </a:p>
        </p:txBody>
      </p:sp>
    </p:spTree>
    <p:extLst>
      <p:ext uri="{BB962C8B-B14F-4D97-AF65-F5344CB8AC3E}">
        <p14:creationId xmlns:p14="http://schemas.microsoft.com/office/powerpoint/2010/main" val="66042623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AE1559C0-C8E2-404C-87A2-A5776485BCBE}" type="slidenum">
              <a:rPr lang="en-US"/>
              <a:pPr>
                <a:defRPr/>
              </a:pPr>
              <a:t>‹#›</a:t>
            </a:fld>
            <a:endParaRPr lang="en-US"/>
          </a:p>
        </p:txBody>
      </p:sp>
    </p:spTree>
    <p:extLst>
      <p:ext uri="{BB962C8B-B14F-4D97-AF65-F5344CB8AC3E}">
        <p14:creationId xmlns:p14="http://schemas.microsoft.com/office/powerpoint/2010/main" val="339615925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F68D830D-F3EC-D94A-BFDE-44A75A565835}" type="slidenum">
              <a:rPr lang="en-US"/>
              <a:pPr>
                <a:defRPr/>
              </a:pPr>
              <a:t>‹#›</a:t>
            </a:fld>
            <a:endParaRPr lang="en-US"/>
          </a:p>
        </p:txBody>
      </p:sp>
    </p:spTree>
    <p:extLst>
      <p:ext uri="{BB962C8B-B14F-4D97-AF65-F5344CB8AC3E}">
        <p14:creationId xmlns:p14="http://schemas.microsoft.com/office/powerpoint/2010/main" val="195600659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CF6768FE-BCE0-2242-A28F-1F3D0D678BF3}" type="slidenum">
              <a:rPr lang="en-US"/>
              <a:pPr>
                <a:defRPr/>
              </a:pPr>
              <a:t>‹#›</a:t>
            </a:fld>
            <a:endParaRPr lang="en-US"/>
          </a:p>
        </p:txBody>
      </p:sp>
    </p:spTree>
    <p:extLst>
      <p:ext uri="{BB962C8B-B14F-4D97-AF65-F5344CB8AC3E}">
        <p14:creationId xmlns:p14="http://schemas.microsoft.com/office/powerpoint/2010/main" val="353758504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37888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D02AECBC-3B42-8641-80F7-0175933C038D}" type="slidenum">
              <a:rPr lang="en-US"/>
              <a:pPr>
                <a:defRPr/>
              </a:pPr>
              <a:t>‹#›</a:t>
            </a:fld>
            <a:endParaRPr lang="en-US"/>
          </a:p>
        </p:txBody>
      </p:sp>
    </p:spTree>
    <p:extLst>
      <p:ext uri="{BB962C8B-B14F-4D97-AF65-F5344CB8AC3E}">
        <p14:creationId xmlns:p14="http://schemas.microsoft.com/office/powerpoint/2010/main" val="11908475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1"/>
          <p:cNvSpPr>
            <a:spLocks noGrp="1" noChangeArrowheads="1"/>
          </p:cNvSpPr>
          <p:nvPr>
            <p:ph type="sldNum" sz="quarter" idx="12"/>
          </p:nvPr>
        </p:nvSpPr>
        <p:spPr>
          <a:ln/>
        </p:spPr>
        <p:txBody>
          <a:bodyPr/>
          <a:lstStyle>
            <a:lvl1pPr>
              <a:defRPr/>
            </a:lvl1pPr>
          </a:lstStyle>
          <a:p>
            <a:pPr>
              <a:defRPr/>
            </a:pPr>
            <a:fld id="{CA866BD6-5701-0848-B84F-69114AA37C63}" type="slidenum">
              <a:rPr lang="zh-CN" altLang="en-US"/>
              <a:pPr>
                <a:defRPr/>
              </a:pPr>
              <a:t>‹#›</a:t>
            </a:fld>
            <a:endParaRPr lang="en-US" altLang="zh-CN"/>
          </a:p>
        </p:txBody>
      </p:sp>
    </p:spTree>
    <p:extLst>
      <p:ext uri="{BB962C8B-B14F-4D97-AF65-F5344CB8AC3E}">
        <p14:creationId xmlns:p14="http://schemas.microsoft.com/office/powerpoint/2010/main" val="5157096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0DF3F100-AB8B-D246-AFFA-E8172D96E18E}" type="slidenum">
              <a:rPr lang="zh-CN" altLang="en-US"/>
              <a:pPr>
                <a:defRPr/>
              </a:pPr>
              <a:t>‹#›</a:t>
            </a:fld>
            <a:endParaRPr lang="en-US" altLang="zh-CN"/>
          </a:p>
        </p:txBody>
      </p:sp>
    </p:spTree>
    <p:extLst>
      <p:ext uri="{BB962C8B-B14F-4D97-AF65-F5344CB8AC3E}">
        <p14:creationId xmlns:p14="http://schemas.microsoft.com/office/powerpoint/2010/main" val="153067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9098108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8242767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572974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pPr>
              <a:defRPr/>
            </a:pPr>
            <a:endParaRPr lang="en-US"/>
          </a:p>
        </p:txBody>
      </p:sp>
      <p:sp>
        <p:nvSpPr>
          <p:cNvPr id="5" name="Footer Placeholder 4"/>
          <p:cNvSpPr>
            <a:spLocks noGrp="1"/>
          </p:cNvSpPr>
          <p:nvPr>
            <p:ph type="ftr" sz="quarter" idx="11"/>
          </p:nvPr>
        </p:nvSpPr>
        <p:spPr>
          <a:xfrm>
            <a:off x="1174044" y="5357592"/>
            <a:ext cx="5034845" cy="365125"/>
          </a:xfrm>
        </p:spPr>
        <p:txBody>
          <a:bodyPr/>
          <a:lstStyle/>
          <a:p>
            <a:pPr>
              <a:defRPr/>
            </a:pPr>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pPr>
              <a:defRPr/>
            </a:pPr>
            <a:fld id="{C24F6BBD-A9F9-D445-AA12-629B5CDDA48F}" type="slidenum">
              <a:rPr lang="en-US" smtClean="0"/>
              <a:pPr>
                <a:defRPr/>
              </a:pPr>
              <a:t>‹#›</a:t>
            </a:fld>
            <a:endParaRPr lang="en-US"/>
          </a:p>
        </p:txBody>
      </p:sp>
    </p:spTree>
    <p:extLst>
      <p:ext uri="{BB962C8B-B14F-4D97-AF65-F5344CB8AC3E}">
        <p14:creationId xmlns:p14="http://schemas.microsoft.com/office/powerpoint/2010/main" val="2970283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104C5E-6886-ED48-9AD8-DAD328FBDDA9}" type="slidenum">
              <a:rPr lang="en-US" smtClean="0"/>
              <a:pPr>
                <a:defRPr/>
              </a:pPr>
              <a:t>‹#›</a:t>
            </a:fld>
            <a:endParaRPr lang="en-US"/>
          </a:p>
        </p:txBody>
      </p:sp>
    </p:spTree>
    <p:extLst>
      <p:ext uri="{BB962C8B-B14F-4D97-AF65-F5344CB8AC3E}">
        <p14:creationId xmlns:p14="http://schemas.microsoft.com/office/powerpoint/2010/main" val="387421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Tree>
    <p:extLst>
      <p:ext uri="{BB962C8B-B14F-4D97-AF65-F5344CB8AC3E}">
        <p14:creationId xmlns:p14="http://schemas.microsoft.com/office/powerpoint/2010/main" val="3160945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88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935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Tree>
    <p:extLst>
      <p:ext uri="{BB962C8B-B14F-4D97-AF65-F5344CB8AC3E}">
        <p14:creationId xmlns:p14="http://schemas.microsoft.com/office/powerpoint/2010/main" val="11737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pPr>
                <a:defRPr/>
              </a:pPr>
              <a:t>‹#›</a:t>
            </a:fld>
            <a:endParaRPr lang="en-US" altLang="zh-CN"/>
          </a:p>
        </p:txBody>
      </p:sp>
    </p:spTree>
    <p:extLst>
      <p:ext uri="{BB962C8B-B14F-4D97-AF65-F5344CB8AC3E}">
        <p14:creationId xmlns:p14="http://schemas.microsoft.com/office/powerpoint/2010/main" val="3861499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37D441AC-1326-164C-A33B-3E7B440481F9}" type="slidenum">
              <a:rPr lang="zh-CN" altLang="en-US"/>
              <a:pPr>
                <a:defRPr/>
              </a:pPr>
              <a:t>‹#›</a:t>
            </a:fld>
            <a:endParaRPr lang="en-US" altLang="zh-CN"/>
          </a:p>
        </p:txBody>
      </p:sp>
    </p:spTree>
    <p:extLst>
      <p:ext uri="{BB962C8B-B14F-4D97-AF65-F5344CB8AC3E}">
        <p14:creationId xmlns:p14="http://schemas.microsoft.com/office/powerpoint/2010/main" val="25874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10955104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54" y="5829261"/>
            <a:ext cx="3522607" cy="365125"/>
          </a:xfrm>
        </p:spPr>
        <p:txBody>
          <a:bodyPr/>
          <a:lstStyle/>
          <a:p>
            <a:pPr>
              <a:defRPr/>
            </a:pPr>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pPr>
              <a:defRPr/>
            </a:pPr>
            <a:fld id="{9AF8D78C-7BA0-2245-AD50-BA29EC15C801}" type="slidenum">
              <a:rPr lang="en-US" smtClean="0"/>
              <a:pPr>
                <a:defRPr/>
              </a:pPr>
              <a:t>‹#›</a:t>
            </a:fld>
            <a:endParaRPr lang="en-US"/>
          </a:p>
        </p:txBody>
      </p:sp>
    </p:spTree>
    <p:extLst>
      <p:ext uri="{BB962C8B-B14F-4D97-AF65-F5344CB8AC3E}">
        <p14:creationId xmlns:p14="http://schemas.microsoft.com/office/powerpoint/2010/main" val="17937395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69" y="5831037"/>
            <a:ext cx="3319043" cy="365125"/>
          </a:xfrm>
        </p:spPr>
        <p:txBody>
          <a:bodyPr/>
          <a:lstStyle/>
          <a:p>
            <a:pPr>
              <a:defRPr/>
            </a:pPr>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pPr>
              <a:defRPr/>
            </a:pPr>
            <a:fld id="{FDD23A08-4A52-7043-A22C-A1EAF18C9166}" type="slidenum">
              <a:rPr lang="en-US" smtClean="0"/>
              <a:pPr>
                <a:defRPr/>
              </a:pPr>
              <a:t>‹#›</a:t>
            </a:fld>
            <a:endParaRPr lang="en-US"/>
          </a:p>
        </p:txBody>
      </p:sp>
    </p:spTree>
    <p:extLst>
      <p:ext uri="{BB962C8B-B14F-4D97-AF65-F5344CB8AC3E}">
        <p14:creationId xmlns:p14="http://schemas.microsoft.com/office/powerpoint/2010/main" val="2415130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9107535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3783342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073E87"/>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122419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87553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60238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0921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0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912D2514-4D68-154C-A852-18780B2D1EDC}" type="slidenum">
              <a:rPr lang="zh-CN" altLang="en-US"/>
              <a:pPr>
                <a:defRPr/>
              </a:pPr>
              <a:t>‹#›</a:t>
            </a:fld>
            <a:endParaRPr lang="en-US" altLang="zh-CN"/>
          </a:p>
        </p:txBody>
      </p:sp>
    </p:spTree>
    <p:extLst>
      <p:ext uri="{BB962C8B-B14F-4D97-AF65-F5344CB8AC3E}">
        <p14:creationId xmlns:p14="http://schemas.microsoft.com/office/powerpoint/2010/main" val="8775703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7195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882510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37071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120227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48668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7/18/24</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743836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3" name="Rectangle 12"/>
          <p:cNvSpPr>
            <a:spLocks noGrp="1"/>
          </p:cNvSpPr>
          <p:nvPr>
            <p:ph type="sldNum" sz="quarter" idx="13"/>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solidFill>
                <a:prstClr val="white"/>
              </a:solidFill>
              <a:latin typeface="Calibri"/>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extLst>
      <p:ext uri="{BB962C8B-B14F-4D97-AF65-F5344CB8AC3E}">
        <p14:creationId xmlns:p14="http://schemas.microsoft.com/office/powerpoint/2010/main" val="12439830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85292792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0340049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949754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B0918A57-EB40-584C-8F44-54C30524C23A}" type="slidenum">
              <a:rPr lang="zh-CN" altLang="en-US"/>
              <a:pPr>
                <a:defRPr/>
              </a:pPr>
              <a:t>‹#›</a:t>
            </a:fld>
            <a:endParaRPr lang="en-US" altLang="zh-CN"/>
          </a:p>
        </p:txBody>
      </p:sp>
    </p:spTree>
    <p:extLst>
      <p:ext uri="{BB962C8B-B14F-4D97-AF65-F5344CB8AC3E}">
        <p14:creationId xmlns:p14="http://schemas.microsoft.com/office/powerpoint/2010/main" val="19128959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21" name="Rectangle 20"/>
          <p:cNvSpPr>
            <a:spLocks noGrp="1"/>
          </p:cNvSpPr>
          <p:nvPr>
            <p:ph type="ftr" sz="quarter" idx="22"/>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4789790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20152330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20"/>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0430422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7" name="Rectangle 6"/>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4492353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9" name="Rectangle 8"/>
          <p:cNvSpPr>
            <a:spLocks noGrp="1"/>
          </p:cNvSpPr>
          <p:nvPr>
            <p:ph type="dt" sz="half" idx="16"/>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5724142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282918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86132861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68259513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2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9208448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5"/>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0092432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EF3C8E-AD5D-6B48-904F-F78E69A4979E}" type="slidenum">
              <a:rPr lang="zh-CN" altLang="en-US"/>
              <a:pPr>
                <a:defRPr/>
              </a:pPr>
              <a:t>‹#›</a:t>
            </a:fld>
            <a:endParaRPr lang="en-US" altLang="zh-CN"/>
          </a:p>
        </p:txBody>
      </p:sp>
    </p:spTree>
    <p:extLst>
      <p:ext uri="{BB962C8B-B14F-4D97-AF65-F5344CB8AC3E}">
        <p14:creationId xmlns:p14="http://schemas.microsoft.com/office/powerpoint/2010/main" val="11070685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2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5767052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78819126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1" name="Rectangle 10"/>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2370011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25056028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9"/>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1238218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3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38010648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938109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solidFill>
                  <a:prstClr val="white"/>
                </a:solidFill>
                <a:latin typeface="Calibri"/>
              </a:rPr>
              <a:pPr/>
              <a:t>7/18/24</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solidFill>
              <a:latin typeface="Calibri"/>
            </a:endParaRPr>
          </a:p>
        </p:txBody>
      </p:sp>
      <p:sp>
        <p:nvSpPr>
          <p:cNvPr id="4" name="Slide Number Placeholder 3"/>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0927822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E5A8AA-229F-A847-821F-904FFCF7BBF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23814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A7261-89A7-6040-B637-E28E674381F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7726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BE5C87-6DE9-194F-95CF-A383D51B20C5}" type="slidenum">
              <a:rPr lang="zh-CN" altLang="en-US"/>
              <a:pPr>
                <a:defRPr/>
              </a:pPr>
              <a:t>‹#›</a:t>
            </a:fld>
            <a:endParaRPr lang="en-US" altLang="zh-CN"/>
          </a:p>
        </p:txBody>
      </p:sp>
    </p:spTree>
    <p:extLst>
      <p:ext uri="{BB962C8B-B14F-4D97-AF65-F5344CB8AC3E}">
        <p14:creationId xmlns:p14="http://schemas.microsoft.com/office/powerpoint/2010/main" val="40940553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DFA975-38BA-E74F-B3D8-5FD3A9B7716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9073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D64EA-3B0C-8F41-8AA0-A3FDDE3A396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911722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D97189-732F-A64E-882B-C01F88F0007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26140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AD665C-75D2-7248-AF76-B9B8E1EB4A5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8586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F9C02-332A-044A-B4B0-3A025E08D88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6515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975E9-248A-B04F-B50D-636ACD0E353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545982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AF64E-00E4-FC4C-B0B5-1F08AB8E411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389497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DFA717-0CEE-BB47-A2CA-87A294C6DFD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476296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5D5E3-7FB8-3D42-9494-91C08372EB8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499385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5360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a:pPr>
                <a:defRPr/>
              </a:pPr>
              <a:t>‹#›</a:t>
            </a:fld>
            <a:endParaRPr lang="en-US"/>
          </a:p>
        </p:txBody>
      </p:sp>
    </p:spTree>
    <p:extLst>
      <p:ext uri="{BB962C8B-B14F-4D97-AF65-F5344CB8AC3E}">
        <p14:creationId xmlns:p14="http://schemas.microsoft.com/office/powerpoint/2010/main" val="279113277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2844B5-61C7-1F44-A602-8A3C4C471786}" type="slidenum">
              <a:rPr lang="zh-CN" altLang="en-US"/>
              <a:pPr>
                <a:defRPr/>
              </a:pPr>
              <a:t>‹#›</a:t>
            </a:fld>
            <a:endParaRPr lang="en-US" altLang="zh-CN"/>
          </a:p>
        </p:txBody>
      </p:sp>
    </p:spTree>
    <p:extLst>
      <p:ext uri="{BB962C8B-B14F-4D97-AF65-F5344CB8AC3E}">
        <p14:creationId xmlns:p14="http://schemas.microsoft.com/office/powerpoint/2010/main" val="37264273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04C5E-6886-ED48-9AD8-DAD328FBDDA9}" type="slidenum">
              <a:rPr lang="en-US"/>
              <a:pPr>
                <a:defRPr/>
              </a:pPr>
              <a:t>‹#›</a:t>
            </a:fld>
            <a:endParaRPr lang="en-US"/>
          </a:p>
        </p:txBody>
      </p:sp>
    </p:spTree>
    <p:extLst>
      <p:ext uri="{BB962C8B-B14F-4D97-AF65-F5344CB8AC3E}">
        <p14:creationId xmlns:p14="http://schemas.microsoft.com/office/powerpoint/2010/main" val="429159127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68A10F-CC30-034F-9EBB-1EABDBB394D9}" type="slidenum">
              <a:rPr lang="en-US"/>
              <a:pPr>
                <a:defRPr/>
              </a:pPr>
              <a:t>‹#›</a:t>
            </a:fld>
            <a:endParaRPr lang="en-US"/>
          </a:p>
        </p:txBody>
      </p:sp>
    </p:spTree>
    <p:extLst>
      <p:ext uri="{BB962C8B-B14F-4D97-AF65-F5344CB8AC3E}">
        <p14:creationId xmlns:p14="http://schemas.microsoft.com/office/powerpoint/2010/main" val="36820403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7E5865-3D61-594D-ACC2-396B3F8F36A0}" type="slidenum">
              <a:rPr lang="en-US"/>
              <a:pPr>
                <a:defRPr/>
              </a:pPr>
              <a:t>‹#›</a:t>
            </a:fld>
            <a:endParaRPr lang="en-US"/>
          </a:p>
        </p:txBody>
      </p:sp>
    </p:spTree>
    <p:extLst>
      <p:ext uri="{BB962C8B-B14F-4D97-AF65-F5344CB8AC3E}">
        <p14:creationId xmlns:p14="http://schemas.microsoft.com/office/powerpoint/2010/main" val="91417450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lgn="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714FBF9-17DB-C648-B48F-B6B0CA37818C}" type="slidenum">
              <a:rPr lang="en-US"/>
              <a:pPr>
                <a:defRPr/>
              </a:pPr>
              <a:t>‹#›</a:t>
            </a:fld>
            <a:endParaRPr lang="en-US"/>
          </a:p>
        </p:txBody>
      </p:sp>
    </p:spTree>
    <p:extLst>
      <p:ext uri="{BB962C8B-B14F-4D97-AF65-F5344CB8AC3E}">
        <p14:creationId xmlns:p14="http://schemas.microsoft.com/office/powerpoint/2010/main" val="44221023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1B3E929-1988-8E49-A9DC-1F06A9A4414A}" type="slidenum">
              <a:rPr lang="en-US"/>
              <a:pPr>
                <a:defRPr/>
              </a:pPr>
              <a:t>‹#›</a:t>
            </a:fld>
            <a:endParaRPr lang="en-US"/>
          </a:p>
        </p:txBody>
      </p:sp>
    </p:spTree>
    <p:extLst>
      <p:ext uri="{BB962C8B-B14F-4D97-AF65-F5344CB8AC3E}">
        <p14:creationId xmlns:p14="http://schemas.microsoft.com/office/powerpoint/2010/main" val="34035071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lgn="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4CF6300-1A6B-4540-8436-99F88C42274B}" type="slidenum">
              <a:rPr lang="en-US"/>
              <a:pPr>
                <a:defRPr/>
              </a:pPr>
              <a:t>‹#›</a:t>
            </a:fld>
            <a:endParaRPr lang="en-US"/>
          </a:p>
        </p:txBody>
      </p:sp>
    </p:spTree>
    <p:extLst>
      <p:ext uri="{BB962C8B-B14F-4D97-AF65-F5344CB8AC3E}">
        <p14:creationId xmlns:p14="http://schemas.microsoft.com/office/powerpoint/2010/main" val="308851612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F8D78C-7BA0-2245-AD50-BA29EC15C801}" type="slidenum">
              <a:rPr lang="en-US"/>
              <a:pPr>
                <a:defRPr/>
              </a:pPr>
              <a:t>‹#›</a:t>
            </a:fld>
            <a:endParaRPr lang="en-US"/>
          </a:p>
        </p:txBody>
      </p:sp>
    </p:spTree>
    <p:extLst>
      <p:ext uri="{BB962C8B-B14F-4D97-AF65-F5344CB8AC3E}">
        <p14:creationId xmlns:p14="http://schemas.microsoft.com/office/powerpoint/2010/main" val="9725428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DD23A08-4A52-7043-A22C-A1EAF18C9166}" type="slidenum">
              <a:rPr lang="en-US"/>
              <a:pPr>
                <a:defRPr/>
              </a:pPr>
              <a:t>‹#›</a:t>
            </a:fld>
            <a:endParaRPr lang="en-US"/>
          </a:p>
        </p:txBody>
      </p:sp>
    </p:spTree>
    <p:extLst>
      <p:ext uri="{BB962C8B-B14F-4D97-AF65-F5344CB8AC3E}">
        <p14:creationId xmlns:p14="http://schemas.microsoft.com/office/powerpoint/2010/main" val="340357227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1D90E4-DA3D-D847-BF98-516EA466C3DE}" type="slidenum">
              <a:rPr lang="en-US"/>
              <a:pPr>
                <a:defRPr/>
              </a:pPr>
              <a:t>‹#›</a:t>
            </a:fld>
            <a:endParaRPr lang="en-US"/>
          </a:p>
        </p:txBody>
      </p:sp>
    </p:spTree>
    <p:extLst>
      <p:ext uri="{BB962C8B-B14F-4D97-AF65-F5344CB8AC3E}">
        <p14:creationId xmlns:p14="http://schemas.microsoft.com/office/powerpoint/2010/main" val="162960368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F9DBC9-9F7D-B643-8897-903486A0972C}" type="slidenum">
              <a:rPr lang="en-US"/>
              <a:pPr>
                <a:defRPr/>
              </a:pPr>
              <a:t>‹#›</a:t>
            </a:fld>
            <a:endParaRPr lang="en-US"/>
          </a:p>
        </p:txBody>
      </p:sp>
    </p:spTree>
    <p:extLst>
      <p:ext uri="{BB962C8B-B14F-4D97-AF65-F5344CB8AC3E}">
        <p14:creationId xmlns:p14="http://schemas.microsoft.com/office/powerpoint/2010/main" val="277180834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FE3C2E9-C490-374F-B3A3-150868D07DCB}" type="slidenum">
              <a:rPr lang="zh-CN" altLang="en-US"/>
              <a:pPr>
                <a:defRPr/>
              </a:pPr>
              <a:t>‹#›</a:t>
            </a:fld>
            <a:endParaRPr lang="en-US" altLang="zh-CN"/>
          </a:p>
        </p:txBody>
      </p:sp>
    </p:spTree>
    <p:extLst>
      <p:ext uri="{BB962C8B-B14F-4D97-AF65-F5344CB8AC3E}">
        <p14:creationId xmlns:p14="http://schemas.microsoft.com/office/powerpoint/2010/main" val="41014028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18429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93566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73982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4750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47121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0256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56085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0619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97830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1191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F07A4A7-252A-0149-8E7B-A8EA9965CD5A}" type="slidenum">
              <a:rPr lang="zh-CN" altLang="en-US"/>
              <a:pPr>
                <a:defRPr/>
              </a:pPr>
              <a:t>‹#›</a:t>
            </a:fld>
            <a:endParaRPr lang="en-US" altLang="zh-CN"/>
          </a:p>
        </p:txBody>
      </p:sp>
    </p:spTree>
    <p:extLst>
      <p:ext uri="{BB962C8B-B14F-4D97-AF65-F5344CB8AC3E}">
        <p14:creationId xmlns:p14="http://schemas.microsoft.com/office/powerpoint/2010/main" val="3871103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06677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smtClean="0"/>
              <a:pPr>
                <a:defRPr/>
              </a:pPr>
              <a:t>‹#›</a:t>
            </a:fld>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104C5E-6886-ED48-9AD8-DAD328FBDDA9}" type="slidenum">
              <a:rPr lang="en-US" smtClean="0"/>
              <a:pPr>
                <a:defRPr/>
              </a:pPr>
              <a:t>‹#›</a:t>
            </a:fld>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8A10F-CC30-034F-9EBB-1EABDBB394D9}" type="slidenum">
              <a:rPr lang="en-US" smtClean="0"/>
              <a:pPr>
                <a:defRPr/>
              </a:pPr>
              <a:t>‹#›</a:t>
            </a:fld>
            <a:endParaRPr lang="en-U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7E5865-3D61-594D-ACC2-396B3F8F36A0}" type="slidenum">
              <a:rPr lang="en-US" smtClean="0"/>
              <a:pPr>
                <a:defRPr/>
              </a:pPr>
              <a:t>‹#›</a:t>
            </a:fld>
            <a:endParaRPr lang="en-US"/>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14FBF9-17DB-C648-B48F-B6B0CA37818C}" type="slidenum">
              <a:rPr lang="en-US" smtClean="0"/>
              <a:pPr>
                <a:defRPr/>
              </a:pPr>
              <a:t>‹#›</a:t>
            </a:fld>
            <a:endParaRPr lang="en-US"/>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3E929-1988-8E49-A9DC-1F06A9A4414A}" type="slidenum">
              <a:rPr lang="en-US" smtClean="0"/>
              <a:pPr>
                <a:defRPr/>
              </a:pPr>
              <a:t>‹#›</a:t>
            </a:fld>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4CF6300-1A6B-4540-8436-99F88C42274B}" type="slidenum">
              <a:rPr lang="en-US" smtClean="0"/>
              <a:pPr>
                <a:defRPr/>
              </a:pPr>
              <a:t>‹#›</a:t>
            </a:fld>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F8D78C-7BA0-2245-AD50-BA29EC15C801}" type="slidenum">
              <a:rPr lang="en-US" smtClean="0"/>
              <a:pPr>
                <a:defRPr/>
              </a:pPr>
              <a:t>‹#›</a:t>
            </a:fld>
            <a:endParaRPr lang="en-U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23A08-4A52-7043-A22C-A1EAF18C9166}" type="slidenum">
              <a:rPr lang="en-US" smtClean="0"/>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688376-EE33-3F48-8598-13B52622AF34}" type="slidenum">
              <a:rPr lang="zh-CN" altLang="en-US"/>
              <a:pPr>
                <a:defRPr/>
              </a:pPr>
              <a:t>‹#›</a:t>
            </a:fld>
            <a:endParaRPr lang="en-US" altLang="zh-CN"/>
          </a:p>
        </p:txBody>
      </p:sp>
    </p:spTree>
    <p:extLst>
      <p:ext uri="{BB962C8B-B14F-4D97-AF65-F5344CB8AC3E}">
        <p14:creationId xmlns:p14="http://schemas.microsoft.com/office/powerpoint/2010/main" val="28235425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81D90E4-DA3D-D847-BF98-516EA466C3DE}" type="slidenum">
              <a:rPr lang="en-US" smtClean="0"/>
              <a:pPr>
                <a:defRPr/>
              </a:pPr>
              <a:t>‹#›</a:t>
            </a:fld>
            <a:endParaRPr lang="en-U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F9DBC9-9F7D-B643-8897-903486A0972C}" type="slidenum">
              <a:rPr lang="en-US" smtClean="0"/>
              <a:pPr>
                <a:defRPr/>
              </a:pPr>
              <a:t>‹#›</a:t>
            </a:fld>
            <a:endParaRPr lang="en-US"/>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1563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10704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6960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72722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96427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0658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8522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9152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EF1EC2E-E358-F248-B27E-99128C5BD791}" type="slidenum">
              <a:rPr lang="zh-CN" altLang="en-US"/>
              <a:pPr>
                <a:defRPr/>
              </a:pPr>
              <a:t>‹#›</a:t>
            </a:fld>
            <a:endParaRPr lang="en-US" altLang="zh-CN"/>
          </a:p>
        </p:txBody>
      </p:sp>
    </p:spTree>
    <p:extLst>
      <p:ext uri="{BB962C8B-B14F-4D97-AF65-F5344CB8AC3E}">
        <p14:creationId xmlns:p14="http://schemas.microsoft.com/office/powerpoint/2010/main" val="26330981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35349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32452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5203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5229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C5C33A61-F96B-0C4B-9B66-23CDB5B81A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05053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54BBC18-11C7-0A42-B79B-7A8BC6335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72563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3B1D0F48-C969-B24A-A9D7-FA597FF956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50630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F3C3A5D3-A473-C04B-BE1A-B7D387DEC0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72727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F2AD2251-CD0F-A248-AA4F-28615DF8F4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34392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F7037279-8943-A945-99BD-6C0CFA5A5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825364"/>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D89E636B-E94A-8544-B9B4-855598B94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583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pPr>
                <a:defRPr/>
              </a:pPr>
              <a:t>‹#›</a:t>
            </a:fld>
            <a:endParaRPr lang="en-US" altLang="zh-CN"/>
          </a:p>
        </p:txBody>
      </p:sp>
    </p:spTree>
    <p:extLst>
      <p:ext uri="{BB962C8B-B14F-4D97-AF65-F5344CB8AC3E}">
        <p14:creationId xmlns:p14="http://schemas.microsoft.com/office/powerpoint/2010/main" val="157363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675B40-A3DE-6044-A05A-2A2E54B71E5C}" type="slidenum">
              <a:rPr lang="zh-CN" altLang="en-US"/>
              <a:pPr>
                <a:defRPr/>
              </a:pPr>
              <a:t>‹#›</a:t>
            </a:fld>
            <a:endParaRPr lang="en-US" altLang="zh-CN"/>
          </a:p>
        </p:txBody>
      </p:sp>
    </p:spTree>
    <p:extLst>
      <p:ext uri="{BB962C8B-B14F-4D97-AF65-F5344CB8AC3E}">
        <p14:creationId xmlns:p14="http://schemas.microsoft.com/office/powerpoint/2010/main" val="2576498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CB4FF7A4-512B-8540-8DC7-4F6488B412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022955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08E581C6-AE47-BA41-BDD1-2056F058AF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7221163"/>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1834EEC-73B0-A74C-AFCC-A0F21F9E98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233037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13AF9312-11DF-F341-BF2D-9503003BE2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13913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vl1pPr>
          </a:lstStyle>
          <a:p>
            <a:pPr>
              <a:defRPr/>
            </a:pPr>
            <a:fld id="{9C5C835A-4F37-8E43-A8AD-3AD63BA8A330}" type="slidenum">
              <a:rPr lang="zh-CN" altLang="en-US" smtClean="0"/>
              <a:pPr>
                <a:defRPr/>
              </a:pPr>
              <a:t>‹#›</a:t>
            </a:fld>
            <a:endParaRPr lang="en-US" altLang="zh-CN"/>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26844285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84984174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14520128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72519413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2817956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309007-815F-D24A-93E6-9FAB783D796E}" type="slidenum">
              <a:rPr lang="zh-CN" altLang="en-US"/>
              <a:pPr>
                <a:defRPr/>
              </a:pPr>
              <a:t>‹#›</a:t>
            </a:fld>
            <a:endParaRPr lang="en-US" altLang="zh-CN"/>
          </a:p>
        </p:txBody>
      </p:sp>
    </p:spTree>
    <p:extLst>
      <p:ext uri="{BB962C8B-B14F-4D97-AF65-F5344CB8AC3E}">
        <p14:creationId xmlns:p14="http://schemas.microsoft.com/office/powerpoint/2010/main" val="40888003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96915345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0378109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77969307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67204013"/>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6960064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5622810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44624997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69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3875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387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76CC0-10F7-9B42-B254-17476631F665}" type="slidenum">
              <a:rPr lang="zh-CN" altLang="en-US"/>
              <a:pPr>
                <a:defRPr/>
              </a:pPr>
              <a:t>‹#›</a:t>
            </a:fld>
            <a:endParaRPr lang="en-US" altLang="zh-CN"/>
          </a:p>
        </p:txBody>
      </p:sp>
    </p:spTree>
    <p:extLst>
      <p:ext uri="{BB962C8B-B14F-4D97-AF65-F5344CB8AC3E}">
        <p14:creationId xmlns:p14="http://schemas.microsoft.com/office/powerpoint/2010/main" val="14844925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6935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1691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060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7472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6671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4639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4115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0473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1329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399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021BAB-4818-0245-A49A-5980FF553C72}" type="slidenum">
              <a:rPr lang="zh-CN" altLang="en-US"/>
              <a:pPr>
                <a:defRPr/>
              </a:pPr>
              <a:t>‹#›</a:t>
            </a:fld>
            <a:endParaRPr lang="en-US" altLang="zh-CN"/>
          </a:p>
        </p:txBody>
      </p:sp>
    </p:spTree>
    <p:extLst>
      <p:ext uri="{BB962C8B-B14F-4D97-AF65-F5344CB8AC3E}">
        <p14:creationId xmlns:p14="http://schemas.microsoft.com/office/powerpoint/2010/main" val="21780718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605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9599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287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264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913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8134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7668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4110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47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752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pPr>
                <a:defRPr/>
              </a:pPr>
              <a:t>‹#›</a:t>
            </a:fld>
            <a:endParaRPr lang="en-US" altLang="zh-CN"/>
          </a:p>
        </p:txBody>
      </p:sp>
    </p:spTree>
    <p:extLst>
      <p:ext uri="{BB962C8B-B14F-4D97-AF65-F5344CB8AC3E}">
        <p14:creationId xmlns:p14="http://schemas.microsoft.com/office/powerpoint/2010/main" val="26231900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114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1698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2245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9479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1397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2759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26973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7133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8068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13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pPr>
                <a:defRPr/>
              </a:pPr>
              <a:t>‹#›</a:t>
            </a:fld>
            <a:endParaRPr lang="en-US" altLang="zh-CN"/>
          </a:p>
        </p:txBody>
      </p:sp>
    </p:spTree>
    <p:extLst>
      <p:ext uri="{BB962C8B-B14F-4D97-AF65-F5344CB8AC3E}">
        <p14:creationId xmlns:p14="http://schemas.microsoft.com/office/powerpoint/2010/main" val="1518964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9328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3804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0097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2390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7503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3846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8443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9891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4664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34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pPr>
                <a:defRPr/>
              </a:pPr>
              <a:t>‹#›</a:t>
            </a:fld>
            <a:endParaRPr lang="en-US" altLang="zh-CN"/>
          </a:p>
        </p:txBody>
      </p:sp>
    </p:spTree>
    <p:extLst>
      <p:ext uri="{BB962C8B-B14F-4D97-AF65-F5344CB8AC3E}">
        <p14:creationId xmlns:p14="http://schemas.microsoft.com/office/powerpoint/2010/main" val="281986901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7471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5430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571210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1431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44421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6589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6333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013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351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89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pPr>
                <a:defRPr/>
              </a:pPr>
              <a:t>‹#›</a:t>
            </a:fld>
            <a:endParaRPr lang="en-US" altLang="zh-CN"/>
          </a:p>
        </p:txBody>
      </p:sp>
    </p:spTree>
    <p:extLst>
      <p:ext uri="{BB962C8B-B14F-4D97-AF65-F5344CB8AC3E}">
        <p14:creationId xmlns:p14="http://schemas.microsoft.com/office/powerpoint/2010/main" val="2643145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5134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37609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6640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43211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5926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2148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35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44160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6074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263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pPr>
                <a:defRPr/>
              </a:pPr>
              <a:t>‹#›</a:t>
            </a:fld>
            <a:endParaRPr lang="en-US" altLang="zh-CN"/>
          </a:p>
        </p:txBody>
      </p:sp>
    </p:spTree>
    <p:extLst>
      <p:ext uri="{BB962C8B-B14F-4D97-AF65-F5344CB8AC3E}">
        <p14:creationId xmlns:p14="http://schemas.microsoft.com/office/powerpoint/2010/main" val="13176584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7672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0291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7726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8517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1340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2926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501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6569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00328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94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pPr>
                <a:defRPr/>
              </a:pPr>
              <a:t>‹#›</a:t>
            </a:fld>
            <a:endParaRPr lang="en-US" altLang="zh-CN"/>
          </a:p>
        </p:txBody>
      </p:sp>
    </p:spTree>
    <p:extLst>
      <p:ext uri="{BB962C8B-B14F-4D97-AF65-F5344CB8AC3E}">
        <p14:creationId xmlns:p14="http://schemas.microsoft.com/office/powerpoint/2010/main" val="36503987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9325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5360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6449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9966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4477099"/>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358862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87293152"/>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5690235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3196153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2417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pPr>
                <a:defRPr/>
              </a:pPr>
              <a:t>‹#›</a:t>
            </a:fld>
            <a:endParaRPr lang="en-US" altLang="zh-CN"/>
          </a:p>
        </p:txBody>
      </p:sp>
    </p:spTree>
    <p:extLst>
      <p:ext uri="{BB962C8B-B14F-4D97-AF65-F5344CB8AC3E}">
        <p14:creationId xmlns:p14="http://schemas.microsoft.com/office/powerpoint/2010/main" val="3969478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pPr>
                <a:defRPr/>
              </a:pPr>
              <a:t>‹#›</a:t>
            </a:fld>
            <a:endParaRPr lang="en-US" altLang="zh-CN"/>
          </a:p>
        </p:txBody>
      </p:sp>
    </p:spTree>
    <p:extLst>
      <p:ext uri="{BB962C8B-B14F-4D97-AF65-F5344CB8AC3E}">
        <p14:creationId xmlns:p14="http://schemas.microsoft.com/office/powerpoint/2010/main" val="8533275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0617402"/>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310219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483993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450671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6764712"/>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0226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26669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79901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138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334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pPr>
                <a:defRPr/>
              </a:pPr>
              <a:t>‹#›</a:t>
            </a:fld>
            <a:endParaRPr lang="en-US" altLang="zh-CN"/>
          </a:p>
        </p:txBody>
      </p:sp>
    </p:spTree>
    <p:extLst>
      <p:ext uri="{BB962C8B-B14F-4D97-AF65-F5344CB8AC3E}">
        <p14:creationId xmlns:p14="http://schemas.microsoft.com/office/powerpoint/2010/main" val="245166829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061716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396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1927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026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798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5827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515534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83219536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423808708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5225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pPr>
                <a:defRPr/>
              </a:pPr>
              <a:t>‹#›</a:t>
            </a:fld>
            <a:endParaRPr lang="en-US" altLang="zh-CN"/>
          </a:p>
        </p:txBody>
      </p:sp>
    </p:spTree>
    <p:extLst>
      <p:ext uri="{BB962C8B-B14F-4D97-AF65-F5344CB8AC3E}">
        <p14:creationId xmlns:p14="http://schemas.microsoft.com/office/powerpoint/2010/main" val="39831575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10448521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30021680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75293021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39885339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838588134"/>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87604222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716959090"/>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51898766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847250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3483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pPr>
                <a:defRPr/>
              </a:pPr>
              <a:t>‹#›</a:t>
            </a:fld>
            <a:endParaRPr lang="en-US" altLang="zh-CN"/>
          </a:p>
        </p:txBody>
      </p:sp>
    </p:spTree>
    <p:extLst>
      <p:ext uri="{BB962C8B-B14F-4D97-AF65-F5344CB8AC3E}">
        <p14:creationId xmlns:p14="http://schemas.microsoft.com/office/powerpoint/2010/main" val="357897914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765085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238388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7928175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22582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98608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93717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043675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363435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797266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58559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7082EB72-E14C-A84D-8AD0-5659EC6BA3DF}" type="slidenum">
              <a:rPr lang="zh-CN" altLang="en-US"/>
              <a:pPr>
                <a:defRPr/>
              </a:pPr>
              <a:t>‹#›</a:t>
            </a:fld>
            <a:endParaRPr lang="en-US" altLang="zh-CN"/>
          </a:p>
        </p:txBody>
      </p:sp>
    </p:spTree>
    <p:extLst>
      <p:ext uri="{BB962C8B-B14F-4D97-AF65-F5344CB8AC3E}">
        <p14:creationId xmlns:p14="http://schemas.microsoft.com/office/powerpoint/2010/main" val="6148188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64178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1310861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9048876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705795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9719718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7/18/24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6790139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7/18/24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610832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7/18/24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52724311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5107524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110601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15BFF5AC-B0C9-D746-9E9A-3641750C8159}" type="slidenum">
              <a:rPr lang="zh-CN" altLang="en-US"/>
              <a:pPr>
                <a:defRPr/>
              </a:pPr>
              <a:t>‹#›</a:t>
            </a:fld>
            <a:endParaRPr lang="en-US" altLang="zh-CN"/>
          </a:p>
        </p:txBody>
      </p:sp>
    </p:spTree>
    <p:extLst>
      <p:ext uri="{BB962C8B-B14F-4D97-AF65-F5344CB8AC3E}">
        <p14:creationId xmlns:p14="http://schemas.microsoft.com/office/powerpoint/2010/main" val="31379889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38539029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67342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213185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052784067"/>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187856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6946056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709287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39212597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483707"/>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2074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7E5DDCB-9910-3A47-8B6C-7F0939BEE331}" type="slidenum">
              <a:rPr lang="zh-CN" altLang="en-US"/>
              <a:pPr>
                <a:defRPr/>
              </a:pPr>
              <a:t>‹#›</a:t>
            </a:fld>
            <a:endParaRPr lang="en-US" altLang="zh-CN"/>
          </a:p>
        </p:txBody>
      </p:sp>
    </p:spTree>
    <p:extLst>
      <p:ext uri="{BB962C8B-B14F-4D97-AF65-F5344CB8AC3E}">
        <p14:creationId xmlns:p14="http://schemas.microsoft.com/office/powerpoint/2010/main" val="34765381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395600955"/>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382631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8483832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7825484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21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446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069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192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548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258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46"/>
          <p:cNvSpPr>
            <a:spLocks noGrp="1" noChangeArrowheads="1"/>
          </p:cNvSpPr>
          <p:nvPr>
            <p:ph type="sldNum" sz="quarter" idx="12"/>
          </p:nvPr>
        </p:nvSpPr>
        <p:spPr>
          <a:ln/>
        </p:spPr>
        <p:txBody>
          <a:bodyPr/>
          <a:lstStyle>
            <a:lvl1pPr>
              <a:defRPr/>
            </a:lvl1pPr>
          </a:lstStyle>
          <a:p>
            <a:pPr>
              <a:defRPr/>
            </a:pPr>
            <a:fld id="{0C58F2C5-33BB-3241-9FBD-01EB0827810D}" type="slidenum">
              <a:rPr lang="zh-CN" altLang="en-US"/>
              <a:pPr>
                <a:defRPr/>
              </a:pPr>
              <a:t>‹#›</a:t>
            </a:fld>
            <a:endParaRPr lang="en-US" altLang="zh-CN"/>
          </a:p>
        </p:txBody>
      </p:sp>
    </p:spTree>
    <p:extLst>
      <p:ext uri="{BB962C8B-B14F-4D97-AF65-F5344CB8AC3E}">
        <p14:creationId xmlns:p14="http://schemas.microsoft.com/office/powerpoint/2010/main" val="42231145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853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6917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438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474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698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225977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5724075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7162345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0220443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8636433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46"/>
          <p:cNvSpPr>
            <a:spLocks noGrp="1" noChangeArrowheads="1"/>
          </p:cNvSpPr>
          <p:nvPr>
            <p:ph type="sldNum" sz="quarter" idx="12"/>
          </p:nvPr>
        </p:nvSpPr>
        <p:spPr>
          <a:ln/>
        </p:spPr>
        <p:txBody>
          <a:bodyPr/>
          <a:lstStyle>
            <a:lvl1pPr>
              <a:defRPr/>
            </a:lvl1pPr>
          </a:lstStyle>
          <a:p>
            <a:pPr>
              <a:defRPr/>
            </a:pPr>
            <a:fld id="{19678D28-2695-9142-BADA-C76620E7AB51}" type="slidenum">
              <a:rPr lang="zh-CN" altLang="en-US"/>
              <a:pPr>
                <a:defRPr/>
              </a:pPr>
              <a:t>‹#›</a:t>
            </a:fld>
            <a:endParaRPr lang="en-US" altLang="zh-CN"/>
          </a:p>
        </p:txBody>
      </p:sp>
    </p:spTree>
    <p:extLst>
      <p:ext uri="{BB962C8B-B14F-4D97-AF65-F5344CB8AC3E}">
        <p14:creationId xmlns:p14="http://schemas.microsoft.com/office/powerpoint/2010/main" val="59030465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5255925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092865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057624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7915926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5086831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1822944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7158147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775781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25341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364814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46"/>
          <p:cNvSpPr>
            <a:spLocks noGrp="1" noChangeArrowheads="1"/>
          </p:cNvSpPr>
          <p:nvPr>
            <p:ph type="sldNum" sz="quarter" idx="12"/>
          </p:nvPr>
        </p:nvSpPr>
        <p:spPr>
          <a:ln/>
        </p:spPr>
        <p:txBody>
          <a:bodyPr/>
          <a:lstStyle>
            <a:lvl1pPr>
              <a:defRPr/>
            </a:lvl1pPr>
          </a:lstStyle>
          <a:p>
            <a:pPr>
              <a:defRPr/>
            </a:pPr>
            <a:fld id="{F2673837-D35B-C949-AE9E-9B2B05B229EB}" type="slidenum">
              <a:rPr lang="zh-CN" altLang="en-US"/>
              <a:pPr>
                <a:defRPr/>
              </a:pPr>
              <a:t>‹#›</a:t>
            </a:fld>
            <a:endParaRPr lang="en-US" altLang="zh-CN"/>
          </a:p>
        </p:txBody>
      </p:sp>
    </p:spTree>
    <p:extLst>
      <p:ext uri="{BB962C8B-B14F-4D97-AF65-F5344CB8AC3E}">
        <p14:creationId xmlns:p14="http://schemas.microsoft.com/office/powerpoint/2010/main" val="221037919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2537062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4321062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1593897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7027961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7946036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30498601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973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pPr>
                <a:defRPr/>
              </a:pPr>
              <a:t>‹#›</a:t>
            </a:fld>
            <a:endParaRPr lang="en-US" altLang="zh-CN"/>
          </a:p>
        </p:txBody>
      </p:sp>
    </p:spTree>
    <p:extLst>
      <p:ext uri="{BB962C8B-B14F-4D97-AF65-F5344CB8AC3E}">
        <p14:creationId xmlns:p14="http://schemas.microsoft.com/office/powerpoint/2010/main" val="3546791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CAF6180-3447-7B40-891B-124CCBC5E7C4}" type="slidenum">
              <a:rPr lang="zh-CN" altLang="en-US"/>
              <a:pPr>
                <a:defRPr/>
              </a:pPr>
              <a:t>‹#›</a:t>
            </a:fld>
            <a:endParaRPr lang="en-US" altLang="zh-CN"/>
          </a:p>
        </p:txBody>
      </p:sp>
    </p:spTree>
    <p:extLst>
      <p:ext uri="{BB962C8B-B14F-4D97-AF65-F5344CB8AC3E}">
        <p14:creationId xmlns:p14="http://schemas.microsoft.com/office/powerpoint/2010/main" val="2428527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F9E99400-BFB4-6E41-9202-4B7FCEB3D7F3}" type="slidenum">
              <a:rPr lang="zh-CN" altLang="en-US"/>
              <a:pPr>
                <a:defRPr/>
              </a:pPr>
              <a:t>‹#›</a:t>
            </a:fld>
            <a:endParaRPr lang="en-US" altLang="zh-CN"/>
          </a:p>
        </p:txBody>
      </p:sp>
    </p:spTree>
    <p:extLst>
      <p:ext uri="{BB962C8B-B14F-4D97-AF65-F5344CB8AC3E}">
        <p14:creationId xmlns:p14="http://schemas.microsoft.com/office/powerpoint/2010/main" val="3065885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6B1896A6-BA33-5946-9796-01D4F7E1B2E7}" type="slidenum">
              <a:rPr lang="zh-CN" altLang="en-US"/>
              <a:pPr>
                <a:defRPr/>
              </a:pPr>
              <a:t>‹#›</a:t>
            </a:fld>
            <a:endParaRPr lang="en-US" altLang="zh-CN"/>
          </a:p>
        </p:txBody>
      </p:sp>
    </p:spTree>
    <p:extLst>
      <p:ext uri="{BB962C8B-B14F-4D97-AF65-F5344CB8AC3E}">
        <p14:creationId xmlns:p14="http://schemas.microsoft.com/office/powerpoint/2010/main" val="2971708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2051F1A7-29AA-CF42-8E71-DAF7B76BD971}" type="slidenum">
              <a:rPr lang="zh-CN" altLang="en-US"/>
              <a:pPr>
                <a:defRPr/>
              </a:pPr>
              <a:t>‹#›</a:t>
            </a:fld>
            <a:endParaRPr lang="en-US" altLang="zh-CN"/>
          </a:p>
        </p:txBody>
      </p:sp>
    </p:spTree>
    <p:extLst>
      <p:ext uri="{BB962C8B-B14F-4D97-AF65-F5344CB8AC3E}">
        <p14:creationId xmlns:p14="http://schemas.microsoft.com/office/powerpoint/2010/main" val="979606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38626"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53862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C448A0-C536-174D-B97A-019CF285F9FB}" type="slidenum">
              <a:rPr lang="zh-CN" altLang="en-US"/>
              <a:pPr>
                <a:defRPr/>
              </a:pPr>
              <a:t>‹#›</a:t>
            </a:fld>
            <a:endParaRPr lang="en-US" altLang="zh-CN"/>
          </a:p>
        </p:txBody>
      </p:sp>
    </p:spTree>
    <p:extLst>
      <p:ext uri="{BB962C8B-B14F-4D97-AF65-F5344CB8AC3E}">
        <p14:creationId xmlns:p14="http://schemas.microsoft.com/office/powerpoint/2010/main" val="853381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A39F2BFD-B5E9-9041-B800-35EFE2556D28}" type="slidenum">
              <a:rPr lang="zh-CN" altLang="en-US"/>
              <a:pPr>
                <a:defRPr/>
              </a:pPr>
              <a:t>‹#›</a:t>
            </a:fld>
            <a:endParaRPr lang="en-US" altLang="zh-CN"/>
          </a:p>
        </p:txBody>
      </p:sp>
    </p:spTree>
    <p:extLst>
      <p:ext uri="{BB962C8B-B14F-4D97-AF65-F5344CB8AC3E}">
        <p14:creationId xmlns:p14="http://schemas.microsoft.com/office/powerpoint/2010/main" val="251277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F833E0-1CC4-C547-940D-F30BD0878FE6}" type="slidenum">
              <a:rPr lang="zh-CN" altLang="en-US"/>
              <a:pPr>
                <a:defRPr/>
              </a:pPr>
              <a:t>‹#›</a:t>
            </a:fld>
            <a:endParaRPr lang="en-US" altLang="zh-CN"/>
          </a:p>
        </p:txBody>
      </p:sp>
    </p:spTree>
    <p:extLst>
      <p:ext uri="{BB962C8B-B14F-4D97-AF65-F5344CB8AC3E}">
        <p14:creationId xmlns:p14="http://schemas.microsoft.com/office/powerpoint/2010/main" val="251770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D819DA-C7BA-E84A-996E-E3036ABA57A6}" type="slidenum">
              <a:rPr lang="zh-CN" altLang="en-US"/>
              <a:pPr>
                <a:defRPr/>
              </a:pPr>
              <a:t>‹#›</a:t>
            </a:fld>
            <a:endParaRPr lang="en-US" altLang="zh-CN"/>
          </a:p>
        </p:txBody>
      </p:sp>
    </p:spTree>
    <p:extLst>
      <p:ext uri="{BB962C8B-B14F-4D97-AF65-F5344CB8AC3E}">
        <p14:creationId xmlns:p14="http://schemas.microsoft.com/office/powerpoint/2010/main" val="3813477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E87652B-A72D-0F4D-AF54-0FACBB063696}" type="slidenum">
              <a:rPr lang="zh-CN" altLang="en-US"/>
              <a:pPr>
                <a:defRPr/>
              </a:pPr>
              <a:t>‹#›</a:t>
            </a:fld>
            <a:endParaRPr lang="en-US" altLang="zh-CN"/>
          </a:p>
        </p:txBody>
      </p:sp>
    </p:spTree>
    <p:extLst>
      <p:ext uri="{BB962C8B-B14F-4D97-AF65-F5344CB8AC3E}">
        <p14:creationId xmlns:p14="http://schemas.microsoft.com/office/powerpoint/2010/main" val="3962438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4BD0446-E979-CF47-928C-6B9441E1413B}" type="slidenum">
              <a:rPr lang="zh-CN" altLang="en-US"/>
              <a:pPr>
                <a:defRPr/>
              </a:pPr>
              <a:t>‹#›</a:t>
            </a:fld>
            <a:endParaRPr lang="en-US" altLang="zh-CN"/>
          </a:p>
        </p:txBody>
      </p:sp>
    </p:spTree>
    <p:extLst>
      <p:ext uri="{BB962C8B-B14F-4D97-AF65-F5344CB8AC3E}">
        <p14:creationId xmlns:p14="http://schemas.microsoft.com/office/powerpoint/2010/main" val="280867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pPr>
                <a:defRPr/>
              </a:pPr>
              <a:t>‹#›</a:t>
            </a:fld>
            <a:endParaRPr lang="en-US" altLang="zh-CN"/>
          </a:p>
        </p:txBody>
      </p:sp>
    </p:spTree>
    <p:extLst>
      <p:ext uri="{BB962C8B-B14F-4D97-AF65-F5344CB8AC3E}">
        <p14:creationId xmlns:p14="http://schemas.microsoft.com/office/powerpoint/2010/main" val="1798107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39E8B4-7886-944F-B7A6-AA33171460EE}" type="slidenum">
              <a:rPr lang="zh-CN" altLang="en-US"/>
              <a:pPr>
                <a:defRPr/>
              </a:pPr>
              <a:t>‹#›</a:t>
            </a:fld>
            <a:endParaRPr lang="en-US" altLang="zh-CN"/>
          </a:p>
        </p:txBody>
      </p:sp>
    </p:spTree>
    <p:extLst>
      <p:ext uri="{BB962C8B-B14F-4D97-AF65-F5344CB8AC3E}">
        <p14:creationId xmlns:p14="http://schemas.microsoft.com/office/powerpoint/2010/main" val="3358905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90B13C8-CD06-7143-81C8-BDFEE9E2D6D9}" type="slidenum">
              <a:rPr lang="zh-CN" altLang="en-US"/>
              <a:pPr>
                <a:defRPr/>
              </a:pPr>
              <a:t>‹#›</a:t>
            </a:fld>
            <a:endParaRPr lang="en-US" altLang="zh-CN"/>
          </a:p>
        </p:txBody>
      </p:sp>
    </p:spTree>
    <p:extLst>
      <p:ext uri="{BB962C8B-B14F-4D97-AF65-F5344CB8AC3E}">
        <p14:creationId xmlns:p14="http://schemas.microsoft.com/office/powerpoint/2010/main" val="1244850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F3CE684-C8DB-4F4C-AFCC-473E6BC9512C}" type="slidenum">
              <a:rPr lang="zh-CN" altLang="en-US"/>
              <a:pPr>
                <a:defRPr/>
              </a:pPr>
              <a:t>‹#›</a:t>
            </a:fld>
            <a:endParaRPr lang="en-US" altLang="zh-CN"/>
          </a:p>
        </p:txBody>
      </p:sp>
    </p:spTree>
    <p:extLst>
      <p:ext uri="{BB962C8B-B14F-4D97-AF65-F5344CB8AC3E}">
        <p14:creationId xmlns:p14="http://schemas.microsoft.com/office/powerpoint/2010/main" val="1745458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43B9D-B501-1245-AD5F-48F60D6DD98D}" type="slidenum">
              <a:rPr lang="zh-CN" altLang="en-US"/>
              <a:pPr>
                <a:defRPr/>
              </a:pPr>
              <a:t>‹#›</a:t>
            </a:fld>
            <a:endParaRPr lang="en-US" altLang="zh-CN"/>
          </a:p>
        </p:txBody>
      </p:sp>
    </p:spTree>
    <p:extLst>
      <p:ext uri="{BB962C8B-B14F-4D97-AF65-F5344CB8AC3E}">
        <p14:creationId xmlns:p14="http://schemas.microsoft.com/office/powerpoint/2010/main" val="1841376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8CB0A9-22BC-E043-B469-55A961D44CB3}" type="slidenum">
              <a:rPr lang="zh-CN" altLang="en-US"/>
              <a:pPr>
                <a:defRPr/>
              </a:pPr>
              <a:t>‹#›</a:t>
            </a:fld>
            <a:endParaRPr lang="en-US" altLang="zh-CN"/>
          </a:p>
        </p:txBody>
      </p:sp>
    </p:spTree>
    <p:extLst>
      <p:ext uri="{BB962C8B-B14F-4D97-AF65-F5344CB8AC3E}">
        <p14:creationId xmlns:p14="http://schemas.microsoft.com/office/powerpoint/2010/main" val="1134992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5B5D6B"/>
                  </a:outerShdw>
                </a:effectLst>
                <a:latin typeface="Tahoma" charset="0"/>
              </a:defRPr>
            </a:lvl1pPr>
          </a:lstStyle>
          <a:p>
            <a:pPr>
              <a:defRPr/>
            </a:pPr>
            <a:fld id="{E984C385-1258-1543-807F-1CA7E3E95C84}" type="slidenum">
              <a:rPr lang="zh-CN" altLang="en-US"/>
              <a:pPr>
                <a:defRPr/>
              </a:pPr>
              <a:t>‹#›</a:t>
            </a:fld>
            <a:endParaRPr lang="en-US" altLang="zh-CN"/>
          </a:p>
        </p:txBody>
      </p:sp>
    </p:spTree>
    <p:extLst>
      <p:ext uri="{BB962C8B-B14F-4D97-AF65-F5344CB8AC3E}">
        <p14:creationId xmlns:p14="http://schemas.microsoft.com/office/powerpoint/2010/main" val="3921375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56E38444-A334-4047-B8A4-B0E45E021B61}" type="slidenum">
              <a:rPr lang="zh-CN" altLang="en-US"/>
              <a:pPr>
                <a:defRPr/>
              </a:pPr>
              <a:t>‹#›</a:t>
            </a:fld>
            <a:endParaRPr lang="en-US" altLang="zh-CN"/>
          </a:p>
        </p:txBody>
      </p:sp>
    </p:spTree>
    <p:extLst>
      <p:ext uri="{BB962C8B-B14F-4D97-AF65-F5344CB8AC3E}">
        <p14:creationId xmlns:p14="http://schemas.microsoft.com/office/powerpoint/2010/main" val="109074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E5637556-33E3-C949-AD92-1B9656014D67}" type="slidenum">
              <a:rPr lang="zh-CN" altLang="en-US"/>
              <a:pPr>
                <a:defRPr/>
              </a:pPr>
              <a:t>‹#›</a:t>
            </a:fld>
            <a:endParaRPr lang="en-US" altLang="zh-CN"/>
          </a:p>
        </p:txBody>
      </p:sp>
    </p:spTree>
    <p:extLst>
      <p:ext uri="{BB962C8B-B14F-4D97-AF65-F5344CB8AC3E}">
        <p14:creationId xmlns:p14="http://schemas.microsoft.com/office/powerpoint/2010/main" val="1613563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0A3F35A2-45EB-864E-BDBE-2E11E3BB0D2A}" type="slidenum">
              <a:rPr lang="zh-CN" altLang="en-US"/>
              <a:pPr>
                <a:defRPr/>
              </a:pPr>
              <a:t>‹#›</a:t>
            </a:fld>
            <a:endParaRPr lang="en-US" altLang="zh-CN"/>
          </a:p>
        </p:txBody>
      </p:sp>
    </p:spTree>
    <p:extLst>
      <p:ext uri="{BB962C8B-B14F-4D97-AF65-F5344CB8AC3E}">
        <p14:creationId xmlns:p14="http://schemas.microsoft.com/office/powerpoint/2010/main" val="2532912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56"/>
          <p:cNvSpPr>
            <a:spLocks noGrp="1" noChangeArrowheads="1"/>
          </p:cNvSpPr>
          <p:nvPr>
            <p:ph type="sldNum" sz="quarter" idx="12"/>
          </p:nvPr>
        </p:nvSpPr>
        <p:spPr>
          <a:ln/>
        </p:spPr>
        <p:txBody>
          <a:bodyPr/>
          <a:lstStyle>
            <a:lvl1pPr>
              <a:defRPr/>
            </a:lvl1pPr>
          </a:lstStyle>
          <a:p>
            <a:pPr>
              <a:defRPr/>
            </a:pPr>
            <a:fld id="{D9F87225-E2DD-A646-A5E7-8CBB32210D3A}" type="slidenum">
              <a:rPr lang="zh-CN" altLang="en-US"/>
              <a:pPr>
                <a:defRPr/>
              </a:pPr>
              <a:t>‹#›</a:t>
            </a:fld>
            <a:endParaRPr lang="en-US" altLang="zh-CN"/>
          </a:p>
        </p:txBody>
      </p:sp>
    </p:spTree>
    <p:extLst>
      <p:ext uri="{BB962C8B-B14F-4D97-AF65-F5344CB8AC3E}">
        <p14:creationId xmlns:p14="http://schemas.microsoft.com/office/powerpoint/2010/main" val="397588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pPr>
                <a:defRPr/>
              </a:pPr>
              <a:t>‹#›</a:t>
            </a:fld>
            <a:endParaRPr lang="en-US" altLang="zh-CN"/>
          </a:p>
        </p:txBody>
      </p:sp>
    </p:spTree>
    <p:extLst>
      <p:ext uri="{BB962C8B-B14F-4D97-AF65-F5344CB8AC3E}">
        <p14:creationId xmlns:p14="http://schemas.microsoft.com/office/powerpoint/2010/main" val="400336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56"/>
          <p:cNvSpPr>
            <a:spLocks noGrp="1" noChangeArrowheads="1"/>
          </p:cNvSpPr>
          <p:nvPr>
            <p:ph type="sldNum" sz="quarter" idx="12"/>
          </p:nvPr>
        </p:nvSpPr>
        <p:spPr>
          <a:ln/>
        </p:spPr>
        <p:txBody>
          <a:bodyPr/>
          <a:lstStyle>
            <a:lvl1pPr>
              <a:defRPr/>
            </a:lvl1pPr>
          </a:lstStyle>
          <a:p>
            <a:pPr>
              <a:defRPr/>
            </a:pPr>
            <a:fld id="{7A149EFC-BA2A-B745-8281-A515F945C89F}" type="slidenum">
              <a:rPr lang="zh-CN" altLang="en-US"/>
              <a:pPr>
                <a:defRPr/>
              </a:pPr>
              <a:t>‹#›</a:t>
            </a:fld>
            <a:endParaRPr lang="en-US" altLang="zh-CN"/>
          </a:p>
        </p:txBody>
      </p:sp>
    </p:spTree>
    <p:extLst>
      <p:ext uri="{BB962C8B-B14F-4D97-AF65-F5344CB8AC3E}">
        <p14:creationId xmlns:p14="http://schemas.microsoft.com/office/powerpoint/2010/main" val="1816117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56"/>
          <p:cNvSpPr>
            <a:spLocks noGrp="1" noChangeArrowheads="1"/>
          </p:cNvSpPr>
          <p:nvPr>
            <p:ph type="sldNum" sz="quarter" idx="12"/>
          </p:nvPr>
        </p:nvSpPr>
        <p:spPr>
          <a:ln/>
        </p:spPr>
        <p:txBody>
          <a:bodyPr/>
          <a:lstStyle>
            <a:lvl1pPr>
              <a:defRPr/>
            </a:lvl1pPr>
          </a:lstStyle>
          <a:p>
            <a:pPr>
              <a:defRPr/>
            </a:pPr>
            <a:fld id="{471F00D5-0DB3-2B4C-BD56-59F9D77E5B3C}" type="slidenum">
              <a:rPr lang="zh-CN" altLang="en-US"/>
              <a:pPr>
                <a:defRPr/>
              </a:pPr>
              <a:t>‹#›</a:t>
            </a:fld>
            <a:endParaRPr lang="en-US" altLang="zh-CN"/>
          </a:p>
        </p:txBody>
      </p:sp>
    </p:spTree>
    <p:extLst>
      <p:ext uri="{BB962C8B-B14F-4D97-AF65-F5344CB8AC3E}">
        <p14:creationId xmlns:p14="http://schemas.microsoft.com/office/powerpoint/2010/main" val="1386861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5CCE69F3-5DDD-EA41-A493-F6FE26041825}" type="slidenum">
              <a:rPr lang="zh-CN" altLang="en-US"/>
              <a:pPr>
                <a:defRPr/>
              </a:pPr>
              <a:t>‹#›</a:t>
            </a:fld>
            <a:endParaRPr lang="en-US" altLang="zh-CN"/>
          </a:p>
        </p:txBody>
      </p:sp>
    </p:spTree>
    <p:extLst>
      <p:ext uri="{BB962C8B-B14F-4D97-AF65-F5344CB8AC3E}">
        <p14:creationId xmlns:p14="http://schemas.microsoft.com/office/powerpoint/2010/main" val="1026395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21050B5C-87C7-ED46-8F0E-A8A64D6A067D}" type="slidenum">
              <a:rPr lang="zh-CN" altLang="en-US"/>
              <a:pPr>
                <a:defRPr/>
              </a:pPr>
              <a:t>‹#›</a:t>
            </a:fld>
            <a:endParaRPr lang="en-US" altLang="zh-CN"/>
          </a:p>
        </p:txBody>
      </p:sp>
    </p:spTree>
    <p:extLst>
      <p:ext uri="{BB962C8B-B14F-4D97-AF65-F5344CB8AC3E}">
        <p14:creationId xmlns:p14="http://schemas.microsoft.com/office/powerpoint/2010/main" val="1218794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897C66A2-82B4-9C41-845F-0B67DECC471D}" type="slidenum">
              <a:rPr lang="zh-CN" altLang="en-US"/>
              <a:pPr>
                <a:defRPr/>
              </a:pPr>
              <a:t>‹#›</a:t>
            </a:fld>
            <a:endParaRPr lang="en-US" altLang="zh-CN"/>
          </a:p>
        </p:txBody>
      </p:sp>
    </p:spTree>
    <p:extLst>
      <p:ext uri="{BB962C8B-B14F-4D97-AF65-F5344CB8AC3E}">
        <p14:creationId xmlns:p14="http://schemas.microsoft.com/office/powerpoint/2010/main" val="2073390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D2AB934D-DC21-9A4A-A19D-8D1DFB1008E4}" type="slidenum">
              <a:rPr lang="zh-CN" altLang="en-US"/>
              <a:pPr>
                <a:defRPr/>
              </a:pPr>
              <a:t>‹#›</a:t>
            </a:fld>
            <a:endParaRPr lang="en-US" altLang="zh-CN"/>
          </a:p>
        </p:txBody>
      </p:sp>
    </p:spTree>
    <p:extLst>
      <p:ext uri="{BB962C8B-B14F-4D97-AF65-F5344CB8AC3E}">
        <p14:creationId xmlns:p14="http://schemas.microsoft.com/office/powerpoint/2010/main" val="979386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4BD42BBF-E214-D54D-91C6-73992244E21A}" type="slidenum">
              <a:rPr lang="zh-CN" altLang="en-US"/>
              <a:pPr>
                <a:defRPr/>
              </a:pPr>
              <a:t>‹#›</a:t>
            </a:fld>
            <a:endParaRPr lang="en-US" altLang="zh-CN"/>
          </a:p>
        </p:txBody>
      </p:sp>
    </p:spTree>
    <p:extLst>
      <p:ext uri="{BB962C8B-B14F-4D97-AF65-F5344CB8AC3E}">
        <p14:creationId xmlns:p14="http://schemas.microsoft.com/office/powerpoint/2010/main" val="195617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59B6FE1C-657F-5744-AE4A-CCD748A9A86D}" type="slidenum">
              <a:rPr lang="zh-CN" altLang="en-US"/>
              <a:pPr>
                <a:defRPr/>
              </a:pPr>
              <a:t>‹#›</a:t>
            </a:fld>
            <a:endParaRPr lang="en-US" altLang="zh-CN"/>
          </a:p>
        </p:txBody>
      </p:sp>
    </p:spTree>
    <p:extLst>
      <p:ext uri="{BB962C8B-B14F-4D97-AF65-F5344CB8AC3E}">
        <p14:creationId xmlns:p14="http://schemas.microsoft.com/office/powerpoint/2010/main" val="1922936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E8386185-45D7-E140-8DFB-A2141651E029}" type="slidenum">
              <a:rPr lang="zh-CN" altLang="en-US"/>
              <a:pPr>
                <a:defRPr/>
              </a:pPr>
              <a:t>‹#›</a:t>
            </a:fld>
            <a:endParaRPr lang="en-US" altLang="zh-CN"/>
          </a:p>
        </p:txBody>
      </p:sp>
    </p:spTree>
    <p:extLst>
      <p:ext uri="{BB962C8B-B14F-4D97-AF65-F5344CB8AC3E}">
        <p14:creationId xmlns:p14="http://schemas.microsoft.com/office/powerpoint/2010/main" val="3229022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1"/>
          <p:cNvSpPr>
            <a:spLocks noGrp="1" noChangeArrowheads="1"/>
          </p:cNvSpPr>
          <p:nvPr>
            <p:ph type="sldNum" sz="quarter" idx="12"/>
          </p:nvPr>
        </p:nvSpPr>
        <p:spPr>
          <a:ln/>
        </p:spPr>
        <p:txBody>
          <a:bodyPr/>
          <a:lstStyle>
            <a:lvl1pPr>
              <a:defRPr/>
            </a:lvl1pPr>
          </a:lstStyle>
          <a:p>
            <a:pPr>
              <a:defRPr/>
            </a:pPr>
            <a:fld id="{37163AEA-2D3A-9A4E-A620-43133BAAE839}" type="slidenum">
              <a:rPr lang="zh-CN" altLang="en-US"/>
              <a:pPr>
                <a:defRPr/>
              </a:pPr>
              <a:t>‹#›</a:t>
            </a:fld>
            <a:endParaRPr lang="en-US" altLang="zh-CN"/>
          </a:p>
        </p:txBody>
      </p:sp>
    </p:spTree>
    <p:extLst>
      <p:ext uri="{BB962C8B-B14F-4D97-AF65-F5344CB8AC3E}">
        <p14:creationId xmlns:p14="http://schemas.microsoft.com/office/powerpoint/2010/main" val="3405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pPr>
                <a:defRPr/>
              </a:pPr>
              <a:t>‹#›</a:t>
            </a:fld>
            <a:endParaRPr lang="en-US" altLang="zh-CN"/>
          </a:p>
        </p:txBody>
      </p:sp>
    </p:spTree>
    <p:extLst>
      <p:ext uri="{BB962C8B-B14F-4D97-AF65-F5344CB8AC3E}">
        <p14:creationId xmlns:p14="http://schemas.microsoft.com/office/powerpoint/2010/main" val="2036782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1"/>
          <p:cNvSpPr>
            <a:spLocks noGrp="1" noChangeArrowheads="1"/>
          </p:cNvSpPr>
          <p:nvPr>
            <p:ph type="sldNum" sz="quarter" idx="12"/>
          </p:nvPr>
        </p:nvSpPr>
        <p:spPr>
          <a:ln/>
        </p:spPr>
        <p:txBody>
          <a:bodyPr/>
          <a:lstStyle>
            <a:lvl1pPr>
              <a:defRPr/>
            </a:lvl1pPr>
          </a:lstStyle>
          <a:p>
            <a:pPr>
              <a:defRPr/>
            </a:pPr>
            <a:fld id="{811335A4-4F41-364B-8A4B-93A661882686}" type="slidenum">
              <a:rPr lang="zh-CN" altLang="en-US"/>
              <a:pPr>
                <a:defRPr/>
              </a:pPr>
              <a:t>‹#›</a:t>
            </a:fld>
            <a:endParaRPr lang="en-US" altLang="zh-CN"/>
          </a:p>
        </p:txBody>
      </p:sp>
    </p:spTree>
    <p:extLst>
      <p:ext uri="{BB962C8B-B14F-4D97-AF65-F5344CB8AC3E}">
        <p14:creationId xmlns:p14="http://schemas.microsoft.com/office/powerpoint/2010/main" val="149306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1"/>
          <p:cNvSpPr>
            <a:spLocks noGrp="1" noChangeArrowheads="1"/>
          </p:cNvSpPr>
          <p:nvPr>
            <p:ph type="sldNum" sz="quarter" idx="12"/>
          </p:nvPr>
        </p:nvSpPr>
        <p:spPr>
          <a:ln/>
        </p:spPr>
        <p:txBody>
          <a:bodyPr/>
          <a:lstStyle>
            <a:lvl1pPr>
              <a:defRPr/>
            </a:lvl1pPr>
          </a:lstStyle>
          <a:p>
            <a:pPr>
              <a:defRPr/>
            </a:pPr>
            <a:fld id="{9FB321E5-81D8-E84E-8493-254ED98E1CC0}" type="slidenum">
              <a:rPr lang="zh-CN" altLang="en-US"/>
              <a:pPr>
                <a:defRPr/>
              </a:pPr>
              <a:t>‹#›</a:t>
            </a:fld>
            <a:endParaRPr lang="en-US" altLang="zh-CN"/>
          </a:p>
        </p:txBody>
      </p:sp>
    </p:spTree>
    <p:extLst>
      <p:ext uri="{BB962C8B-B14F-4D97-AF65-F5344CB8AC3E}">
        <p14:creationId xmlns:p14="http://schemas.microsoft.com/office/powerpoint/2010/main" val="2249625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9FE7C4B5-011F-FC41-BDB3-C6D32A224A70}" type="slidenum">
              <a:rPr lang="zh-CN" altLang="en-US"/>
              <a:pPr>
                <a:defRPr/>
              </a:pPr>
              <a:t>‹#›</a:t>
            </a:fld>
            <a:endParaRPr lang="en-US" altLang="zh-CN"/>
          </a:p>
        </p:txBody>
      </p:sp>
    </p:spTree>
    <p:extLst>
      <p:ext uri="{BB962C8B-B14F-4D97-AF65-F5344CB8AC3E}">
        <p14:creationId xmlns:p14="http://schemas.microsoft.com/office/powerpoint/2010/main" val="17191622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35A1EF40-A88B-DF4B-BFD4-7C07E3479905}" type="slidenum">
              <a:rPr lang="zh-CN" altLang="en-US"/>
              <a:pPr>
                <a:defRPr/>
              </a:pPr>
              <a:t>‹#›</a:t>
            </a:fld>
            <a:endParaRPr lang="en-US" altLang="zh-CN"/>
          </a:p>
        </p:txBody>
      </p:sp>
    </p:spTree>
    <p:extLst>
      <p:ext uri="{BB962C8B-B14F-4D97-AF65-F5344CB8AC3E}">
        <p14:creationId xmlns:p14="http://schemas.microsoft.com/office/powerpoint/2010/main" val="4193169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F79ACBD0-3A22-0546-AF74-C763A92144A8}" type="slidenum">
              <a:rPr lang="zh-CN" altLang="en-US"/>
              <a:pPr>
                <a:defRPr/>
              </a:pPr>
              <a:t>‹#›</a:t>
            </a:fld>
            <a:endParaRPr lang="en-US" altLang="zh-CN"/>
          </a:p>
        </p:txBody>
      </p:sp>
    </p:spTree>
    <p:extLst>
      <p:ext uri="{BB962C8B-B14F-4D97-AF65-F5344CB8AC3E}">
        <p14:creationId xmlns:p14="http://schemas.microsoft.com/office/powerpoint/2010/main" val="2673053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C9F3A70E-8727-7842-AFC0-A2E253ABD5F4}" type="slidenum">
              <a:rPr lang="zh-CN" altLang="en-US"/>
              <a:pPr>
                <a:defRPr/>
              </a:pPr>
              <a:t>‹#›</a:t>
            </a:fld>
            <a:endParaRPr lang="en-US" altLang="zh-CN"/>
          </a:p>
        </p:txBody>
      </p:sp>
    </p:spTree>
    <p:extLst>
      <p:ext uri="{BB962C8B-B14F-4D97-AF65-F5344CB8AC3E}">
        <p14:creationId xmlns:p14="http://schemas.microsoft.com/office/powerpoint/2010/main" val="491262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pPr>
                <a:defRPr/>
              </a:pPr>
              <a:t>‹#›</a:t>
            </a:fld>
            <a:endParaRPr lang="en-US" altLang="zh-CN"/>
          </a:p>
        </p:txBody>
      </p:sp>
    </p:spTree>
    <p:extLst>
      <p:ext uri="{BB962C8B-B14F-4D97-AF65-F5344CB8AC3E}">
        <p14:creationId xmlns:p14="http://schemas.microsoft.com/office/powerpoint/2010/main" val="740839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pPr>
                <a:defRPr/>
              </a:pPr>
              <a:t>‹#›</a:t>
            </a:fld>
            <a:endParaRPr lang="en-US" altLang="zh-CN"/>
          </a:p>
        </p:txBody>
      </p:sp>
    </p:spTree>
    <p:extLst>
      <p:ext uri="{BB962C8B-B14F-4D97-AF65-F5344CB8AC3E}">
        <p14:creationId xmlns:p14="http://schemas.microsoft.com/office/powerpoint/2010/main" val="2565506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pPr>
                <a:defRPr/>
              </a:pPr>
              <a:t>‹#›</a:t>
            </a:fld>
            <a:endParaRPr lang="en-US" altLang="zh-CN"/>
          </a:p>
        </p:txBody>
      </p:sp>
    </p:spTree>
    <p:extLst>
      <p:ext uri="{BB962C8B-B14F-4D97-AF65-F5344CB8AC3E}">
        <p14:creationId xmlns:p14="http://schemas.microsoft.com/office/powerpoint/2010/main" val="2864576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pPr>
                <a:defRPr/>
              </a:pPr>
              <a:t>‹#›</a:t>
            </a:fld>
            <a:endParaRPr lang="en-US" altLang="zh-CN"/>
          </a:p>
        </p:txBody>
      </p:sp>
    </p:spTree>
    <p:extLst>
      <p:ext uri="{BB962C8B-B14F-4D97-AF65-F5344CB8AC3E}">
        <p14:creationId xmlns:p14="http://schemas.microsoft.com/office/powerpoint/2010/main" val="227341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pPr>
                <a:defRPr/>
              </a:pPr>
              <a:t>‹#›</a:t>
            </a:fld>
            <a:endParaRPr lang="en-US" altLang="zh-CN"/>
          </a:p>
        </p:txBody>
      </p:sp>
    </p:spTree>
    <p:extLst>
      <p:ext uri="{BB962C8B-B14F-4D97-AF65-F5344CB8AC3E}">
        <p14:creationId xmlns:p14="http://schemas.microsoft.com/office/powerpoint/2010/main" val="2925119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pPr>
                <a:defRPr/>
              </a:pPr>
              <a:t>‹#›</a:t>
            </a:fld>
            <a:endParaRPr lang="en-US" altLang="zh-CN"/>
          </a:p>
        </p:txBody>
      </p:sp>
    </p:spTree>
    <p:extLst>
      <p:ext uri="{BB962C8B-B14F-4D97-AF65-F5344CB8AC3E}">
        <p14:creationId xmlns:p14="http://schemas.microsoft.com/office/powerpoint/2010/main" val="523823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pPr>
                <a:defRPr/>
              </a:pPr>
              <a:t>‹#›</a:t>
            </a:fld>
            <a:endParaRPr lang="en-US" altLang="zh-CN"/>
          </a:p>
        </p:txBody>
      </p:sp>
    </p:spTree>
    <p:extLst>
      <p:ext uri="{BB962C8B-B14F-4D97-AF65-F5344CB8AC3E}">
        <p14:creationId xmlns:p14="http://schemas.microsoft.com/office/powerpoint/2010/main" val="374164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pPr>
                <a:defRPr/>
              </a:pPr>
              <a:t>‹#›</a:t>
            </a:fld>
            <a:endParaRPr lang="en-US" altLang="zh-CN"/>
          </a:p>
        </p:txBody>
      </p:sp>
    </p:spTree>
    <p:extLst>
      <p:ext uri="{BB962C8B-B14F-4D97-AF65-F5344CB8AC3E}">
        <p14:creationId xmlns:p14="http://schemas.microsoft.com/office/powerpoint/2010/main" val="1134016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pPr>
                <a:defRPr/>
              </a:pPr>
              <a:t>‹#›</a:t>
            </a:fld>
            <a:endParaRPr lang="en-US" altLang="zh-CN"/>
          </a:p>
        </p:txBody>
      </p:sp>
    </p:spTree>
    <p:extLst>
      <p:ext uri="{BB962C8B-B14F-4D97-AF65-F5344CB8AC3E}">
        <p14:creationId xmlns:p14="http://schemas.microsoft.com/office/powerpoint/2010/main" val="4257790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pPr>
                <a:defRPr/>
              </a:pPr>
              <a:t>‹#›</a:t>
            </a:fld>
            <a:endParaRPr lang="en-US" altLang="zh-CN"/>
          </a:p>
        </p:txBody>
      </p:sp>
    </p:spTree>
    <p:extLst>
      <p:ext uri="{BB962C8B-B14F-4D97-AF65-F5344CB8AC3E}">
        <p14:creationId xmlns:p14="http://schemas.microsoft.com/office/powerpoint/2010/main" val="3420086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pPr>
                <a:defRPr/>
              </a:pPr>
              <a:t>‹#›</a:t>
            </a:fld>
            <a:endParaRPr lang="en-US" altLang="zh-CN"/>
          </a:p>
        </p:txBody>
      </p:sp>
    </p:spTree>
    <p:extLst>
      <p:ext uri="{BB962C8B-B14F-4D97-AF65-F5344CB8AC3E}">
        <p14:creationId xmlns:p14="http://schemas.microsoft.com/office/powerpoint/2010/main" val="4627133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pPr>
                <a:defRPr/>
              </a:pPr>
              <a:t>‹#›</a:t>
            </a:fld>
            <a:endParaRPr lang="en-US" altLang="zh-CN"/>
          </a:p>
        </p:txBody>
      </p:sp>
    </p:spTree>
    <p:extLst>
      <p:ext uri="{BB962C8B-B14F-4D97-AF65-F5344CB8AC3E}">
        <p14:creationId xmlns:p14="http://schemas.microsoft.com/office/powerpoint/2010/main" val="2640667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pPr>
                <a:defRPr/>
              </a:pPr>
              <a:t>‹#›</a:t>
            </a:fld>
            <a:endParaRPr lang="en-US" altLang="zh-CN"/>
          </a:p>
        </p:txBody>
      </p:sp>
    </p:spTree>
    <p:extLst>
      <p:ext uri="{BB962C8B-B14F-4D97-AF65-F5344CB8AC3E}">
        <p14:creationId xmlns:p14="http://schemas.microsoft.com/office/powerpoint/2010/main" val="3024901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pPr>
                <a:defRPr/>
              </a:pPr>
              <a:t>‹#›</a:t>
            </a:fld>
            <a:endParaRPr lang="en-US" altLang="zh-CN"/>
          </a:p>
        </p:txBody>
      </p:sp>
    </p:spTree>
    <p:extLst>
      <p:ext uri="{BB962C8B-B14F-4D97-AF65-F5344CB8AC3E}">
        <p14:creationId xmlns:p14="http://schemas.microsoft.com/office/powerpoint/2010/main" val="1659999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pPr>
                <a:defRPr/>
              </a:pPr>
              <a:t>‹#›</a:t>
            </a:fld>
            <a:endParaRPr lang="en-US" altLang="zh-CN"/>
          </a:p>
        </p:txBody>
      </p:sp>
    </p:spTree>
    <p:extLst>
      <p:ext uri="{BB962C8B-B14F-4D97-AF65-F5344CB8AC3E}">
        <p14:creationId xmlns:p14="http://schemas.microsoft.com/office/powerpoint/2010/main" val="54801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1.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5" Type="http://schemas.openxmlformats.org/officeDocument/2006/relationships/theme" Target="../theme/theme14.xml"/><Relationship Id="rId4"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7.xml"/><Relationship Id="rId1"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1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4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4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4.xml"/><Relationship Id="rId1" Type="http://schemas.openxmlformats.org/officeDocument/2006/relationships/slideLayout" Target="../slideLayouts/slideLayout148.xml"/><Relationship Id="rId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4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150.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5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53.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54.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2.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3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3.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3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36.xml"/><Relationship Id="rId1" Type="http://schemas.openxmlformats.org/officeDocument/2006/relationships/slideLayout" Target="../slideLayouts/slideLayout17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37.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9.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3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20.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9.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3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theme" Target="../theme/theme40.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41.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21.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4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4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4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5.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2.jpe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7.xml"/><Relationship Id="rId1" Type="http://schemas.openxmlformats.org/officeDocument/2006/relationships/slideLayout" Target="../slideLayouts/slideLayout30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48.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4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5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5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5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5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5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5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56.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57.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41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59.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6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4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6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6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6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4.wmf"/><Relationship Id="rId2" Type="http://schemas.openxmlformats.org/officeDocument/2006/relationships/slideLayout" Target="../slideLayouts/slideLayout77.xml"/><Relationship Id="rId16" Type="http://schemas.openxmlformats.org/officeDocument/2006/relationships/image" Target="../media/image8.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5" Type="http://schemas.openxmlformats.org/officeDocument/2006/relationships/image" Target="../media/image7.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589" r:id="rId1"/>
    <p:sldLayoutId id="2147496590" r:id="rId2"/>
    <p:sldLayoutId id="2147496591" r:id="rId3"/>
    <p:sldLayoutId id="2147496592" r:id="rId4"/>
    <p:sldLayoutId id="2147496593" r:id="rId5"/>
    <p:sldLayoutId id="2147496594" r:id="rId6"/>
    <p:sldLayoutId id="2147496595" r:id="rId7"/>
    <p:sldLayoutId id="2147496596" r:id="rId8"/>
    <p:sldLayoutId id="2147496597" r:id="rId9"/>
    <p:sldLayoutId id="2147496598" r:id="rId10"/>
    <p:sldLayoutId id="214749659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a:defRPr/>
            </a:pPr>
            <a:fld id="{F90E691A-1B90-1F4F-A0E7-B68E9F151C30}"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59" r:id="rId1"/>
    <p:sldLayoutId id="2147496760" r:id="rId2"/>
    <p:sldLayoutId id="2147496761" r:id="rId3"/>
    <p:sldLayoutId id="2147496762" r:id="rId4"/>
    <p:sldLayoutId id="2147496763" r:id="rId5"/>
    <p:sldLayoutId id="2147496764" r:id="rId6"/>
    <p:sldLayoutId id="2147496765" r:id="rId7"/>
    <p:sldLayoutId id="2147496766" r:id="rId8"/>
    <p:sldLayoutId id="2147496767" r:id="rId9"/>
    <p:sldLayoutId id="2147496768" r:id="rId10"/>
    <p:sldLayoutId id="21474967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254000" y="-50800"/>
            <a:ext cx="9518650" cy="7229475"/>
            <a:chOff x="-160" y="-32"/>
            <a:chExt cx="5996" cy="4554"/>
          </a:xfrm>
        </p:grpSpPr>
        <p:grpSp>
          <p:nvGrpSpPr>
            <p:cNvPr id="220168" name="Group 3"/>
            <p:cNvGrpSpPr>
              <a:grpSpLocks/>
            </p:cNvGrpSpPr>
            <p:nvPr userDrawn="1"/>
          </p:nvGrpSpPr>
          <p:grpSpPr bwMode="auto">
            <a:xfrm>
              <a:off x="-160" y="-32"/>
              <a:ext cx="5996" cy="4554"/>
              <a:chOff x="-160" y="-32"/>
              <a:chExt cx="5996" cy="4554"/>
            </a:xfrm>
          </p:grpSpPr>
          <p:sp>
            <p:nvSpPr>
              <p:cNvPr id="220182"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3"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4"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5"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6"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7"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8"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89"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0"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1"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2" name="Freeform 14"/>
              <p:cNvSpPr>
                <a:spLocks/>
              </p:cNvSpPr>
              <p:nvPr userDrawn="1"/>
            </p:nvSpPr>
            <p:spPr bwMode="hidden">
              <a:xfrm rot="6018034">
                <a:off x="1968" y="3558"/>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3"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4"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5"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6"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7"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8"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199"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0"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1"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2"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3"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4"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5"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6" name="Freeform 28"/>
              <p:cNvSpPr>
                <a:spLocks/>
              </p:cNvSpPr>
              <p:nvPr userDrawn="1"/>
            </p:nvSpPr>
            <p:spPr bwMode="hidden">
              <a:xfrm rot="5508134">
                <a:off x="-23" y="3503"/>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7"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8"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09"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0"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1"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2"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3"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4"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5"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6"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7"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8"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19"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0" name="Freeform 42"/>
              <p:cNvSpPr>
                <a:spLocks/>
              </p:cNvSpPr>
              <p:nvPr userDrawn="1"/>
            </p:nvSpPr>
            <p:spPr bwMode="hidden">
              <a:xfrm rot="2428453">
                <a:off x="-160"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1"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2"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3"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4"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5"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6"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7"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8"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29"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0"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1"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2"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3"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4" name="Freeform 56"/>
              <p:cNvSpPr>
                <a:spLocks/>
              </p:cNvSpPr>
              <p:nvPr userDrawn="1"/>
            </p:nvSpPr>
            <p:spPr bwMode="hidden">
              <a:xfrm rot="2428453">
                <a:off x="1935"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5"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6"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7"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8"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39"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0"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1"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2"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3"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4"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5"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6"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7" name="Freeform 69"/>
              <p:cNvSpPr>
                <a:spLocks/>
              </p:cNvSpPr>
              <p:nvPr userDrawn="1"/>
            </p:nvSpPr>
            <p:spPr bwMode="hidden">
              <a:xfrm rot="2428453">
                <a:off x="4163" y="1592"/>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8"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49"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0"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1"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2"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3"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4"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5"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6"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7"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8"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59" name="Freeform 81"/>
              <p:cNvSpPr>
                <a:spLocks/>
              </p:cNvSpPr>
              <p:nvPr userDrawn="1"/>
            </p:nvSpPr>
            <p:spPr bwMode="hidden">
              <a:xfrm rot="6820033">
                <a:off x="4163" y="3620"/>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0"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1"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0262"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20169" name="Group 85"/>
            <p:cNvGrpSpPr>
              <a:grpSpLocks/>
            </p:cNvGrpSpPr>
            <p:nvPr userDrawn="1"/>
          </p:nvGrpSpPr>
          <p:grpSpPr bwMode="auto">
            <a:xfrm>
              <a:off x="120" y="298"/>
              <a:ext cx="5509" cy="141"/>
              <a:chOff x="150" y="543"/>
              <a:chExt cx="5309" cy="200"/>
            </a:xfrm>
          </p:grpSpPr>
          <p:sp>
            <p:nvSpPr>
              <p:cNvPr id="220180"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81"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220170" name="Group 88"/>
            <p:cNvGrpSpPr>
              <a:grpSpLocks/>
            </p:cNvGrpSpPr>
            <p:nvPr userDrawn="1"/>
          </p:nvGrpSpPr>
          <p:grpSpPr bwMode="auto">
            <a:xfrm>
              <a:off x="52" y="241"/>
              <a:ext cx="5509" cy="141"/>
              <a:chOff x="150" y="543"/>
              <a:chExt cx="5309" cy="200"/>
            </a:xfrm>
          </p:grpSpPr>
          <p:sp>
            <p:nvSpPr>
              <p:cNvPr id="220178"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79"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sp>
          <p:nvSpPr>
            <p:cNvPr id="220171"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nvGrpSpPr>
            <p:cNvPr id="220172" name="Group 92"/>
            <p:cNvGrpSpPr>
              <a:grpSpLocks/>
            </p:cNvGrpSpPr>
            <p:nvPr userDrawn="1"/>
          </p:nvGrpSpPr>
          <p:grpSpPr bwMode="auto">
            <a:xfrm>
              <a:off x="136" y="94"/>
              <a:ext cx="790" cy="737"/>
              <a:chOff x="138" y="104"/>
              <a:chExt cx="790" cy="737"/>
            </a:xfrm>
          </p:grpSpPr>
          <p:sp>
            <p:nvSpPr>
              <p:cNvPr id="220173" name="Freeform 93"/>
              <p:cNvSpPr>
                <a:spLocks/>
              </p:cNvSpPr>
              <p:nvPr/>
            </p:nvSpPr>
            <p:spPr bwMode="auto">
              <a:xfrm>
                <a:off x="138" y="115"/>
                <a:ext cx="790" cy="726"/>
              </a:xfrm>
              <a:custGeom>
                <a:avLst/>
                <a:gdLst>
                  <a:gd name="T0" fmla="*/ 15 w 866"/>
                  <a:gd name="T1" fmla="*/ 150 h 795"/>
                  <a:gd name="T2" fmla="*/ 236 w 866"/>
                  <a:gd name="T3" fmla="*/ 601 h 795"/>
                  <a:gd name="T4" fmla="*/ 317 w 866"/>
                  <a:gd name="T5" fmla="*/ 573 h 795"/>
                  <a:gd name="T6" fmla="*/ 538 w 866"/>
                  <a:gd name="T7" fmla="*/ 207 h 795"/>
                  <a:gd name="T8" fmla="*/ 596 w 866"/>
                  <a:gd name="T9" fmla="*/ 115 h 795"/>
                  <a:gd name="T10" fmla="*/ 151 w 866"/>
                  <a:gd name="T11" fmla="*/ 0 h 795"/>
                  <a:gd name="T12" fmla="*/ 15 w 866"/>
                  <a:gd name="T13" fmla="*/ 15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220163"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0164"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a:defRPr/>
            </a:pPr>
            <a:endParaRPr lang="zh-CN" alt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a:defRPr/>
            </a:pPr>
            <a:endParaRPr lang="zh-CN" alt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a:defRPr/>
            </a:pPr>
            <a:fld id="{3D5D177F-BA0A-004B-AC00-B096032E5C3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70" r:id="rId1"/>
    <p:sldLayoutId id="2147496771" r:id="rId2"/>
    <p:sldLayoutId id="2147496772" r:id="rId3"/>
    <p:sldLayoutId id="2147496773" r:id="rId4"/>
    <p:sldLayoutId id="2147496774" r:id="rId5"/>
    <p:sldLayoutId id="2147496775" r:id="rId6"/>
    <p:sldLayoutId id="2147496776" r:id="rId7"/>
    <p:sldLayoutId id="2147496777" r:id="rId8"/>
    <p:sldLayoutId id="2147496778" r:id="rId9"/>
    <p:sldLayoutId id="2147496779"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rebuchet MS" charset="0"/>
                <a:ea typeface="Osaka" charset="0"/>
                <a:cs typeface="Osaka" charset="0"/>
              </a:defRPr>
            </a:lvl1pPr>
          </a:lstStyle>
          <a:p>
            <a:pPr>
              <a:defRPr/>
            </a:pPr>
            <a:fld id="{A0DB6B7A-070F-7243-A944-9056D01C063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80" r:id="rId1"/>
    <p:sldLayoutId id="2147496781" r:id="rId2"/>
    <p:sldLayoutId id="2147496782" r:id="rId3"/>
    <p:sldLayoutId id="2147496783" r:id="rId4"/>
    <p:sldLayoutId id="2147496784" r:id="rId5"/>
    <p:sldLayoutId id="2147496785" r:id="rId6"/>
    <p:sldLayoutId id="2147496786" r:id="rId7"/>
    <p:sldLayoutId id="2147496787" r:id="rId8"/>
    <p:sldLayoutId id="2147496788" r:id="rId9"/>
    <p:sldLayoutId id="2147496789" r:id="rId10"/>
    <p:sldLayoutId id="2147496790" r:id="rId11"/>
    <p:sldLayoutId id="2147496791"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defRPr>
            </a:lvl1pPr>
          </a:lstStyle>
          <a:p>
            <a:pPr>
              <a:defRPr/>
            </a:pPr>
            <a:fld id="{BD27E2CC-727C-4B48-9D16-8091CE8C1E4E}"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24"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4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5D6DF4A6-3F64-E945-9BC2-FA52691FFEB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47" r:id="rId1"/>
    <p:sldLayoutId id="2147496848" r:id="rId2"/>
    <p:sldLayoutId id="2147496849" r:id="rId3"/>
    <p:sldLayoutId id="2147496850" r:id="rId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25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925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F5C9E99C-271E-D248-85C6-960299662C9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1" r:id="rId1"/>
    <p:sldLayoutId id="214749685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2322" name="Group 2"/>
          <p:cNvGrpSpPr>
            <a:grpSpLocks/>
          </p:cNvGrpSpPr>
          <p:nvPr/>
        </p:nvGrpSpPr>
        <p:grpSpPr bwMode="auto">
          <a:xfrm>
            <a:off x="0" y="0"/>
            <a:ext cx="8478838" cy="6173788"/>
            <a:chOff x="0" y="0"/>
            <a:chExt cx="5341" cy="3889"/>
          </a:xfrm>
        </p:grpSpPr>
        <p:sp>
          <p:nvSpPr>
            <p:cNvPr id="31232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2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3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233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178D64CA-CE21-CF4C-A150-DCC7D6DA8108}"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53" r:id="rId1"/>
    <p:sldLayoutId id="214749685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a typeface="ＭＳ Ｐゴシック" charset="0"/>
                <a:cs typeface="ＭＳ Ｐゴシック" charset="0"/>
              </a:defRPr>
            </a:lvl1pPr>
          </a:lstStyle>
          <a:p>
            <a:pPr>
              <a:defRPr/>
            </a:pPr>
            <a:fld id="{94024F10-D5F6-DE46-8FA7-9C68743D2FC1}" type="slidenum">
              <a:rPr lang="zh-CN" altLang="en-US"/>
              <a:pPr>
                <a:defRPr/>
              </a:pPr>
              <a:t>‹#›</a:t>
            </a:fld>
            <a:endParaRPr lang="en-US" altLang="zh-CN"/>
          </a:p>
        </p:txBody>
      </p:sp>
      <p:pic>
        <p:nvPicPr>
          <p:cNvPr id="31539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9685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7442" name="Group 2"/>
          <p:cNvGrpSpPr>
            <a:grpSpLocks/>
          </p:cNvGrpSpPr>
          <p:nvPr/>
        </p:nvGrpSpPr>
        <p:grpSpPr bwMode="auto">
          <a:xfrm>
            <a:off x="0" y="0"/>
            <a:ext cx="8839200" cy="6858000"/>
            <a:chOff x="0" y="0"/>
            <a:chExt cx="5568" cy="4320"/>
          </a:xfrm>
        </p:grpSpPr>
        <p:grpSp>
          <p:nvGrpSpPr>
            <p:cNvPr id="317448" name="Group 3"/>
            <p:cNvGrpSpPr>
              <a:grpSpLocks/>
            </p:cNvGrpSpPr>
            <p:nvPr userDrawn="1"/>
          </p:nvGrpSpPr>
          <p:grpSpPr bwMode="auto">
            <a:xfrm>
              <a:off x="0" y="0"/>
              <a:ext cx="3216" cy="3072"/>
              <a:chOff x="0" y="0"/>
              <a:chExt cx="2928" cy="2784"/>
            </a:xfrm>
          </p:grpSpPr>
          <p:sp>
            <p:nvSpPr>
              <p:cNvPr id="31746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49" name="Group 9"/>
            <p:cNvGrpSpPr>
              <a:grpSpLocks/>
            </p:cNvGrpSpPr>
            <p:nvPr userDrawn="1"/>
          </p:nvGrpSpPr>
          <p:grpSpPr bwMode="auto">
            <a:xfrm>
              <a:off x="2016" y="2016"/>
              <a:ext cx="2448" cy="2304"/>
              <a:chOff x="0" y="0"/>
              <a:chExt cx="2928" cy="2784"/>
            </a:xfrm>
          </p:grpSpPr>
          <p:sp>
            <p:nvSpPr>
              <p:cNvPr id="31745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50" name="Group 15"/>
            <p:cNvGrpSpPr>
              <a:grpSpLocks/>
            </p:cNvGrpSpPr>
            <p:nvPr userDrawn="1"/>
          </p:nvGrpSpPr>
          <p:grpSpPr bwMode="auto">
            <a:xfrm>
              <a:off x="2832" y="96"/>
              <a:ext cx="2736" cy="2592"/>
              <a:chOff x="0" y="0"/>
              <a:chExt cx="2928" cy="2784"/>
            </a:xfrm>
          </p:grpSpPr>
          <p:sp>
            <p:nvSpPr>
              <p:cNvPr id="31745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sp>
        <p:nvSpPr>
          <p:cNvPr id="31744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744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EAEAEA"/>
                </a:solidFill>
                <a:ea typeface="ＭＳ Ｐゴシック" charset="-128"/>
                <a:cs typeface="ＭＳ Ｐゴシック" charset="-128"/>
              </a:defRPr>
            </a:lvl1pPr>
          </a:lstStyle>
          <a:p>
            <a:pPr>
              <a:defRPr/>
            </a:pPr>
            <a:endParaRPr lang="zh-CN" alt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ea typeface="ＭＳ Ｐゴシック" charset="-128"/>
                <a:cs typeface="ＭＳ Ｐゴシック" charset="-128"/>
              </a:defRPr>
            </a:lvl1pPr>
          </a:lstStyle>
          <a:p>
            <a:pPr>
              <a:defRPr/>
            </a:pPr>
            <a:endParaRPr lang="zh-CN" alt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ea typeface="ＭＳ Ｐゴシック" charset="0"/>
                <a:cs typeface="ＭＳ Ｐゴシック" charset="0"/>
              </a:defRPr>
            </a:lvl1pPr>
          </a:lstStyle>
          <a:p>
            <a:pPr>
              <a:defRPr/>
            </a:pPr>
            <a:fld id="{03C1A4E4-39C9-7647-BB61-BC2C40BBB4D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9490" name="Group 2"/>
          <p:cNvGrpSpPr>
            <a:grpSpLocks/>
          </p:cNvGrpSpPr>
          <p:nvPr/>
        </p:nvGrpSpPr>
        <p:grpSpPr bwMode="auto">
          <a:xfrm>
            <a:off x="0" y="0"/>
            <a:ext cx="9159875" cy="6870700"/>
            <a:chOff x="0" y="0"/>
            <a:chExt cx="5770" cy="4328"/>
          </a:xfrm>
        </p:grpSpPr>
        <p:sp>
          <p:nvSpPr>
            <p:cNvPr id="319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319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rgbClr val="2F1311"/>
                </a:solidFill>
                <a:latin typeface="Arial" charset="0"/>
                <a:ea typeface="ＭＳ Ｐゴシック" charset="-128"/>
                <a:cs typeface="ＭＳ Ｐゴシック" charset="-128"/>
              </a:endParaRPr>
            </a:p>
          </p:txBody>
        </p:sp>
        <p:grpSp>
          <p:nvGrpSpPr>
            <p:cNvPr id="319499" name="Group 6"/>
            <p:cNvGrpSpPr>
              <a:grpSpLocks/>
            </p:cNvGrpSpPr>
            <p:nvPr/>
          </p:nvGrpSpPr>
          <p:grpSpPr bwMode="auto">
            <a:xfrm>
              <a:off x="4944" y="1"/>
              <a:ext cx="816" cy="3974"/>
              <a:chOff x="4944" y="1"/>
              <a:chExt cx="816" cy="3974"/>
            </a:xfrm>
          </p:grpSpPr>
          <p:grpSp>
            <p:nvGrpSpPr>
              <p:cNvPr id="319511" name="Group 7"/>
              <p:cNvGrpSpPr>
                <a:grpSpLocks/>
              </p:cNvGrpSpPr>
              <p:nvPr userDrawn="1"/>
            </p:nvGrpSpPr>
            <p:grpSpPr bwMode="auto">
              <a:xfrm>
                <a:off x="5280" y="1"/>
                <a:ext cx="480" cy="1430"/>
                <a:chOff x="5280" y="1"/>
                <a:chExt cx="480" cy="1430"/>
              </a:xfrm>
            </p:grpSpPr>
            <p:grpSp>
              <p:nvGrpSpPr>
                <p:cNvPr id="319532" name="Group 8"/>
                <p:cNvGrpSpPr>
                  <a:grpSpLocks/>
                </p:cNvGrpSpPr>
                <p:nvPr userDrawn="1"/>
              </p:nvGrpSpPr>
              <p:grpSpPr bwMode="auto">
                <a:xfrm rot="-5400000">
                  <a:off x="5484" y="0"/>
                  <a:ext cx="174" cy="176"/>
                  <a:chOff x="1657" y="323"/>
                  <a:chExt cx="1691" cy="2560"/>
                </a:xfrm>
              </p:grpSpPr>
              <p:grpSp>
                <p:nvGrpSpPr>
                  <p:cNvPr id="319541" name="Group 9"/>
                  <p:cNvGrpSpPr>
                    <a:grpSpLocks/>
                  </p:cNvGrpSpPr>
                  <p:nvPr/>
                </p:nvGrpSpPr>
                <p:grpSpPr bwMode="auto">
                  <a:xfrm>
                    <a:off x="1657" y="323"/>
                    <a:ext cx="1691" cy="2560"/>
                    <a:chOff x="1657" y="323"/>
                    <a:chExt cx="1691" cy="2560"/>
                  </a:xfrm>
                </p:grpSpPr>
                <p:sp>
                  <p:nvSpPr>
                    <p:cNvPr id="319548" name="Freeform 10"/>
                    <p:cNvSpPr>
                      <a:spLocks/>
                    </p:cNvSpPr>
                    <p:nvPr/>
                  </p:nvSpPr>
                  <p:spPr bwMode="auto">
                    <a:xfrm>
                      <a:off x="2609"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9" name="Freeform 11"/>
                    <p:cNvSpPr>
                      <a:spLocks/>
                    </p:cNvSpPr>
                    <p:nvPr/>
                  </p:nvSpPr>
                  <p:spPr bwMode="auto">
                    <a:xfrm>
                      <a:off x="1958" y="90"/>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319542" name="Oval 12"/>
                  <p:cNvSpPr>
                    <a:spLocks noChangeArrowheads="1"/>
                  </p:cNvSpPr>
                  <p:nvPr/>
                </p:nvSpPr>
                <p:spPr bwMode="auto">
                  <a:xfrm>
                    <a:off x="2396" y="1138"/>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2F1311"/>
                      </a:solidFill>
                      <a:ea typeface="ＭＳ Ｐゴシック" charset="0"/>
                      <a:cs typeface="ＭＳ Ｐゴシック" charset="0"/>
                    </a:endParaRPr>
                  </a:p>
                </p:txBody>
              </p:sp>
              <p:sp>
                <p:nvSpPr>
                  <p:cNvPr id="319543" name="Freeform 13"/>
                  <p:cNvSpPr>
                    <a:spLocks/>
                  </p:cNvSpPr>
                  <p:nvPr/>
                </p:nvSpPr>
                <p:spPr bwMode="auto">
                  <a:xfrm>
                    <a:off x="3095" y="454"/>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4" name="Freeform 14"/>
                  <p:cNvSpPr>
                    <a:spLocks/>
                  </p:cNvSpPr>
                  <p:nvPr/>
                </p:nvSpPr>
                <p:spPr bwMode="auto">
                  <a:xfrm>
                    <a:off x="3163"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5" name="Freeform 15"/>
                  <p:cNvSpPr>
                    <a:spLocks/>
                  </p:cNvSpPr>
                  <p:nvPr/>
                </p:nvSpPr>
                <p:spPr bwMode="auto">
                  <a:xfrm>
                    <a:off x="2862"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6"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7" name="Freeform 17"/>
                  <p:cNvSpPr>
                    <a:spLocks/>
                  </p:cNvSpPr>
                  <p:nvPr/>
                </p:nvSpPr>
                <p:spPr bwMode="auto">
                  <a:xfrm>
                    <a:off x="2094" y="643"/>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319533" name="Picture 1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4" name="Picture 1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5" name="Picture 2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6" name="Picture 2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7" name="Picture 2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8" name="Picture 2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9" name="Picture 2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40" name="Picture 2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19512" name="Group 26"/>
              <p:cNvGrpSpPr>
                <a:grpSpLocks/>
              </p:cNvGrpSpPr>
              <p:nvPr userDrawn="1"/>
            </p:nvGrpSpPr>
            <p:grpSpPr bwMode="auto">
              <a:xfrm>
                <a:off x="4944" y="1008"/>
                <a:ext cx="522" cy="2967"/>
                <a:chOff x="4944" y="1008"/>
                <a:chExt cx="522" cy="2967"/>
              </a:xfrm>
            </p:grpSpPr>
            <p:pic>
              <p:nvPicPr>
                <p:cNvPr id="319513" name="Picture 2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4" name="Picture 2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5" name="Picture 2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6" name="Picture 3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7" name="Picture 3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8" name="Picture 3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19" name="Picture 3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0" name="Picture 3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1" name="Picture 3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2" name="Picture 3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3" name="Picture 3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4" name="Picture 3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5" name="Picture 3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6" name="Picture 4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7" name="Picture 4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8" name="Picture 4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29" name="Picture 4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0" name="Picture 4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531" name="Picture 4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19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19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319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10"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319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9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ea typeface="ＭＳ Ｐゴシック" charset="0"/>
                <a:cs typeface="ＭＳ Ｐゴシック" charset="0"/>
              </a:defRPr>
            </a:lvl1pPr>
          </a:lstStyle>
          <a:p>
            <a:pPr>
              <a:defRPr/>
            </a:pPr>
            <a:fld id="{A0694BB0-A66E-9A40-9B11-628F3B4B691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7"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51209"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512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tx1"/>
                </a:solidFill>
                <a:ea typeface="ＭＳ Ｐゴシック" charset="0"/>
                <a:cs typeface="ＭＳ Ｐゴシック" charset="0"/>
              </a:defRPr>
            </a:lvl1pPr>
          </a:lstStyle>
          <a:p>
            <a:pPr>
              <a:defRPr/>
            </a:pPr>
            <a:fld id="{99B7B7DF-527E-BB4C-B0B3-D1BD30D78EE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9" r:id="rId1"/>
    <p:sldLayoutId id="2147496611" r:id="rId2"/>
    <p:sldLayoutId id="2147496612" r:id="rId3"/>
    <p:sldLayoutId id="2147496613" r:id="rId4"/>
    <p:sldLayoutId id="2147496614" r:id="rId5"/>
    <p:sldLayoutId id="2147496615" r:id="rId6"/>
    <p:sldLayoutId id="2147496616" r:id="rId7"/>
    <p:sldLayoutId id="2147496617" r:id="rId8"/>
    <p:sldLayoutId id="2147496618" r:id="rId9"/>
    <p:sldLayoutId id="2147496619" r:id="rId10"/>
    <p:sldLayoutId id="214749662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1538"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39"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0"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1"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2"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3"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4"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5"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21546"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0683"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4"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5"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28E90BE-4D9E-C641-9AF9-B1B1DEC71FB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05" charset="0"/>
        </a:defRPr>
      </a:lvl6pPr>
      <a:lvl7pPr marL="914400" algn="l" rtl="0" fontAlgn="base">
        <a:spcBef>
          <a:spcPct val="0"/>
        </a:spcBef>
        <a:spcAft>
          <a:spcPct val="0"/>
        </a:spcAft>
        <a:defRPr sz="4400">
          <a:solidFill>
            <a:schemeClr val="tx2"/>
          </a:solidFill>
          <a:latin typeface="Arial" pitchFamily="-105" charset="0"/>
        </a:defRPr>
      </a:lvl7pPr>
      <a:lvl8pPr marL="1371600" algn="l" rtl="0" fontAlgn="base">
        <a:spcBef>
          <a:spcPct val="0"/>
        </a:spcBef>
        <a:spcAft>
          <a:spcPct val="0"/>
        </a:spcAft>
        <a:defRPr sz="4400">
          <a:solidFill>
            <a:schemeClr val="tx2"/>
          </a:solidFill>
          <a:latin typeface="Arial" pitchFamily="-105" charset="0"/>
        </a:defRPr>
      </a:lvl8pPr>
      <a:lvl9pPr marL="1828800" algn="l"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7682" name="Group 2"/>
          <p:cNvGrpSpPr>
            <a:grpSpLocks/>
          </p:cNvGrpSpPr>
          <p:nvPr/>
        </p:nvGrpSpPr>
        <p:grpSpPr bwMode="auto">
          <a:xfrm>
            <a:off x="0" y="0"/>
            <a:ext cx="9132888" cy="6845300"/>
            <a:chOff x="0" y="0"/>
            <a:chExt cx="5753" cy="4312"/>
          </a:xfrm>
        </p:grpSpPr>
        <p:sp>
          <p:nvSpPr>
            <p:cNvPr id="32769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nvGrpSpPr>
            <p:cNvPr id="327692" name="Group 4"/>
            <p:cNvGrpSpPr>
              <a:grpSpLocks/>
            </p:cNvGrpSpPr>
            <p:nvPr/>
          </p:nvGrpSpPr>
          <p:grpSpPr bwMode="auto">
            <a:xfrm>
              <a:off x="246" y="204"/>
              <a:ext cx="5271" cy="3889"/>
              <a:chOff x="246" y="204"/>
              <a:chExt cx="5271" cy="3889"/>
            </a:xfrm>
          </p:grpSpPr>
          <p:sp>
            <p:nvSpPr>
              <p:cNvPr id="59494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9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69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0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2771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27693" name="Group 28"/>
            <p:cNvGrpSpPr>
              <a:grpSpLocks/>
            </p:cNvGrpSpPr>
            <p:nvPr/>
          </p:nvGrpSpPr>
          <p:grpSpPr bwMode="auto">
            <a:xfrm>
              <a:off x="0" y="0"/>
              <a:ext cx="1246" cy="1232"/>
              <a:chOff x="0" y="0"/>
              <a:chExt cx="1246" cy="1232"/>
            </a:xfrm>
          </p:grpSpPr>
          <p:sp>
            <p:nvSpPr>
              <p:cNvPr id="32769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grpSp>
      <p:sp>
        <p:nvSpPr>
          <p:cNvPr id="59497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59497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85"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86"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59498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zh-CN" altLang="en-US" sz="2000" b="1">
                <a:solidFill>
                  <a:srgbClr val="FFD34A"/>
                </a:solidFill>
                <a:latin typeface="Times" charset="0"/>
                <a:ea typeface="ＭＳ Ｐゴシック" pitchFamily="34" charset="-128"/>
                <a:cs typeface="+mn-cs"/>
              </a:rPr>
              <a:t> </a:t>
            </a:r>
            <a:r>
              <a:rPr lang="en-US" altLang="zh-CN" sz="2000" b="1">
                <a:solidFill>
                  <a:srgbClr val="FFD34A"/>
                </a:solidFill>
                <a:latin typeface="Times" charset="0"/>
                <a:ea typeface="ＭＳ Ｐゴシック" pitchFamily="34" charset="-128"/>
                <a:cs typeface="+mn-cs"/>
              </a:rPr>
              <a:t>DRESSING</a:t>
            </a:r>
          </a:p>
          <a:p>
            <a:pPr eaLnBrk="0" hangingPunct="0">
              <a:defRPr/>
            </a:pPr>
            <a:r>
              <a:rPr lang="en-US" altLang="zh-CN" sz="2000" b="1">
                <a:solidFill>
                  <a:srgbClr val="FFD34A"/>
                </a:solidFill>
                <a:latin typeface="Times" charset="0"/>
                <a:ea typeface="ＭＳ Ｐゴシック" pitchFamily="34" charset="-128"/>
                <a:cs typeface="+mn-cs"/>
              </a:rPr>
              <a:t>        THE                                    </a:t>
            </a:r>
          </a:p>
          <a:p>
            <a:pPr eaLnBrk="0" hangingPunct="0">
              <a:defRPr/>
            </a:pPr>
            <a:r>
              <a:rPr lang="en-US" altLang="zh-CN" sz="2000" b="1">
                <a:solidFill>
                  <a:srgbClr val="FFD34A"/>
                </a:solidFill>
                <a:latin typeface="Times" charset="0"/>
                <a:ea typeface="ＭＳ Ｐゴシック" pitchFamily="34" charset="-128"/>
                <a:cs typeface="+mn-cs"/>
              </a:rPr>
              <a:t>   STAGE</a:t>
            </a:r>
          </a:p>
        </p:txBody>
      </p:sp>
      <p:sp>
        <p:nvSpPr>
          <p:cNvPr id="59498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5" charset="0"/>
              <a:ea typeface="+mn-ea"/>
              <a:cs typeface="+mn-cs"/>
            </a:endParaRPr>
          </a:p>
        </p:txBody>
      </p:sp>
      <p:sp>
        <p:nvSpPr>
          <p:cNvPr id="327689"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defRPr/>
            </a:pPr>
            <a:r>
              <a:rPr lang="en-US" altLang="zh-CN" sz="1000" b="1">
                <a:solidFill>
                  <a:srgbClr val="FFFFFF"/>
                </a:solidFill>
                <a:latin typeface="Arial" charset="0"/>
                <a:ea typeface="ＭＳ Ｐゴシック" charset="0"/>
                <a:cs typeface="ＭＳ Ｐゴシック" charset="0"/>
              </a:rPr>
              <a:t>©2003 TBBMI</a:t>
            </a:r>
          </a:p>
        </p:txBody>
      </p:sp>
      <p:sp>
        <p:nvSpPr>
          <p:cNvPr id="59498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1A0004"/>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96832" r:id="rId1"/>
    <p:sldLayoutId id="2147496861" r:id="rId2"/>
    <p:sldLayoutId id="2147497078" r:id="rId3"/>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0754" name="Rectangle 1026"/>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0755" name="Rectangle 1027"/>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8132" name="Rectangle 1028"/>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3" name="Rectangle 1029"/>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4" name="Rectangle 1030"/>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0CE40564-87B2-C542-BD1D-8B773FD3FA84}"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2"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2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B4F6C956-9E8A-B943-8CCF-DDF64C0E92D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34850" name="Group 1026"/>
          <p:cNvGrpSpPr>
            <a:grpSpLocks/>
          </p:cNvGrpSpPr>
          <p:nvPr/>
        </p:nvGrpSpPr>
        <p:grpSpPr bwMode="auto">
          <a:xfrm>
            <a:off x="-23813" y="-141288"/>
            <a:ext cx="9167813" cy="6999288"/>
            <a:chOff x="-15" y="-89"/>
            <a:chExt cx="5775" cy="4409"/>
          </a:xfrm>
        </p:grpSpPr>
        <p:sp>
          <p:nvSpPr>
            <p:cNvPr id="334856" name="Rectangle 1027"/>
            <p:cNvSpPr>
              <a:spLocks noChangeArrowheads="1"/>
            </p:cNvSpPr>
            <p:nvPr userDrawn="1"/>
          </p:nvSpPr>
          <p:spPr bwMode="ltGray">
            <a:xfrm>
              <a:off x="0" y="301"/>
              <a:ext cx="5760" cy="7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57" name="Rectangle 1028" descr="Cacback"/>
            <p:cNvSpPr>
              <a:spLocks noChangeArrowheads="1"/>
            </p:cNvSpPr>
            <p:nvPr userDrawn="1"/>
          </p:nvSpPr>
          <p:spPr bwMode="ltGray">
            <a:xfrm>
              <a:off x="0" y="0"/>
              <a:ext cx="1119" cy="432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nvGrpSpPr>
            <p:cNvPr id="334858" name="Group 1029"/>
            <p:cNvGrpSpPr>
              <a:grpSpLocks/>
            </p:cNvGrpSpPr>
            <p:nvPr userDrawn="1"/>
          </p:nvGrpSpPr>
          <p:grpSpPr bwMode="auto">
            <a:xfrm>
              <a:off x="-15" y="-89"/>
              <a:ext cx="5295" cy="785"/>
              <a:chOff x="20" y="-89"/>
              <a:chExt cx="5295" cy="785"/>
            </a:xfrm>
          </p:grpSpPr>
          <p:sp>
            <p:nvSpPr>
              <p:cNvPr id="334860" name="Freeform 1030"/>
              <p:cNvSpPr>
                <a:spLocks/>
              </p:cNvSpPr>
              <p:nvPr userDrawn="1"/>
            </p:nvSpPr>
            <p:spPr bwMode="auto">
              <a:xfrm rot="-507431">
                <a:off x="20" y="524"/>
                <a:ext cx="1059" cy="172"/>
              </a:xfrm>
              <a:custGeom>
                <a:avLst/>
                <a:gdLst>
                  <a:gd name="T0" fmla="*/ 1059 w 1059"/>
                  <a:gd name="T1" fmla="*/ 0 h 172"/>
                  <a:gd name="T2" fmla="*/ 147 w 1059"/>
                  <a:gd name="T3" fmla="*/ 144 h 172"/>
                  <a:gd name="T4" fmla="*/ 177 w 1059"/>
                  <a:gd name="T5" fmla="*/ 171 h 172"/>
                  <a:gd name="T6" fmla="*/ 1059 w 1059"/>
                  <a:gd name="T7" fmla="*/ 24 h 172"/>
                  <a:gd name="T8" fmla="*/ 1059 w 1059"/>
                  <a:gd name="T9" fmla="*/ 0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4861" name="Freeform 1031"/>
              <p:cNvSpPr>
                <a:spLocks/>
              </p:cNvSpPr>
              <p:nvPr userDrawn="1"/>
            </p:nvSpPr>
            <p:spPr bwMode="auto">
              <a:xfrm rot="-507431">
                <a:off x="1193" y="-89"/>
                <a:ext cx="4122" cy="630"/>
              </a:xfrm>
              <a:custGeom>
                <a:avLst/>
                <a:gdLst>
                  <a:gd name="T0" fmla="*/ 0 w 4122"/>
                  <a:gd name="T1" fmla="*/ 204 h 630"/>
                  <a:gd name="T2" fmla="*/ 3544 w 4122"/>
                  <a:gd name="T3" fmla="*/ 348 h 630"/>
                  <a:gd name="T4" fmla="*/ 3680 w 4122"/>
                  <a:gd name="T5" fmla="*/ 630 h 630"/>
                  <a:gd name="T6" fmla="*/ 3616 w 4122"/>
                  <a:gd name="T7" fmla="*/ 624 h 630"/>
                  <a:gd name="T8" fmla="*/ 3534 w 4122"/>
                  <a:gd name="T9" fmla="*/ 368 h 630"/>
                  <a:gd name="T10" fmla="*/ 17 w 4122"/>
                  <a:gd name="T11" fmla="*/ 231 h 630"/>
                  <a:gd name="T12" fmla="*/ 0 w 4122"/>
                  <a:gd name="T13" fmla="*/ 204 h 6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334862" name="Group 1032"/>
              <p:cNvGrpSpPr>
                <a:grpSpLocks/>
              </p:cNvGrpSpPr>
              <p:nvPr userDrawn="1"/>
            </p:nvGrpSpPr>
            <p:grpSpPr bwMode="auto">
              <a:xfrm>
                <a:off x="1033" y="326"/>
                <a:ext cx="192" cy="192"/>
                <a:chOff x="1033" y="326"/>
                <a:chExt cx="192" cy="192"/>
              </a:xfrm>
            </p:grpSpPr>
            <p:sp>
              <p:nvSpPr>
                <p:cNvPr id="334863"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4"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5"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6"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7"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8"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9"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0"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1"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grpSp>
        <p:sp>
          <p:nvSpPr>
            <p:cNvPr id="334859" name="Rectangle 1042"/>
            <p:cNvSpPr>
              <a:spLocks noChangeArrowheads="1"/>
            </p:cNvSpPr>
            <p:nvPr userDrawn="1"/>
          </p:nvSpPr>
          <p:spPr bwMode="white">
            <a:xfrm>
              <a:off x="426" y="1185"/>
              <a:ext cx="701" cy="313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sp>
        <p:nvSpPr>
          <p:cNvPr id="334851"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4852"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43093"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4"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5"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charset="0"/>
                <a:ea typeface="ＭＳ Ｐゴシック" charset="0"/>
                <a:cs typeface="ＭＳ Ｐゴシック" charset="0"/>
              </a:defRPr>
            </a:lvl1pPr>
          </a:lstStyle>
          <a:p>
            <a:pPr>
              <a:defRPr/>
            </a:pPr>
            <a:fld id="{C4E90C77-0814-154D-94D7-61D7563AFB6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4" r:id="rId1"/>
  </p:sldLayoutIdLst>
  <p:txStyles>
    <p:titleStyle>
      <a:lvl1pPr algn="ctr" rtl="0" eaLnBrk="0" fontAlgn="base" hangingPunct="0">
        <a:spcBef>
          <a:spcPct val="0"/>
        </a:spcBef>
        <a:spcAft>
          <a:spcPct val="0"/>
        </a:spcAft>
        <a:defRPr sz="4400">
          <a:solidFill>
            <a:schemeClr val="bg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93382AC8-6B96-904F-9120-CAAFD1C6BAF9}"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7"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9"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2030"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2"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4"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6"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9"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nvGrpSpPr>
            <p:cNvPr id="34206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373E9942-6762-5147-A9A0-58EA3B7159C3}"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4066" name="Group 2"/>
          <p:cNvGrpSpPr>
            <a:grpSpLocks/>
          </p:cNvGrpSpPr>
          <p:nvPr/>
        </p:nvGrpSpPr>
        <p:grpSpPr bwMode="auto">
          <a:xfrm>
            <a:off x="0" y="0"/>
            <a:ext cx="8478838" cy="6173788"/>
            <a:chOff x="0" y="0"/>
            <a:chExt cx="5341" cy="3889"/>
          </a:xfrm>
        </p:grpSpPr>
        <p:sp>
          <p:nvSpPr>
            <p:cNvPr id="3440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440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8254D3B4-AADC-9447-A981-2F4B6C586754}"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6114" name="Group 2"/>
          <p:cNvGrpSpPr>
            <a:grpSpLocks/>
          </p:cNvGrpSpPr>
          <p:nvPr/>
        </p:nvGrpSpPr>
        <p:grpSpPr bwMode="auto">
          <a:xfrm>
            <a:off x="0" y="1422400"/>
            <a:ext cx="9147175" cy="5435600"/>
            <a:chOff x="0" y="896"/>
            <a:chExt cx="5762" cy="3424"/>
          </a:xfrm>
        </p:grpSpPr>
        <p:grpSp>
          <p:nvGrpSpPr>
            <p:cNvPr id="346120" name="Group 3"/>
            <p:cNvGrpSpPr>
              <a:grpSpLocks/>
            </p:cNvGrpSpPr>
            <p:nvPr userDrawn="1"/>
          </p:nvGrpSpPr>
          <p:grpSpPr bwMode="auto">
            <a:xfrm>
              <a:off x="20" y="896"/>
              <a:ext cx="5742" cy="3424"/>
              <a:chOff x="20" y="896"/>
              <a:chExt cx="5742" cy="3424"/>
            </a:xfrm>
          </p:grpSpPr>
          <p:sp>
            <p:nvSpPr>
              <p:cNvPr id="3462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62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346121" name="Group 17"/>
            <p:cNvGrpSpPr>
              <a:grpSpLocks/>
            </p:cNvGrpSpPr>
            <p:nvPr userDrawn="1"/>
          </p:nvGrpSpPr>
          <p:grpSpPr bwMode="auto">
            <a:xfrm>
              <a:off x="0" y="2291"/>
              <a:ext cx="1385" cy="1702"/>
              <a:chOff x="0" y="2291"/>
              <a:chExt cx="1385" cy="1702"/>
            </a:xfrm>
          </p:grpSpPr>
          <p:sp>
            <p:nvSpPr>
              <p:cNvPr id="3461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1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6254"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0"/>
                <a:cs typeface="ＭＳ Ｐゴシック" charset="0"/>
              </a:defRPr>
            </a:lvl1pPr>
          </a:lstStyle>
          <a:p>
            <a:pPr>
              <a:defRPr/>
            </a:pPr>
            <a:fld id="{207D4952-C481-1849-B34C-86CAA73B0331}" type="slidenum">
              <a:rPr lang="zh-CN" altLang="en-US"/>
              <a:pPr>
                <a:defRPr/>
              </a:pPr>
              <a:t>‹#›</a:t>
            </a:fld>
            <a:endParaRPr lang="en-US" altLang="zh-CN"/>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24FC245D-3203-354C-ADD6-83A591ABDD7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48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A99B6C1-DC0E-AD42-A4C7-7A17262DE42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DDD71E98-D7C9-0248-B5FC-F72A476F3778}"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7"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2259"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1685DB04-8FC8-D146-A07E-3AC3D7FE483B}"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8"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64227305"/>
      </p:ext>
    </p:extLst>
  </p:cSld>
  <p:clrMap bg1="lt1" tx1="dk1" bg2="lt2" tx2="dk2" accent1="accent1" accent2="accent2" accent3="accent3" accent4="accent4" accent5="accent5" accent6="accent6" hlink="hlink" folHlink="folHlink"/>
  <p:sldLayoutIdLst>
    <p:sldLayoutId id="2147496959" r:id="rId1"/>
    <p:sldLayoutId id="2147496960" r:id="rId2"/>
    <p:sldLayoutId id="2147496961" r:id="rId3"/>
    <p:sldLayoutId id="2147496962" r:id="rId4"/>
    <p:sldLayoutId id="2147496963" r:id="rId5"/>
    <p:sldLayoutId id="2147496964" r:id="rId6"/>
    <p:sldLayoutId id="2147496965" r:id="rId7"/>
    <p:sldLayoutId id="2147496966" r:id="rId8"/>
    <p:sldLayoutId id="2147496967" r:id="rId9"/>
    <p:sldLayoutId id="2147496968" r:id="rId10"/>
    <p:sldLayoutId id="214749696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69676"/>
      </p:ext>
    </p:extLst>
  </p:cSld>
  <p:clrMap bg1="dk2" tx1="lt1" bg2="dk1" tx2="lt2" accent1="accent1" accent2="accent2" accent3="accent3" accent4="accent4" accent5="accent5" accent6="accent6" hlink="hlink" folHlink="folHlink"/>
  <p:sldLayoutIdLst>
    <p:sldLayoutId id="2147496971"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7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128"/>
                <a:cs typeface="ヒラギノ角ゴ Pro W3" charset="-128"/>
              </a:defRPr>
            </a:lvl1pPr>
          </a:lstStyle>
          <a:p>
            <a:pPr>
              <a:defRPr/>
            </a:pPr>
            <a:fld id="{D1564939-E26F-8F4C-960C-CFD3256E74A4}" type="slidenum">
              <a:rPr lang="en-US"/>
              <a:pPr>
                <a:defRPr/>
              </a:pPr>
              <a:t>‹#›</a:t>
            </a:fld>
            <a:endParaRPr lang="en-US"/>
          </a:p>
        </p:txBody>
      </p:sp>
    </p:spTree>
    <p:extLst>
      <p:ext uri="{BB962C8B-B14F-4D97-AF65-F5344CB8AC3E}">
        <p14:creationId xmlns:p14="http://schemas.microsoft.com/office/powerpoint/2010/main" val="2233546456"/>
      </p:ext>
    </p:extLst>
  </p:cSld>
  <p:clrMap bg1="lt1" tx1="dk1" bg2="lt2" tx2="dk2" accent1="accent1" accent2="accent2" accent3="accent3" accent4="accent4" accent5="accent5" accent6="accent6" hlink="hlink" folHlink="folHlink"/>
  <p:sldLayoutIdLst>
    <p:sldLayoutId id="2147496973" r:id="rId1"/>
    <p:sldLayoutId id="2147496974" r:id="rId2"/>
    <p:sldLayoutId id="2147496975" r:id="rId3"/>
    <p:sldLayoutId id="2147496976" r:id="rId4"/>
    <p:sldLayoutId id="2147496977" r:id="rId5"/>
    <p:sldLayoutId id="2147496978" r:id="rId6"/>
    <p:sldLayoutId id="2147496979" r:id="rId7"/>
    <p:sldLayoutId id="2147496980" r:id="rId8"/>
    <p:sldLayoutId id="2147496981" r:id="rId9"/>
    <p:sldLayoutId id="2147496982" r:id="rId10"/>
    <p:sldLayoutId id="214749698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FEE210A-7220-0842-8998-9426789D2467}"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650491972"/>
      </p:ext>
    </p:extLst>
  </p:cSld>
  <p:clrMap bg1="lt1" tx1="dk1" bg2="lt2" tx2="dk2" accent1="accent1" accent2="accent2" accent3="accent3" accent4="accent4" accent5="accent5" accent6="accent6" hlink="hlink" folHlink="folHlink"/>
  <p:sldLayoutIdLst>
    <p:sldLayoutId id="2147497009"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97063" r:id="rId1"/>
    <p:sldLayoutId id="2147497064" r:id="rId2"/>
    <p:sldLayoutId id="2147497065" r:id="rId3"/>
    <p:sldLayoutId id="2147497066" r:id="rId4"/>
    <p:sldLayoutId id="2147497067" r:id="rId5"/>
    <p:sldLayoutId id="2147497068" r:id="rId6"/>
    <p:sldLayoutId id="2147497069" r:id="rId7"/>
    <p:sldLayoutId id="2147497070" r:id="rId8"/>
    <p:sldLayoutId id="2147497071" r:id="rId9"/>
    <p:sldLayoutId id="2147497072" r:id="rId10"/>
    <p:sldLayoutId id="2147497073" r:id="rId11"/>
    <p:sldLayoutId id="2147497075" r:id="rId12"/>
    <p:sldLayoutId id="2147497076" r:id="rId13"/>
    <p:sldLayoutId id="2147497077"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a:defRPr/>
            </a:pPr>
            <a:endParaRPr lang="zh-CN" alt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a:defRPr/>
            </a:pPr>
            <a:endParaRPr lang="zh-CN" alt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a:defRPr/>
            </a:pPr>
            <a:fld id="{A703D3F8-6D3D-2047-A10B-A9A00163AD6B}" type="slidenum">
              <a:rPr lang="zh-CN" altLang="en-US" smtClean="0"/>
              <a:pPr>
                <a:defRPr/>
              </a:pPr>
              <a:t>‹#›</a:t>
            </a:fld>
            <a:endParaRPr lang="en-US" altLang="zh-CN"/>
          </a:p>
        </p:txBody>
      </p:sp>
      <p:sp>
        <p:nvSpPr>
          <p:cNvPr id="15" name="Rectangle 14"/>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extLst>
      <p:ext uri="{BB962C8B-B14F-4D97-AF65-F5344CB8AC3E}">
        <p14:creationId xmlns:p14="http://schemas.microsoft.com/office/powerpoint/2010/main" val="2997786283"/>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B5061BCA-FB36-2247-A586-0E62BE9D07F8}" type="datetimeFigureOut">
              <a:rPr lang="en-US" smtClean="0">
                <a:solidFill>
                  <a:srgbClr val="073E87"/>
                </a:solidFill>
                <a:ea typeface="ＭＳ Ｐゴシック" charset="-128"/>
                <a:cs typeface="ＭＳ Ｐゴシック" charset="-128"/>
              </a:rPr>
              <a:pPr defTabSz="457200" fontAlgn="auto">
                <a:spcBef>
                  <a:spcPts val="0"/>
                </a:spcBef>
                <a:spcAft>
                  <a:spcPts val="0"/>
                </a:spcAft>
              </a:pPr>
              <a:t>7/18/24</a:t>
            </a:fld>
            <a:endParaRPr lang="en-US">
              <a:solidFill>
                <a:srgbClr val="073E87"/>
              </a:solidFill>
              <a:ea typeface="ＭＳ Ｐゴシック" charset="-128"/>
              <a:cs typeface="ＭＳ Ｐゴシック" charset="-128"/>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073E87"/>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9C7B6D97-7EC5-AF4D-A559-551F7D13B825}" type="slidenum">
              <a:rPr lang="en-US" smtClean="0">
                <a:solidFill>
                  <a:srgbClr val="073E87"/>
                </a:solidFill>
                <a:ea typeface="ＭＳ Ｐゴシック" charset="-128"/>
                <a:cs typeface="ＭＳ Ｐゴシック" charset="-128"/>
              </a:rPr>
              <a:pPr defTabSz="457200" fontAlgn="auto">
                <a:spcBef>
                  <a:spcPts val="0"/>
                </a:spcBef>
                <a:spcAft>
                  <a:spcPts val="0"/>
                </a:spcAft>
              </a:pPr>
              <a:t>‹#›</a:t>
            </a:fld>
            <a:endParaRPr lang="en-US">
              <a:solidFill>
                <a:srgbClr val="073E87"/>
              </a:solidFill>
              <a:ea typeface="ＭＳ Ｐゴシック" charset="-128"/>
              <a:cs typeface="ＭＳ Ｐゴシック" charset="-128"/>
            </a:endParaRPr>
          </a:p>
        </p:txBody>
      </p:sp>
    </p:spTree>
    <p:extLst>
      <p:ext uri="{BB962C8B-B14F-4D97-AF65-F5344CB8AC3E}">
        <p14:creationId xmlns:p14="http://schemas.microsoft.com/office/powerpoint/2010/main" val="1375560984"/>
      </p:ext>
    </p:extLst>
  </p:cSld>
  <p:clrMap bg1="lt1" tx1="dk1" bg2="lt2" tx2="dk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32" r:id="rId1"/>
    <p:sldLayoutId id="2147496633" r:id="rId2"/>
    <p:sldLayoutId id="2147496634" r:id="rId3"/>
    <p:sldLayoutId id="2147496635" r:id="rId4"/>
    <p:sldLayoutId id="2147496636" r:id="rId5"/>
    <p:sldLayoutId id="2147496637" r:id="rId6"/>
    <p:sldLayoutId id="2147496638" r:id="rId7"/>
    <p:sldLayoutId id="2147496639" r:id="rId8"/>
    <p:sldLayoutId id="2147496640" r:id="rId9"/>
    <p:sldLayoutId id="2147496641"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9668B50E-0B48-4566-8609-C51CF752A7DF}" type="datetimeFigureOut">
              <a:rPr lang="en-US" smtClean="0">
                <a:solidFill>
                  <a:prstClr val="white"/>
                </a:solidFill>
                <a:latin typeface="Calibri"/>
                <a:ea typeface="ＭＳ Ｐゴシック" charset="-128"/>
                <a:cs typeface="ＭＳ Ｐゴシック" charset="-128"/>
              </a:rPr>
              <a:pPr fontAlgn="auto">
                <a:spcBef>
                  <a:spcPts val="0"/>
                </a:spcBef>
                <a:spcAft>
                  <a:spcPts val="0"/>
                </a:spcAft>
              </a:pPr>
              <a:t>7/18/24</a:t>
            </a:fld>
            <a:endParaRPr lang="en-US" dirty="0">
              <a:solidFill>
                <a:prstClr val="white"/>
              </a:solidFill>
              <a:latin typeface="Calibri"/>
              <a:ea typeface="ＭＳ Ｐゴシック" charset="-128"/>
              <a:cs typeface="ＭＳ Ｐゴシック" charset="-128"/>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fontAlgn="auto">
              <a:spcBef>
                <a:spcPts val="0"/>
              </a:spcBef>
              <a:spcAft>
                <a:spcPts val="0"/>
              </a:spcAft>
            </a:pPr>
            <a:endParaRPr lang="en-US" dirty="0">
              <a:solidFill>
                <a:prstClr val="white"/>
              </a:solidFill>
              <a:latin typeface="Calibri"/>
              <a:ea typeface="ＭＳ Ｐゴシック" charset="-128"/>
              <a:cs typeface="ＭＳ Ｐゴシック" charset="-128"/>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8A4431D5-1B33-458B-8AFD-CECCB0FA18CB}" type="slidenum">
              <a:rPr lang="en-US" smtClean="0">
                <a:solidFill>
                  <a:prstClr val="white"/>
                </a:solidFill>
                <a:latin typeface="Calibri"/>
                <a:ea typeface="ＭＳ Ｐゴシック" charset="-128"/>
                <a:cs typeface="ＭＳ Ｐゴシック" charset="-128"/>
              </a:rPr>
              <a:pPr fontAlgn="auto">
                <a:spcBef>
                  <a:spcPts val="0"/>
                </a:spcBef>
                <a:spcAft>
                  <a:spcPts val="0"/>
                </a:spcAft>
              </a:pPr>
              <a:t>‹#›</a:t>
            </a:fld>
            <a:endParaRPr lang="en-US" dirty="0">
              <a:solidFill>
                <a:prstClr val="white"/>
              </a:solidFill>
              <a:latin typeface="Calibri"/>
              <a:ea typeface="ＭＳ Ｐゴシック" charset="-128"/>
              <a:cs typeface="ＭＳ Ｐゴシック" charset="-128"/>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234411859"/>
      </p:ext>
    </p:extLst>
  </p:cSld>
  <p:clrMap bg1="lt1" tx1="dk1" bg2="lt2" tx2="dk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 id="2147497140" r:id="rId12"/>
    <p:sldLayoutId id="2147497141" r:id="rId13"/>
    <p:sldLayoutId id="2147497142" r:id="rId14"/>
    <p:sldLayoutId id="2147497143" r:id="rId15"/>
    <p:sldLayoutId id="2147497144" r:id="rId16"/>
    <p:sldLayoutId id="2147497145" r:id="rId17"/>
    <p:sldLayoutId id="2147497146" r:id="rId18"/>
    <p:sldLayoutId id="2147497147" r:id="rId19"/>
    <p:sldLayoutId id="2147497148" r:id="rId20"/>
    <p:sldLayoutId id="2147497149" r:id="rId21"/>
    <p:sldLayoutId id="2147497150" r:id="rId22"/>
  </p:sldLayoutIdLst>
  <p:transition>
    <p:fade/>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Osaka" charset="0"/>
                <a:cs typeface="Osaka" charset="0"/>
              </a:defRPr>
            </a:lvl1pPr>
          </a:lstStyle>
          <a:p>
            <a:pPr>
              <a:defRPr/>
            </a:pPr>
            <a:fld id="{28B65C2F-172C-4545-976E-94F38A96564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93165098"/>
      </p:ext>
    </p:extLst>
  </p:cSld>
  <p:clrMap bg1="lt1" tx1="dk1" bg2="lt2" tx2="dk2" accent1="accent1" accent2="accent2" accent3="accent3" accent4="accent4" accent5="accent5" accent6="accent6" hlink="hlink" folHlink="folHlink"/>
  <p:sldLayoutIdLst>
    <p:sldLayoutId id="2147497152" r:id="rId1"/>
    <p:sldLayoutId id="2147497153" r:id="rId2"/>
    <p:sldLayoutId id="2147497154" r:id="rId3"/>
    <p:sldLayoutId id="2147497155" r:id="rId4"/>
    <p:sldLayoutId id="2147497156" r:id="rId5"/>
    <p:sldLayoutId id="2147497157" r:id="rId6"/>
    <p:sldLayoutId id="2147497158" r:id="rId7"/>
    <p:sldLayoutId id="2147497159" r:id="rId8"/>
    <p:sldLayoutId id="2147497160" r:id="rId9"/>
    <p:sldLayoutId id="2147497161" r:id="rId10"/>
    <p:sldLayoutId id="21474971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defRPr>
            </a:lvl1pPr>
          </a:lstStyle>
          <a:p>
            <a:pPr>
              <a:defRPr/>
            </a:pPr>
            <a:fld id="{EA7A7464-4168-464E-B080-56DA082A9E0A}"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560341958"/>
      </p:ext>
    </p:extLst>
  </p:cSld>
  <p:clrMap bg1="dk2" tx1="lt1" bg2="dk1" tx2="lt2" accent1="accent1" accent2="accent2" accent3="accent3" accent4="accent4" accent5="accent5" accent6="accent6" hlink="hlink" folHlink="folHlink"/>
  <p:sldLayoutIdLst>
    <p:sldLayoutId id="2147497164" r:id="rId1"/>
    <p:sldLayoutId id="2147497165" r:id="rId2"/>
    <p:sldLayoutId id="2147497166" r:id="rId3"/>
    <p:sldLayoutId id="2147497167" r:id="rId4"/>
    <p:sldLayoutId id="2147497168" r:id="rId5"/>
    <p:sldLayoutId id="2147497169" r:id="rId6"/>
    <p:sldLayoutId id="2147497170" r:id="rId7"/>
    <p:sldLayoutId id="2147497171" r:id="rId8"/>
    <p:sldLayoutId id="2147497172" r:id="rId9"/>
    <p:sldLayoutId id="2147497173" r:id="rId10"/>
    <p:sldLayoutId id="2147497174"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820919"/>
      </p:ext>
    </p:extLst>
  </p:cSld>
  <p:clrMap bg1="lt1" tx1="dk1" bg2="lt2" tx2="dk2" accent1="accent1" accent2="accent2" accent3="accent3" accent4="accent4" accent5="accent5" accent6="accent6" hlink="hlink" folHlink="folHlink"/>
  <p:sldLayoutIdLst>
    <p:sldLayoutId id="2147497188" r:id="rId1"/>
    <p:sldLayoutId id="2147497189" r:id="rId2"/>
    <p:sldLayoutId id="2147497190" r:id="rId3"/>
    <p:sldLayoutId id="2147497191" r:id="rId4"/>
    <p:sldLayoutId id="2147497192" r:id="rId5"/>
    <p:sldLayoutId id="2147497193" r:id="rId6"/>
    <p:sldLayoutId id="2147497194" r:id="rId7"/>
    <p:sldLayoutId id="2147497195" r:id="rId8"/>
    <p:sldLayoutId id="2147497196" r:id="rId9"/>
    <p:sldLayoutId id="2147497197" r:id="rId10"/>
    <p:sldLayoutId id="21474971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zh-CN"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zh-CN"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A703D3F8-6D3D-2047-A10B-A9A00163AD6B}" type="slidenum">
              <a:rPr lang="zh-CN" altLang="en-US" smtClean="0"/>
              <a:pPr>
                <a:defRPr/>
              </a:pPr>
              <a:t>‹#›</a:t>
            </a:fld>
            <a:endParaRPr lang="en-US" altLang="zh-CN"/>
          </a:p>
        </p:txBody>
      </p:sp>
      <p:sp>
        <p:nvSpPr>
          <p:cNvPr id="7" name="Rectangle 6"/>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cSld>
  <p:clrMap bg1="lt1" tx1="dk1" bg2="lt2" tx2="dk2" accent1="accent1" accent2="accent2" accent3="accent3" accent4="accent4" accent5="accent5" accent6="accent6" hlink="hlink" folHlink="folHlink"/>
  <p:sldLayoutIdLst>
    <p:sldLayoutId id="2147497200" r:id="rId1"/>
    <p:sldLayoutId id="2147497201" r:id="rId2"/>
    <p:sldLayoutId id="2147497202" r:id="rId3"/>
    <p:sldLayoutId id="2147497203" r:id="rId4"/>
    <p:sldLayoutId id="2147497204" r:id="rId5"/>
    <p:sldLayoutId id="2147497205" r:id="rId6"/>
    <p:sldLayoutId id="2147497206" r:id="rId7"/>
    <p:sldLayoutId id="2147497207" r:id="rId8"/>
    <p:sldLayoutId id="2147497208" r:id="rId9"/>
    <p:sldLayoutId id="2147497209" r:id="rId10"/>
    <p:sldLayoutId id="21474972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720539"/>
      </p:ext>
    </p:extLst>
  </p:cSld>
  <p:clrMap bg1="lt1" tx1="dk1" bg2="lt2" tx2="dk2" accent1="accent1" accent2="accent2" accent3="accent3" accent4="accent4" accent5="accent5" accent6="accent6" hlink="hlink" folHlink="folHlink"/>
  <p:sldLayoutIdLst>
    <p:sldLayoutId id="2147497236" r:id="rId1"/>
    <p:sldLayoutId id="2147497237" r:id="rId2"/>
    <p:sldLayoutId id="2147497238" r:id="rId3"/>
    <p:sldLayoutId id="2147497239" r:id="rId4"/>
    <p:sldLayoutId id="2147497240" r:id="rId5"/>
    <p:sldLayoutId id="2147497241" r:id="rId6"/>
    <p:sldLayoutId id="2147497242" r:id="rId7"/>
    <p:sldLayoutId id="2147497243" r:id="rId8"/>
    <p:sldLayoutId id="2147497244" r:id="rId9"/>
    <p:sldLayoutId id="2147497245" r:id="rId10"/>
    <p:sldLayoutId id="21474972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6D847E5F-6916-1543-8D00-1AD903DD0BB6}"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878653937"/>
      </p:ext>
    </p:extLst>
  </p:cSld>
  <p:clrMap bg1="dk2" tx1="lt1" bg2="dk1" tx2="lt2" accent1="accent1" accent2="accent2" accent3="accent3" accent4="accent4" accent5="accent5" accent6="accent6" hlink="hlink" folHlink="folHlink"/>
  <p:sldLayoutIdLst>
    <p:sldLayoutId id="2147497248" r:id="rId1"/>
    <p:sldLayoutId id="2147497249" r:id="rId2"/>
    <p:sldLayoutId id="2147497250" r:id="rId3"/>
    <p:sldLayoutId id="2147497251" r:id="rId4"/>
    <p:sldLayoutId id="2147497252" r:id="rId5"/>
    <p:sldLayoutId id="2147497253" r:id="rId6"/>
    <p:sldLayoutId id="2147497254" r:id="rId7"/>
    <p:sldLayoutId id="2147497255" r:id="rId8"/>
    <p:sldLayoutId id="2147497256" r:id="rId9"/>
    <p:sldLayoutId id="2147497257" r:id="rId10"/>
    <p:sldLayoutId id="2147497258" r:id="rId11"/>
  </p:sldLayoutIdLst>
  <p:transition/>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CC00"/>
        </a:buClr>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charset="2"/>
        <a:buChar char="s"/>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rgbClr val="FF6600"/>
        </a:buClr>
        <a:buFont typeface="Wingdings" charset="2"/>
        <a:buChar char="s"/>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00"/>
        </a:buClr>
        <a:buFont typeface="Wingdings" charset="2"/>
        <a:buChar char="s"/>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51234" name="Group 2"/>
          <p:cNvGrpSpPr>
            <a:grpSpLocks/>
          </p:cNvGrpSpPr>
          <p:nvPr/>
        </p:nvGrpSpPr>
        <p:grpSpPr bwMode="auto">
          <a:xfrm>
            <a:off x="0" y="0"/>
            <a:ext cx="9144000" cy="6856413"/>
            <a:chOff x="0" y="0"/>
            <a:chExt cx="5760" cy="4319"/>
          </a:xfrm>
        </p:grpSpPr>
        <p:sp>
          <p:nvSpPr>
            <p:cNvPr id="3737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174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174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3737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737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3737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nvGrpSpPr>
            <p:cNvPr id="351276" name="Group 39"/>
            <p:cNvGrpSpPr>
              <a:grpSpLocks/>
            </p:cNvGrpSpPr>
            <p:nvPr userDrawn="1"/>
          </p:nvGrpSpPr>
          <p:grpSpPr bwMode="auto">
            <a:xfrm>
              <a:off x="0" y="1632"/>
              <a:ext cx="5758" cy="1858"/>
              <a:chOff x="0" y="1632"/>
              <a:chExt cx="5758" cy="1858"/>
            </a:xfrm>
          </p:grpSpPr>
          <p:sp>
            <p:nvSpPr>
              <p:cNvPr id="3738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8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grpSp>
      <p:sp>
        <p:nvSpPr>
          <p:cNvPr id="37380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80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80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A703D3F8-6D3D-2047-A10B-A9A00163AD6B}" type="slidenum">
              <a:rPr lang="zh-CN" altLang="en-US"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726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57606"/>
      </p:ext>
    </p:extLst>
  </p:cSld>
  <p:clrMap bg1="dk2" tx1="lt1" bg2="dk1" tx2="lt2" accent1="accent1" accent2="accent2" accent3="accent3" accent4="accent4" accent5="accent5" accent6="accent6" hlink="hlink" folHlink="folHlink"/>
  <p:sldLayoutIdLst>
    <p:sldLayoutId id="2147497308" r:id="rId1"/>
    <p:sldLayoutId id="2147497309" r:id="rId2"/>
    <p:sldLayoutId id="2147497310" r:id="rId3"/>
    <p:sldLayoutId id="2147497311" r:id="rId4"/>
    <p:sldLayoutId id="2147497312" r:id="rId5"/>
    <p:sldLayoutId id="2147497313" r:id="rId6"/>
    <p:sldLayoutId id="2147497314" r:id="rId7"/>
    <p:sldLayoutId id="2147497315" r:id="rId8"/>
    <p:sldLayoutId id="2147497316" r:id="rId9"/>
    <p:sldLayoutId id="2147497317" r:id="rId10"/>
    <p:sldLayoutId id="2147497318" r:id="rId11"/>
    <p:sldLayoutId id="2147497319"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5636870"/>
      </p:ext>
    </p:extLst>
  </p:cSld>
  <p:clrMap bg1="lt1" tx1="dk1" bg2="lt2" tx2="dk2" accent1="accent1" accent2="accent2" accent3="accent3" accent4="accent4" accent5="accent5" accent6="accent6" hlink="hlink" folHlink="folHlink"/>
  <p:sldLayoutIdLst>
    <p:sldLayoutId id="2147497321" r:id="rId1"/>
    <p:sldLayoutId id="2147497322" r:id="rId2"/>
    <p:sldLayoutId id="2147497323" r:id="rId3"/>
    <p:sldLayoutId id="2147497324" r:id="rId4"/>
    <p:sldLayoutId id="2147497325" r:id="rId5"/>
    <p:sldLayoutId id="2147497326" r:id="rId6"/>
    <p:sldLayoutId id="2147497327" r:id="rId7"/>
    <p:sldLayoutId id="2147497328" r:id="rId8"/>
    <p:sldLayoutId id="2147497329" r:id="rId9"/>
    <p:sldLayoutId id="2147497330" r:id="rId10"/>
    <p:sldLayoutId id="21474973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05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nvGrpSpPr>
            <p:cNvPr id="87084"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09800B61-68EE-C54C-B7B1-20CA969D5B0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42" r:id="rId1"/>
    <p:sldLayoutId id="2147496643" r:id="rId2"/>
    <p:sldLayoutId id="2147496644" r:id="rId3"/>
    <p:sldLayoutId id="2147496645" r:id="rId4"/>
    <p:sldLayoutId id="2147496646" r:id="rId5"/>
    <p:sldLayoutId id="2147496647" r:id="rId6"/>
    <p:sldLayoutId id="2147496648" r:id="rId7"/>
    <p:sldLayoutId id="2147496649" r:id="rId8"/>
    <p:sldLayoutId id="2147496650" r:id="rId9"/>
    <p:sldLayoutId id="21474966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92481051"/>
      </p:ext>
    </p:extLst>
  </p:cSld>
  <p:clrMap bg1="lt1" tx1="dk1" bg2="lt2" tx2="dk2" accent1="accent1" accent2="accent2" accent3="accent3" accent4="accent4" accent5="accent5" accent6="accent6" hlink="hlink" folHlink="folHlink"/>
  <p:sldLayoutIdLst>
    <p:sldLayoutId id="2147497347" r:id="rId1"/>
    <p:sldLayoutId id="2147497348" r:id="rId2"/>
    <p:sldLayoutId id="2147497349" r:id="rId3"/>
    <p:sldLayoutId id="2147497350" r:id="rId4"/>
    <p:sldLayoutId id="2147497351" r:id="rId5"/>
    <p:sldLayoutId id="2147497352" r:id="rId6"/>
    <p:sldLayoutId id="2147497353" r:id="rId7"/>
    <p:sldLayoutId id="2147497354" r:id="rId8"/>
    <p:sldLayoutId id="2147497355" r:id="rId9"/>
    <p:sldLayoutId id="2147497356" r:id="rId10"/>
    <p:sldLayoutId id="21474973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3289133"/>
      </p:ext>
    </p:extLst>
  </p:cSld>
  <p:clrMap bg1="lt1" tx1="dk1" bg2="lt2" tx2="dk2" accent1="accent1" accent2="accent2" accent3="accent3" accent4="accent4" accent5="accent5" accent6="accent6" hlink="hlink" folHlink="folHlink"/>
  <p:sldLayoutIdLst>
    <p:sldLayoutId id="2147497359" r:id="rId1"/>
    <p:sldLayoutId id="2147497360" r:id="rId2"/>
    <p:sldLayoutId id="2147497361" r:id="rId3"/>
    <p:sldLayoutId id="2147497362" r:id="rId4"/>
    <p:sldLayoutId id="2147497363" r:id="rId5"/>
    <p:sldLayoutId id="2147497364" r:id="rId6"/>
    <p:sldLayoutId id="2147497365" r:id="rId7"/>
    <p:sldLayoutId id="2147497366" r:id="rId8"/>
    <p:sldLayoutId id="2147497367" r:id="rId9"/>
    <p:sldLayoutId id="2147497368" r:id="rId10"/>
    <p:sldLayoutId id="21474973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2442654"/>
      </p:ext>
    </p:extLst>
  </p:cSld>
  <p:clrMap bg1="lt1" tx1="dk1" bg2="lt2" tx2="dk2" accent1="accent1" accent2="accent2" accent3="accent3" accent4="accent4" accent5="accent5" accent6="accent6" hlink="hlink" folHlink="folHlink"/>
  <p:sldLayoutIdLst>
    <p:sldLayoutId id="2147497371" r:id="rId1"/>
    <p:sldLayoutId id="2147497372" r:id="rId2"/>
    <p:sldLayoutId id="2147497373" r:id="rId3"/>
    <p:sldLayoutId id="2147497374" r:id="rId4"/>
    <p:sldLayoutId id="2147497375" r:id="rId5"/>
    <p:sldLayoutId id="2147497376" r:id="rId6"/>
    <p:sldLayoutId id="2147497377" r:id="rId7"/>
    <p:sldLayoutId id="2147497378" r:id="rId8"/>
    <p:sldLayoutId id="2147497379" r:id="rId9"/>
    <p:sldLayoutId id="2147497380" r:id="rId10"/>
    <p:sldLayoutId id="21474973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8974063"/>
      </p:ext>
    </p:extLst>
  </p:cSld>
  <p:clrMap bg1="lt1" tx1="dk1" bg2="lt2" tx2="dk2" accent1="accent1" accent2="accent2" accent3="accent3" accent4="accent4" accent5="accent5" accent6="accent6" hlink="hlink" folHlink="folHlink"/>
  <p:sldLayoutIdLst>
    <p:sldLayoutId id="2147497383" r:id="rId1"/>
    <p:sldLayoutId id="2147497384" r:id="rId2"/>
    <p:sldLayoutId id="2147497385" r:id="rId3"/>
    <p:sldLayoutId id="2147497386" r:id="rId4"/>
    <p:sldLayoutId id="2147497387" r:id="rId5"/>
    <p:sldLayoutId id="2147497388" r:id="rId6"/>
    <p:sldLayoutId id="2147497389" r:id="rId7"/>
    <p:sldLayoutId id="2147497390" r:id="rId8"/>
    <p:sldLayoutId id="2147497391" r:id="rId9"/>
    <p:sldLayoutId id="2147497392" r:id="rId10"/>
    <p:sldLayoutId id="21474973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1550639"/>
      </p:ext>
    </p:extLst>
  </p:cSld>
  <p:clrMap bg1="lt1" tx1="dk1" bg2="lt2" tx2="dk2" accent1="accent1" accent2="accent2" accent3="accent3" accent4="accent4" accent5="accent5" accent6="accent6" hlink="hlink" folHlink="folHlink"/>
  <p:sldLayoutIdLst>
    <p:sldLayoutId id="2147497395" r:id="rId1"/>
    <p:sldLayoutId id="2147497396" r:id="rId2"/>
    <p:sldLayoutId id="2147497397" r:id="rId3"/>
    <p:sldLayoutId id="2147497398" r:id="rId4"/>
    <p:sldLayoutId id="2147497399" r:id="rId5"/>
    <p:sldLayoutId id="2147497400" r:id="rId6"/>
    <p:sldLayoutId id="2147497401" r:id="rId7"/>
    <p:sldLayoutId id="2147497402" r:id="rId8"/>
    <p:sldLayoutId id="2147497403" r:id="rId9"/>
    <p:sldLayoutId id="2147497404" r:id="rId10"/>
    <p:sldLayoutId id="21474974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246745"/>
      </p:ext>
    </p:extLst>
  </p:cSld>
  <p:clrMap bg1="lt1" tx1="dk1" bg2="lt2" tx2="dk2" accent1="accent1" accent2="accent2" accent3="accent3" accent4="accent4" accent5="accent5" accent6="accent6" hlink="hlink" folHlink="folHlink"/>
  <p:sldLayoutIdLst>
    <p:sldLayoutId id="2147497407" r:id="rId1"/>
    <p:sldLayoutId id="2147497408" r:id="rId2"/>
    <p:sldLayoutId id="2147497409" r:id="rId3"/>
    <p:sldLayoutId id="2147497410" r:id="rId4"/>
    <p:sldLayoutId id="2147497411" r:id="rId5"/>
    <p:sldLayoutId id="2147497412" r:id="rId6"/>
    <p:sldLayoutId id="2147497413" r:id="rId7"/>
    <p:sldLayoutId id="2147497414" r:id="rId8"/>
    <p:sldLayoutId id="2147497415" r:id="rId9"/>
    <p:sldLayoutId id="2147497416" r:id="rId10"/>
    <p:sldLayoutId id="2147497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741172324"/>
      </p:ext>
    </p:extLst>
  </p:cSld>
  <p:clrMap bg1="dk2" tx1="lt1" bg2="dk1" tx2="lt2" accent1="accent1" accent2="accent2" accent3="accent3" accent4="accent4" accent5="accent5" accent6="accent6" hlink="hlink" folHlink="folHlink"/>
  <p:sldLayoutIdLst>
    <p:sldLayoutId id="2147497419" r:id="rId1"/>
    <p:sldLayoutId id="2147497420" r:id="rId2"/>
    <p:sldLayoutId id="2147497421" r:id="rId3"/>
    <p:sldLayoutId id="2147497422" r:id="rId4"/>
    <p:sldLayoutId id="2147497423" r:id="rId5"/>
    <p:sldLayoutId id="2147497424" r:id="rId6"/>
    <p:sldLayoutId id="2147497425" r:id="rId7"/>
    <p:sldLayoutId id="2147497426" r:id="rId8"/>
    <p:sldLayoutId id="2147497427" r:id="rId9"/>
    <p:sldLayoutId id="2147497428" r:id="rId10"/>
    <p:sldLayoutId id="21474974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6337944"/>
      </p:ext>
    </p:extLst>
  </p:cSld>
  <p:clrMap bg1="lt1" tx1="dk1" bg2="lt2" tx2="dk2" accent1="accent1" accent2="accent2" accent3="accent3" accent4="accent4" accent5="accent5" accent6="accent6" hlink="hlink" folHlink="folHlink"/>
  <p:sldLayoutIdLst>
    <p:sldLayoutId id="2147497443" r:id="rId1"/>
    <p:sldLayoutId id="2147497444" r:id="rId2"/>
    <p:sldLayoutId id="2147497445" r:id="rId3"/>
    <p:sldLayoutId id="2147497446" r:id="rId4"/>
    <p:sldLayoutId id="2147497447" r:id="rId5"/>
    <p:sldLayoutId id="2147497448" r:id="rId6"/>
    <p:sldLayoutId id="2147497449" r:id="rId7"/>
    <p:sldLayoutId id="2147497450" r:id="rId8"/>
    <p:sldLayoutId id="2147497451" r:id="rId9"/>
    <p:sldLayoutId id="2147497452" r:id="rId10"/>
    <p:sldLayoutId id="21474974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335541987"/>
      </p:ext>
    </p:extLst>
  </p:cSld>
  <p:clrMap bg1="dk2" tx1="lt1" bg2="dk1" tx2="lt2" accent1="accent1" accent2="accent2" accent3="accent3" accent4="accent4" accent5="accent5" accent6="accent6" hlink="hlink" folHlink="folHlink"/>
  <p:sldLayoutIdLst>
    <p:sldLayoutId id="21474974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729156091"/>
      </p:ext>
    </p:extLst>
  </p:cSld>
  <p:clrMap bg1="lt1" tx1="dk1" bg2="lt2" tx2="dk2" accent1="accent1" accent2="accent2" accent3="accent3" accent4="accent4" accent5="accent5" accent6="accent6" hlink="hlink" folHlink="folHlink"/>
  <p:sldLayoutIdLst>
    <p:sldLayoutId id="2147497457" r:id="rId1"/>
    <p:sldLayoutId id="2147497458" r:id="rId2"/>
    <p:sldLayoutId id="2147497459" r:id="rId3"/>
    <p:sldLayoutId id="2147497460" r:id="rId4"/>
    <p:sldLayoutId id="2147497461" r:id="rId5"/>
    <p:sldLayoutId id="2147497462" r:id="rId6"/>
    <p:sldLayoutId id="2147497463" r:id="rId7"/>
    <p:sldLayoutId id="2147497464" r:id="rId8"/>
    <p:sldLayoutId id="2147497465" r:id="rId9"/>
    <p:sldLayoutId id="2147497466" r:id="rId10"/>
    <p:sldLayoutId id="21474974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37603"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7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ヒラギノ角ゴ Pro W3" charset="0"/>
                <a:cs typeface="ヒラギノ角ゴ Pro W3" charset="0"/>
              </a:defRPr>
            </a:lvl1pPr>
          </a:lstStyle>
          <a:p>
            <a:pPr>
              <a:defRPr/>
            </a:pPr>
            <a:fld id="{70C12149-85AA-A245-AF2A-A941A1F8996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52" r:id="rId1"/>
    <p:sldLayoutId id="2147496653" r:id="rId2"/>
    <p:sldLayoutId id="2147496654" r:id="rId3"/>
    <p:sldLayoutId id="2147496655" r:id="rId4"/>
    <p:sldLayoutId id="2147496656" r:id="rId5"/>
    <p:sldLayoutId id="2147496657" r:id="rId6"/>
    <p:sldLayoutId id="2147496658" r:id="rId7"/>
    <p:sldLayoutId id="2147496659" r:id="rId8"/>
    <p:sldLayoutId id="2147496660" r:id="rId9"/>
    <p:sldLayoutId id="2147496661" r:id="rId10"/>
    <p:sldLayoutId id="2147496662"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44259"/>
      </p:ext>
    </p:extLst>
  </p:cSld>
  <p:clrMap bg1="lt1" tx1="dk1" bg2="lt2" tx2="dk2" accent1="accent1" accent2="accent2" accent3="accent3" accent4="accent4" accent5="accent5" accent6="accent6" hlink="hlink" folHlink="folHlink"/>
  <p:sldLayoutIdLst>
    <p:sldLayoutId id="2147497469" r:id="rId1"/>
    <p:sldLayoutId id="2147497470" r:id="rId2"/>
    <p:sldLayoutId id="2147497471" r:id="rId3"/>
    <p:sldLayoutId id="2147497472" r:id="rId4"/>
    <p:sldLayoutId id="2147497473" r:id="rId5"/>
    <p:sldLayoutId id="2147497474" r:id="rId6"/>
    <p:sldLayoutId id="2147497475" r:id="rId7"/>
    <p:sldLayoutId id="2147497476" r:id="rId8"/>
    <p:sldLayoutId id="2147497477" r:id="rId9"/>
    <p:sldLayoutId id="2147497478" r:id="rId10"/>
    <p:sldLayoutId id="2147497479" r:id="rId11"/>
    <p:sldLayoutId id="2147497480" r:id="rId12"/>
    <p:sldLayoutId id="2147497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7/18/24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2018549921"/>
      </p:ext>
    </p:extLst>
  </p:cSld>
  <p:clrMap bg1="lt1" tx1="dk1" bg2="lt2" tx2="dk2" accent1="accent1" accent2="accent2" accent3="accent3" accent4="accent4" accent5="accent5" accent6="accent6" hlink="hlink" folHlink="folHlink"/>
  <p:sldLayoutIdLst>
    <p:sldLayoutId id="2147497483" r:id="rId1"/>
    <p:sldLayoutId id="2147497484" r:id="rId2"/>
    <p:sldLayoutId id="2147497485" r:id="rId3"/>
    <p:sldLayoutId id="2147497486" r:id="rId4"/>
    <p:sldLayoutId id="2147497487" r:id="rId5"/>
    <p:sldLayoutId id="2147497488" r:id="rId6"/>
    <p:sldLayoutId id="2147497489" r:id="rId7"/>
    <p:sldLayoutId id="2147497490" r:id="rId8"/>
    <p:sldLayoutId id="2147497491" r:id="rId9"/>
    <p:sldLayoutId id="2147497492" r:id="rId10"/>
    <p:sldLayoutId id="21474974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0715668"/>
      </p:ext>
    </p:extLst>
  </p:cSld>
  <p:clrMap bg1="lt1" tx1="dk1" bg2="lt2" tx2="dk2" accent1="accent1" accent2="accent2" accent3="accent3" accent4="accent4" accent5="accent5" accent6="accent6" hlink="hlink" folHlink="folHlink"/>
  <p:sldLayoutIdLst>
    <p:sldLayoutId id="2147497495" r:id="rId1"/>
    <p:sldLayoutId id="2147497496" r:id="rId2"/>
    <p:sldLayoutId id="2147497497" r:id="rId3"/>
    <p:sldLayoutId id="2147497498" r:id="rId4"/>
    <p:sldLayoutId id="2147497499" r:id="rId5"/>
    <p:sldLayoutId id="2147497500" r:id="rId6"/>
    <p:sldLayoutId id="2147497501" r:id="rId7"/>
    <p:sldLayoutId id="2147497502" r:id="rId8"/>
    <p:sldLayoutId id="2147497503" r:id="rId9"/>
    <p:sldLayoutId id="2147497504" r:id="rId10"/>
    <p:sldLayoutId id="2147497505"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508500044"/>
      </p:ext>
    </p:extLst>
  </p:cSld>
  <p:clrMap bg1="lt1" tx1="dk1" bg2="lt2" tx2="dk2" accent1="accent1" accent2="accent2" accent3="accent3" accent4="accent4" accent5="accent5" accent6="accent6" hlink="hlink" folHlink="folHlink"/>
  <p:sldLayoutIdLst>
    <p:sldLayoutId id="214749751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7"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51F53DC-04B1-224F-953D-97270094CA23}" type="slidenum">
              <a:rPr lang="en-US" kern="1200">
                <a:latin typeface="Arial" charset="0"/>
                <a:ea typeface="ＭＳ Ｐゴシック" charset="0"/>
                <a:cs typeface="ＭＳ Ｐゴシック" charset="0"/>
              </a:rPr>
              <a:pPr fontAlgn="base">
                <a:spcBef>
                  <a:spcPct val="0"/>
                </a:spcBef>
                <a:spcAft>
                  <a:spcPct val="0"/>
                </a:spcAft>
                <a:defRPr/>
              </a:pPr>
              <a:t>‹#›</a:t>
            </a:fld>
            <a:endParaRPr lang="en-US" kern="1200">
              <a:latin typeface="Arial" charset="0"/>
              <a:ea typeface="ＭＳ Ｐゴシック" charset="0"/>
              <a:cs typeface="ＭＳ Ｐゴシック" charset="0"/>
            </a:endParaRPr>
          </a:p>
        </p:txBody>
      </p:sp>
    </p:spTree>
    <p:extLst>
      <p:ext uri="{BB962C8B-B14F-4D97-AF65-F5344CB8AC3E}">
        <p14:creationId xmlns:p14="http://schemas.microsoft.com/office/powerpoint/2010/main" val="4113022141"/>
      </p:ext>
    </p:extLst>
  </p:cSld>
  <p:clrMap bg1="lt1" tx1="dk1" bg2="lt2" tx2="dk2" accent1="accent1" accent2="accent2" accent3="accent3" accent4="accent4" accent5="accent5" accent6="accent6" hlink="hlink" folHlink="folHlink"/>
  <p:sldLayoutIdLst>
    <p:sldLayoutId id="2147497521" r:id="rId1"/>
    <p:sldLayoutId id="2147497522" r:id="rId2"/>
    <p:sldLayoutId id="2147497523" r:id="rId3"/>
    <p:sldLayoutId id="2147497524" r:id="rId4"/>
    <p:sldLayoutId id="2147497525" r:id="rId5"/>
    <p:sldLayoutId id="2147497526" r:id="rId6"/>
    <p:sldLayoutId id="2147497527" r:id="rId7"/>
    <p:sldLayoutId id="2147497528" r:id="rId8"/>
    <p:sldLayoutId id="2147497529" r:id="rId9"/>
    <p:sldLayoutId id="2147497530" r:id="rId10"/>
    <p:sldLayoutId id="21474975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6"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892644987"/>
      </p:ext>
    </p:extLst>
  </p:cSld>
  <p:clrMap bg1="dk2" tx1="lt1" bg2="dk1" tx2="lt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649307062"/>
      </p:ext>
    </p:extLst>
  </p:cSld>
  <p:clrMap bg1="lt1" tx1="dk1" bg2="lt2" tx2="dk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1422400"/>
            <a:ext cx="9147175" cy="5435600"/>
            <a:chOff x="0" y="896"/>
            <a:chExt cx="5762" cy="3424"/>
          </a:xfrm>
        </p:grpSpPr>
        <p:grpSp>
          <p:nvGrpSpPr>
            <p:cNvPr id="122888" name="Group 3"/>
            <p:cNvGrpSpPr>
              <a:grpSpLocks/>
            </p:cNvGrpSpPr>
            <p:nvPr userDrawn="1"/>
          </p:nvGrpSpPr>
          <p:grpSpPr bwMode="auto">
            <a:xfrm>
              <a:off x="20" y="896"/>
              <a:ext cx="5742" cy="3424"/>
              <a:chOff x="20" y="896"/>
              <a:chExt cx="5742" cy="3424"/>
            </a:xfrm>
          </p:grpSpPr>
          <p:sp>
            <p:nvSpPr>
              <p:cNvPr id="1230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22889" name="Group 17"/>
            <p:cNvGrpSpPr>
              <a:grpSpLocks/>
            </p:cNvGrpSpPr>
            <p:nvPr userDrawn="1"/>
          </p:nvGrpSpPr>
          <p:grpSpPr bwMode="auto">
            <a:xfrm>
              <a:off x="0" y="2291"/>
              <a:ext cx="1385" cy="1702"/>
              <a:chOff x="0" y="2291"/>
              <a:chExt cx="1385" cy="1702"/>
            </a:xfrm>
          </p:grpSpPr>
          <p:sp>
            <p:nvSpPr>
              <p:cNvPr id="1228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29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30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E0ACD543-8613-A441-ACCA-16AEDFB98CA6}" type="slidenum">
              <a:rPr lang="zh-CN" altLang="en-US"/>
              <a:pPr>
                <a:defRPr/>
              </a:pPr>
              <a:t>‹#›</a:t>
            </a:fld>
            <a:endParaRPr lang="en-US" altLang="zh-CN"/>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40" r:id="rId1"/>
    <p:sldLayoutId id="2147496684" r:id="rId2"/>
    <p:sldLayoutId id="2147496685" r:id="rId3"/>
    <p:sldLayoutId id="2147496686" r:id="rId4"/>
    <p:sldLayoutId id="2147496687" r:id="rId5"/>
    <p:sldLayoutId id="2147496688" r:id="rId6"/>
    <p:sldLayoutId id="2147496689" r:id="rId7"/>
    <p:sldLayoutId id="2147496690" r:id="rId8"/>
    <p:sldLayoutId id="2147496691" r:id="rId9"/>
    <p:sldLayoutId id="2147496692" r:id="rId10"/>
    <p:sldLayoutId id="2147496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0"/>
            <a:ext cx="9159875" cy="6870700"/>
            <a:chOff x="0" y="0"/>
            <a:chExt cx="5770" cy="4328"/>
          </a:xfrm>
        </p:grpSpPr>
        <p:sp>
          <p:nvSpPr>
            <p:cNvPr id="14644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4644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chemeClr val="tx1"/>
                </a:solidFill>
                <a:latin typeface="Arial" charset="0"/>
                <a:ea typeface="ＭＳ Ｐゴシック" charset="-128"/>
                <a:cs typeface="ＭＳ Ｐゴシック" charset="-128"/>
              </a:endParaRPr>
            </a:p>
          </p:txBody>
        </p:sp>
        <p:grpSp>
          <p:nvGrpSpPr>
            <p:cNvPr id="146443" name="Group 6"/>
            <p:cNvGrpSpPr>
              <a:grpSpLocks/>
            </p:cNvGrpSpPr>
            <p:nvPr/>
          </p:nvGrpSpPr>
          <p:grpSpPr bwMode="auto">
            <a:xfrm>
              <a:off x="4944" y="1"/>
              <a:ext cx="816" cy="3974"/>
              <a:chOff x="4944" y="1"/>
              <a:chExt cx="816" cy="3974"/>
            </a:xfrm>
          </p:grpSpPr>
          <p:grpSp>
            <p:nvGrpSpPr>
              <p:cNvPr id="146455" name="Group 7"/>
              <p:cNvGrpSpPr>
                <a:grpSpLocks/>
              </p:cNvGrpSpPr>
              <p:nvPr userDrawn="1"/>
            </p:nvGrpSpPr>
            <p:grpSpPr bwMode="auto">
              <a:xfrm>
                <a:off x="5280" y="1"/>
                <a:ext cx="480" cy="1430"/>
                <a:chOff x="5280" y="1"/>
                <a:chExt cx="480" cy="1430"/>
              </a:xfrm>
            </p:grpSpPr>
            <p:grpSp>
              <p:nvGrpSpPr>
                <p:cNvPr id="146476" name="Group 8"/>
                <p:cNvGrpSpPr>
                  <a:grpSpLocks/>
                </p:cNvGrpSpPr>
                <p:nvPr userDrawn="1"/>
              </p:nvGrpSpPr>
              <p:grpSpPr bwMode="auto">
                <a:xfrm rot="-5400000">
                  <a:off x="5484" y="0"/>
                  <a:ext cx="174" cy="176"/>
                  <a:chOff x="1657" y="323"/>
                  <a:chExt cx="1691" cy="2560"/>
                </a:xfrm>
              </p:grpSpPr>
              <p:grpSp>
                <p:nvGrpSpPr>
                  <p:cNvPr id="146485" name="Group 9"/>
                  <p:cNvGrpSpPr>
                    <a:grpSpLocks/>
                  </p:cNvGrpSpPr>
                  <p:nvPr/>
                </p:nvGrpSpPr>
                <p:grpSpPr bwMode="auto">
                  <a:xfrm>
                    <a:off x="1657" y="323"/>
                    <a:ext cx="1691" cy="2560"/>
                    <a:chOff x="1657" y="323"/>
                    <a:chExt cx="1691" cy="2560"/>
                  </a:xfrm>
                </p:grpSpPr>
                <p:sp>
                  <p:nvSpPr>
                    <p:cNvPr id="146492" name="Freeform 10"/>
                    <p:cNvSpPr>
                      <a:spLocks/>
                    </p:cNvSpPr>
                    <p:nvPr/>
                  </p:nvSpPr>
                  <p:spPr bwMode="auto">
                    <a:xfrm>
                      <a:off x="2648"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3" name="Freeform 11"/>
                    <p:cNvSpPr>
                      <a:spLocks/>
                    </p:cNvSpPr>
                    <p:nvPr/>
                  </p:nvSpPr>
                  <p:spPr bwMode="auto">
                    <a:xfrm>
                      <a:off x="1978" y="61"/>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46486" name="Oval 12"/>
                  <p:cNvSpPr>
                    <a:spLocks noChangeArrowheads="1"/>
                  </p:cNvSpPr>
                  <p:nvPr/>
                </p:nvSpPr>
                <p:spPr bwMode="auto">
                  <a:xfrm>
                    <a:off x="2415" y="1108"/>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6487" name="Freeform 13"/>
                  <p:cNvSpPr>
                    <a:spLocks/>
                  </p:cNvSpPr>
                  <p:nvPr/>
                </p:nvSpPr>
                <p:spPr bwMode="auto">
                  <a:xfrm>
                    <a:off x="3134" y="425"/>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8" name="Freeform 14"/>
                  <p:cNvSpPr>
                    <a:spLocks/>
                  </p:cNvSpPr>
                  <p:nvPr/>
                </p:nvSpPr>
                <p:spPr bwMode="auto">
                  <a:xfrm>
                    <a:off x="3202"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9" name="Freeform 15"/>
                  <p:cNvSpPr>
                    <a:spLocks/>
                  </p:cNvSpPr>
                  <p:nvPr/>
                </p:nvSpPr>
                <p:spPr bwMode="auto">
                  <a:xfrm>
                    <a:off x="2901"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0"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1" name="Freeform 17"/>
                  <p:cNvSpPr>
                    <a:spLocks/>
                  </p:cNvSpPr>
                  <p:nvPr/>
                </p:nvSpPr>
                <p:spPr bwMode="auto">
                  <a:xfrm>
                    <a:off x="2094" y="614"/>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46477" name="Picture 1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8" name="Picture 1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9" name="Picture 2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0" name="Picture 2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1" name="Picture 2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2" name="Picture 2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3" name="Picture 2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84" name="Picture 2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46456" name="Group 26"/>
              <p:cNvGrpSpPr>
                <a:grpSpLocks/>
              </p:cNvGrpSpPr>
              <p:nvPr userDrawn="1"/>
            </p:nvGrpSpPr>
            <p:grpSpPr bwMode="auto">
              <a:xfrm>
                <a:off x="4944" y="1008"/>
                <a:ext cx="522" cy="2967"/>
                <a:chOff x="4944" y="1008"/>
                <a:chExt cx="522" cy="2967"/>
              </a:xfrm>
            </p:grpSpPr>
            <p:pic>
              <p:nvPicPr>
                <p:cNvPr id="146457" name="Picture 2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58" name="Picture 2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59" name="Picture 2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0" name="Picture 3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1" name="Picture 3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2" name="Picture 3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3" name="Picture 3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4" name="Picture 3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5" name="Picture 3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6" name="Picture 36"/>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7" name="Picture 3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8" name="Picture 3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69" name="Picture 3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0" name="Picture 4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1" name="Picture 4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2" name="Picture 4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3" name="Picture 4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4" name="Picture 4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75" name="Picture 4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4644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4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644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US"/>
            </a:p>
          </p:txBody>
        </p:sp>
        <p:sp>
          <p:nvSpPr>
            <p:cNvPr id="14644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5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4"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4643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643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75517EE9-8712-ED48-854D-1EA002575AC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04" r:id="rId1"/>
    <p:sldLayoutId id="2147496705" r:id="rId2"/>
    <p:sldLayoutId id="2147496706" r:id="rId3"/>
    <p:sldLayoutId id="2147496707" r:id="rId4"/>
    <p:sldLayoutId id="2147496708" r:id="rId5"/>
    <p:sldLayoutId id="2147496709" r:id="rId6"/>
    <p:sldLayoutId id="2147496710" r:id="rId7"/>
    <p:sldLayoutId id="2147496711" r:id="rId8"/>
    <p:sldLayoutId id="2147496712" r:id="rId9"/>
    <p:sldLayoutId id="2147496713" r:id="rId10"/>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a:defRPr/>
            </a:pPr>
            <a:fld id="{F76E6D6C-E939-BC4C-943E-46247B2DEFB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6.xml"/><Relationship Id="rId1" Type="http://schemas.openxmlformats.org/officeDocument/2006/relationships/themeOverride" Target="../theme/themeOverride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6.xml"/><Relationship Id="rId1" Type="http://schemas.openxmlformats.org/officeDocument/2006/relationships/themeOverride" Target="../theme/themeOverride1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7.xml"/><Relationship Id="rId1" Type="http://schemas.openxmlformats.org/officeDocument/2006/relationships/themeOverride" Target="../theme/themeOverride11.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1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21.xml"/><Relationship Id="rId1" Type="http://schemas.openxmlformats.org/officeDocument/2006/relationships/themeOverride" Target="../theme/themeOverride13.xml"/><Relationship Id="rId4" Type="http://schemas.openxmlformats.org/officeDocument/2006/relationships/image" Target="../media/image91.jpe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7.xml"/><Relationship Id="rId1" Type="http://schemas.openxmlformats.org/officeDocument/2006/relationships/themeOverride" Target="../theme/themeOverride14.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06.xml"/><Relationship Id="rId1" Type="http://schemas.openxmlformats.org/officeDocument/2006/relationships/themeOverride" Target="../theme/themeOverride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08.xml"/><Relationship Id="rId1" Type="http://schemas.openxmlformats.org/officeDocument/2006/relationships/themeOverride" Target="../theme/themeOverride16.xml"/><Relationship Id="rId4" Type="http://schemas.openxmlformats.org/officeDocument/2006/relationships/image" Target="../media/image95.jpeg"/></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08.xml"/><Relationship Id="rId1" Type="http://schemas.openxmlformats.org/officeDocument/2006/relationships/themeOverride" Target="../theme/themeOverride17.xml"/><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28.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6.xml"/><Relationship Id="rId1" Type="http://schemas.openxmlformats.org/officeDocument/2006/relationships/themeOverride" Target="../theme/themeOverride1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07.xml"/><Relationship Id="rId1" Type="http://schemas.openxmlformats.org/officeDocument/2006/relationships/themeOverride" Target="../theme/themeOverride20.xml"/><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3.xml"/></Relationships>
</file>

<file path=ppt/slides/_rels/slide115.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101.png"/><Relationship Id="rId7" Type="http://schemas.openxmlformats.org/officeDocument/2006/relationships/image" Target="../media/image105.gif"/><Relationship Id="rId2" Type="http://schemas.openxmlformats.org/officeDocument/2006/relationships/image" Target="../media/image27.jpeg"/><Relationship Id="rId1" Type="http://schemas.openxmlformats.org/officeDocument/2006/relationships/slideLayout" Target="../slideLayouts/slideLayout110.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116.xml.rels><?xml version="1.0" encoding="UTF-8" standalone="yes"?>
<Relationships xmlns="http://schemas.openxmlformats.org/package/2006/relationships"><Relationship Id="rId8" Type="http://schemas.openxmlformats.org/officeDocument/2006/relationships/image" Target="../media/image105.gif"/><Relationship Id="rId3" Type="http://schemas.openxmlformats.org/officeDocument/2006/relationships/image" Target="../media/image27.jpeg"/><Relationship Id="rId7" Type="http://schemas.openxmlformats.org/officeDocument/2006/relationships/image" Target="../media/image104.gif"/><Relationship Id="rId2" Type="http://schemas.openxmlformats.org/officeDocument/2006/relationships/audio" Target="../media/audio3.wav"/><Relationship Id="rId1" Type="http://schemas.openxmlformats.org/officeDocument/2006/relationships/slideLayout" Target="../slideLayouts/slideLayout110.xml"/><Relationship Id="rId6" Type="http://schemas.openxmlformats.org/officeDocument/2006/relationships/image" Target="../media/image103.gif"/><Relationship Id="rId5" Type="http://schemas.openxmlformats.org/officeDocument/2006/relationships/image" Target="../media/image102.gif"/><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gif"/></Relationships>
</file>

<file path=ppt/slides/_rels/slide1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8.xml"/></Relationships>
</file>

<file path=ppt/slides/_rels/slide1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31.xml"/></Relationships>
</file>

<file path=ppt/slides/_rels/slide1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1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7.xml"/><Relationship Id="rId1" Type="http://schemas.openxmlformats.org/officeDocument/2006/relationships/slideLayout" Target="../slideLayouts/slideLayout139.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2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5.wav"/><Relationship Id="rId1" Type="http://schemas.openxmlformats.org/officeDocument/2006/relationships/slideLayout" Target="../slideLayouts/slideLayout140.xml"/><Relationship Id="rId4" Type="http://schemas.openxmlformats.org/officeDocument/2006/relationships/image" Target="../media/image115.gi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42.xml"/><Relationship Id="rId4" Type="http://schemas.openxmlformats.org/officeDocument/2006/relationships/image" Target="../media/image11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4.xml"/><Relationship Id="rId1" Type="http://schemas.openxmlformats.org/officeDocument/2006/relationships/slideLayout" Target="../slideLayouts/slideLayout131.xml"/><Relationship Id="rId4" Type="http://schemas.openxmlformats.org/officeDocument/2006/relationships/image" Target="../media/image1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2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13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04.xml"/><Relationship Id="rId1" Type="http://schemas.openxmlformats.org/officeDocument/2006/relationships/themeOverride" Target="../theme/themeOverride21.xml"/><Relationship Id="rId4"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9.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133.xml"/><Relationship Id="rId4" Type="http://schemas.openxmlformats.org/officeDocument/2006/relationships/image" Target="../media/image130.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2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13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133.xml"/></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33.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13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140.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13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1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2.xml"/><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3.xml"/><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1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143.xml"/><Relationship Id="rId5" Type="http://schemas.openxmlformats.org/officeDocument/2006/relationships/image" Target="../media/image145.png"/><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144.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14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143.xml"/><Relationship Id="rId4" Type="http://schemas.openxmlformats.org/officeDocument/2006/relationships/image" Target="../media/image148.png"/></Relationships>
</file>

<file path=ppt/slides/_rels/slide1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9.xml"/><Relationship Id="rId1" Type="http://schemas.openxmlformats.org/officeDocument/2006/relationships/slideLayout" Target="../slideLayouts/slideLayout144.xml"/><Relationship Id="rId5" Type="http://schemas.openxmlformats.org/officeDocument/2006/relationships/image" Target="../media/image150.jpeg"/><Relationship Id="rId4" Type="http://schemas.openxmlformats.org/officeDocument/2006/relationships/image" Target="../media/image14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144.xml"/><Relationship Id="rId5" Type="http://schemas.openxmlformats.org/officeDocument/2006/relationships/image" Target="../media/image151.png"/><Relationship Id="rId4" Type="http://schemas.openxmlformats.org/officeDocument/2006/relationships/image" Target="../media/image144.png"/></Relationships>
</file>

<file path=ppt/slides/_rels/slide1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144.xml"/><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2.xml"/><Relationship Id="rId1" Type="http://schemas.openxmlformats.org/officeDocument/2006/relationships/slideLayout" Target="../slideLayouts/slideLayout144.xml"/><Relationship Id="rId4" Type="http://schemas.openxmlformats.org/officeDocument/2006/relationships/image" Target="../media/image1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143.xml"/><Relationship Id="rId5" Type="http://schemas.openxmlformats.org/officeDocument/2006/relationships/image" Target="../media/image155.png"/><Relationship Id="rId4" Type="http://schemas.openxmlformats.org/officeDocument/2006/relationships/image" Target="../media/image15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143.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5.xml"/><Relationship Id="rId1" Type="http://schemas.openxmlformats.org/officeDocument/2006/relationships/slideLayout" Target="../slideLayouts/slideLayout143.xml"/><Relationship Id="rId4" Type="http://schemas.openxmlformats.org/officeDocument/2006/relationships/image" Target="../media/image157.png"/></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44.xml"/><Relationship Id="rId4" Type="http://schemas.openxmlformats.org/officeDocument/2006/relationships/image" Target="../media/image158.png"/></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7.xml"/><Relationship Id="rId1" Type="http://schemas.openxmlformats.org/officeDocument/2006/relationships/slideLayout" Target="../slideLayouts/slideLayout143.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8.xml"/><Relationship Id="rId1" Type="http://schemas.openxmlformats.org/officeDocument/2006/relationships/slideLayout" Target="../slideLayouts/slideLayout144.xml"/><Relationship Id="rId4" Type="http://schemas.openxmlformats.org/officeDocument/2006/relationships/image" Target="../media/image160.png"/></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9.xml"/><Relationship Id="rId1" Type="http://schemas.openxmlformats.org/officeDocument/2006/relationships/slideLayout" Target="../slideLayouts/slideLayout144.xml"/><Relationship Id="rId4"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144.xml"/><Relationship Id="rId4" Type="http://schemas.openxmlformats.org/officeDocument/2006/relationships/image" Target="../media/image162.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143.xml"/><Relationship Id="rId6" Type="http://schemas.openxmlformats.org/officeDocument/2006/relationships/image" Target="../media/image163.jpeg"/><Relationship Id="rId5" Type="http://schemas.openxmlformats.org/officeDocument/2006/relationships/image" Target="../media/image144.png"/><Relationship Id="rId4" Type="http://schemas.openxmlformats.org/officeDocument/2006/relationships/image" Target="../media/image143.png"/></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144.xml"/><Relationship Id="rId4" Type="http://schemas.openxmlformats.org/officeDocument/2006/relationships/image" Target="../media/image16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3.xml"/><Relationship Id="rId1" Type="http://schemas.openxmlformats.org/officeDocument/2006/relationships/slideLayout" Target="../slideLayouts/slideLayout143.xml"/><Relationship Id="rId5" Type="http://schemas.openxmlformats.org/officeDocument/2006/relationships/image" Target="../media/image165.png"/><Relationship Id="rId4" Type="http://schemas.openxmlformats.org/officeDocument/2006/relationships/image" Target="../media/image144.png"/></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143.xml"/><Relationship Id="rId5" Type="http://schemas.openxmlformats.org/officeDocument/2006/relationships/image" Target="../media/image166.jpeg"/><Relationship Id="rId4" Type="http://schemas.openxmlformats.org/officeDocument/2006/relationships/image" Target="../media/image144.png"/></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5.xml"/><Relationship Id="rId1" Type="http://schemas.openxmlformats.org/officeDocument/2006/relationships/slideLayout" Target="../slideLayouts/slideLayout14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143.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143.xml"/><Relationship Id="rId4" Type="http://schemas.openxmlformats.org/officeDocument/2006/relationships/image" Target="../media/image167.png"/></Relationships>
</file>

<file path=ppt/slides/_rels/slide1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8.xml"/><Relationship Id="rId1" Type="http://schemas.openxmlformats.org/officeDocument/2006/relationships/slideLayout" Target="../slideLayouts/slideLayout144.xml"/><Relationship Id="rId4" Type="http://schemas.openxmlformats.org/officeDocument/2006/relationships/image" Target="../media/image168.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9.xml"/><Relationship Id="rId1" Type="http://schemas.openxmlformats.org/officeDocument/2006/relationships/slideLayout" Target="../slideLayouts/slideLayout144.xml"/><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85.xml"/><Relationship Id="rId4" Type="http://schemas.openxmlformats.org/officeDocument/2006/relationships/image" Target="../media/image37.jpeg"/></Relationships>
</file>

<file path=ppt/slides/_rels/slide1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144.xml"/><Relationship Id="rId4" Type="http://schemas.openxmlformats.org/officeDocument/2006/relationships/image" Target="../media/image170.png"/></Relationships>
</file>

<file path=ppt/slides/_rels/slide1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145.xml"/><Relationship Id="rId4" Type="http://schemas.openxmlformats.org/officeDocument/2006/relationships/image" Target="../media/image144.png"/></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2.xml"/><Relationship Id="rId1" Type="http://schemas.openxmlformats.org/officeDocument/2006/relationships/slideLayout" Target="../slideLayouts/slideLayout144.xml"/><Relationship Id="rId4" Type="http://schemas.openxmlformats.org/officeDocument/2006/relationships/image" Target="../media/image172.png"/></Relationships>
</file>

<file path=ppt/slides/_rels/slide1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1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4.xml"/><Relationship Id="rId1" Type="http://schemas.openxmlformats.org/officeDocument/2006/relationships/slideLayout" Target="../slideLayouts/slideLayout4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5.xml"/><Relationship Id="rId1" Type="http://schemas.openxmlformats.org/officeDocument/2006/relationships/slideLayout" Target="../slideLayouts/slideLayout463.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6.xml"/><Relationship Id="rId1" Type="http://schemas.openxmlformats.org/officeDocument/2006/relationships/slideLayout" Target="../slideLayouts/slideLayout4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7.xml"/><Relationship Id="rId1" Type="http://schemas.openxmlformats.org/officeDocument/2006/relationships/slideLayout" Target="../slideLayouts/slideLayout463.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28.xml"/><Relationship Id="rId1" Type="http://schemas.openxmlformats.org/officeDocument/2006/relationships/slideLayout" Target="../slideLayouts/slideLayout463.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29.xml"/><Relationship Id="rId1" Type="http://schemas.openxmlformats.org/officeDocument/2006/relationships/slideLayout" Target="../slideLayouts/slideLayout4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30.xml"/><Relationship Id="rId1" Type="http://schemas.openxmlformats.org/officeDocument/2006/relationships/slideLayout" Target="../slideLayouts/slideLayout463.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31.xml"/><Relationship Id="rId1" Type="http://schemas.openxmlformats.org/officeDocument/2006/relationships/slideLayout" Target="../slideLayouts/slideLayout463.xml"/></Relationships>
</file>

<file path=ppt/slides/_rels/slide20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32.xml"/><Relationship Id="rId1" Type="http://schemas.openxmlformats.org/officeDocument/2006/relationships/slideLayout" Target="../slideLayouts/slideLayout463.xml"/></Relationships>
</file>

<file path=ppt/slides/_rels/slide20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33.xml"/><Relationship Id="rId1" Type="http://schemas.openxmlformats.org/officeDocument/2006/relationships/slideLayout" Target="../slideLayouts/slideLayout463.xml"/></Relationships>
</file>

<file path=ppt/slides/_rels/slide20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4.xml"/><Relationship Id="rId1" Type="http://schemas.openxmlformats.org/officeDocument/2006/relationships/slideLayout" Target="../slideLayouts/slideLayout463.xml"/><Relationship Id="rId4" Type="http://schemas.openxmlformats.org/officeDocument/2006/relationships/image" Target="../media/image186.png"/></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5.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2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6.xml"/><Relationship Id="rId1" Type="http://schemas.openxmlformats.org/officeDocument/2006/relationships/slideLayout" Target="../slideLayouts/slideLayout14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7.xml"/><Relationship Id="rId1" Type="http://schemas.openxmlformats.org/officeDocument/2006/relationships/slideLayout" Target="../slideLayouts/slideLayout135.xml"/></Relationships>
</file>

<file path=ppt/slides/_rels/slide2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8.xml"/><Relationship Id="rId1" Type="http://schemas.openxmlformats.org/officeDocument/2006/relationships/slideLayout" Target="../slideLayouts/slideLayout147.xml"/><Relationship Id="rId4" Type="http://schemas.openxmlformats.org/officeDocument/2006/relationships/image" Target="../media/image190.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1.xml"/></Relationships>
</file>

<file path=ppt/slides/_rels/slide21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141.xml"/><Relationship Id="rId1" Type="http://schemas.openxmlformats.org/officeDocument/2006/relationships/slideLayout" Target="../slideLayouts/slideLayout133.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2.xml"/><Relationship Id="rId1" Type="http://schemas.openxmlformats.org/officeDocument/2006/relationships/slideLayout" Target="../slideLayouts/slideLayout13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4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1.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30.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21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2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3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22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4.xml"/></Relationships>
</file>

<file path=ppt/slides/_rels/slide223.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4.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22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6.xml"/><Relationship Id="rId1" Type="http://schemas.openxmlformats.org/officeDocument/2006/relationships/slideLayout" Target="../slideLayouts/slideLayout42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17.xml"/></Relationships>
</file>

<file path=ppt/slides/_rels/slide22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8.xml"/><Relationship Id="rId1" Type="http://schemas.openxmlformats.org/officeDocument/2006/relationships/slideLayout" Target="../slideLayouts/slideLayout42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1.xml"/></Relationships>
</file>

<file path=ppt/slides/_rels/slide2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42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28.xml"/></Relationships>
</file>

<file path=ppt/slides/_rels/slide2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1.xml"/><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2.xml"/><Relationship Id="rId1" Type="http://schemas.openxmlformats.org/officeDocument/2006/relationships/slideLayout" Target="../slideLayouts/slideLayout18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2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4.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5.xml"/><Relationship Id="rId1" Type="http://schemas.openxmlformats.org/officeDocument/2006/relationships/slideLayout" Target="../slideLayouts/slideLayout486.xml"/><Relationship Id="rId4" Type="http://schemas.openxmlformats.org/officeDocument/2006/relationships/image" Target="../media/image174.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7.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416.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0.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56.gif"/></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57.wmf"/></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56.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27.jpeg"/><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audio" Target="../media/audio2.wav"/><Relationship Id="rId1" Type="http://schemas.openxmlformats.org/officeDocument/2006/relationships/slideLayout" Target="../slideLayouts/slideLayout9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67.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6.xml"/><Relationship Id="rId1" Type="http://schemas.openxmlformats.org/officeDocument/2006/relationships/themeOverride" Target="../theme/themeOverride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4.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44.xml"/><Relationship Id="rId5" Type="http://schemas.openxmlformats.org/officeDocument/2006/relationships/image" Target="../media/image76.jpeg"/><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28.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0.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38.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441.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94.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57.xml"/><Relationship Id="rId7" Type="http://schemas.openxmlformats.org/officeDocument/2006/relationships/image" Target="../media/image83.jpeg"/><Relationship Id="rId2" Type="http://schemas.openxmlformats.org/officeDocument/2006/relationships/slideLayout" Target="../slideLayouts/slideLayout231.xml"/><Relationship Id="rId1" Type="http://schemas.openxmlformats.org/officeDocument/2006/relationships/themeOverride" Target="../theme/themeOverride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25.xml"/><Relationship Id="rId1" Type="http://schemas.openxmlformats.org/officeDocument/2006/relationships/themeOverride" Target="../theme/themeOverride7.xml"/><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title"/>
          </p:nvPr>
        </p:nvSpPr>
        <p:spPr>
          <a:xfrm>
            <a:off x="-396552" y="-675456"/>
            <a:ext cx="3960440" cy="792088"/>
          </a:xfrm>
        </p:spPr>
        <p:txBody>
          <a:bodyPr/>
          <a:lstStyle/>
          <a:p>
            <a:pPr algn="l" eaLnBrk="1" hangingPunct="1"/>
            <a:r>
              <a:rPr lang="en-US" dirty="0">
                <a:latin typeface="Times New Roman" charset="0"/>
                <a:ea typeface="ＭＳ Ｐゴシック" charset="-128"/>
                <a:cs typeface="ＭＳ Ｐゴシック" charset="-128"/>
              </a:rPr>
              <a:t>Romans 9–16</a:t>
            </a:r>
          </a:p>
        </p:txBody>
      </p:sp>
      <p:pic>
        <p:nvPicPr>
          <p:cNvPr id="2" name="Picture 1"/>
          <p:cNvPicPr>
            <a:picLocks noChangeAspect="1"/>
          </p:cNvPicPr>
          <p:nvPr/>
        </p:nvPicPr>
        <p:blipFill rotWithShape="1">
          <a:blip r:embed="rId3"/>
          <a:srcRect l="3402" r="18154"/>
          <a:stretch/>
        </p:blipFill>
        <p:spPr>
          <a:xfrm>
            <a:off x="0" y="0"/>
            <a:ext cx="9144000" cy="6093296"/>
          </a:xfrm>
          <a:prstGeom prst="rect">
            <a:avLst/>
          </a:prstGeom>
        </p:spPr>
      </p:pic>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sz="2400">
              <a:solidFill>
                <a:srgbClr val="EAEAEA"/>
              </a:solidFill>
              <a:ea typeface="ＭＳ Ｐゴシック" charset="-128"/>
              <a:cs typeface="ＭＳ Ｐゴシック" charset="-128"/>
            </a:endParaRPr>
          </a:p>
        </p:txBody>
      </p:sp>
      <p:sp>
        <p:nvSpPr>
          <p:cNvPr id="6152" name="Text Box 8"/>
          <p:cNvSpPr txBox="1">
            <a:spLocks noChangeArrowheads="1"/>
          </p:cNvSpPr>
          <p:nvPr/>
        </p:nvSpPr>
        <p:spPr bwMode="auto">
          <a:xfrm>
            <a:off x="0" y="6021288"/>
            <a:ext cx="9144000" cy="836712"/>
          </a:xfrm>
          <a:prstGeom prst="rect">
            <a:avLst/>
          </a:prstGeom>
          <a:solidFill>
            <a:srgbClr val="000000"/>
          </a:solidFill>
          <a:ln w="9525">
            <a:noFill/>
            <a:miter lim="800000"/>
            <a:headEnd/>
            <a:tailEnd/>
          </a:ln>
          <a:effectLst/>
        </p:spPr>
        <p:txBody>
          <a:bodyPr anchor="ctr">
            <a:prstTxWarp prst="textNoShape">
              <a:avLst/>
            </a:prstTxWarp>
          </a:bodyPr>
          <a:lstStyle/>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Dr. Rick Griffith, </a:t>
            </a:r>
            <a:r>
              <a:rPr lang="zh-CN" altLang="en-US" sz="1600" b="1" i="1" dirty="0">
                <a:solidFill>
                  <a:srgbClr val="FFFFFF"/>
                </a:solidFill>
                <a:effectLst>
                  <a:outerShdw blurRad="38100" dist="38100" dir="2700000" algn="tl">
                    <a:srgbClr val="000000"/>
                  </a:outerShdw>
                </a:effectLst>
                <a:latin typeface="Arial" charset="0"/>
                <a:ea typeface="Arial" charset="0"/>
                <a:cs typeface="Arial" charset="0"/>
              </a:rPr>
              <a:t>新加坡神学院</a:t>
            </a:r>
            <a:endParaRPr lang="en-US" sz="1600" b="1" i="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BibleStudyDownloads.org</a:t>
            </a:r>
          </a:p>
        </p:txBody>
      </p:sp>
      <p:sp>
        <p:nvSpPr>
          <p:cNvPr id="3" name="Rectangle 7">
            <a:extLst>
              <a:ext uri="{FF2B5EF4-FFF2-40B4-BE49-F238E27FC236}">
                <a16:creationId xmlns:a16="http://schemas.microsoft.com/office/drawing/2014/main" id="{DC133B79-B128-14D8-6815-43E12F2FBDC9}"/>
              </a:ext>
            </a:extLst>
          </p:cNvPr>
          <p:cNvSpPr txBox="1">
            <a:spLocks noChangeArrowheads="1"/>
          </p:cNvSpPr>
          <p:nvPr/>
        </p:nvSpPr>
        <p:spPr bwMode="auto">
          <a:xfrm>
            <a:off x="899592" y="397656"/>
            <a:ext cx="7474674" cy="1199987"/>
          </a:xfrm>
          <a:prstGeom prst="rect">
            <a:avLst/>
          </a:prstGeom>
          <a:noFill/>
          <a:ln w="9525">
            <a:noFill/>
            <a:miter lim="800000"/>
            <a:headEnd/>
            <a:tailEnd/>
          </a:ln>
        </p:spPr>
        <p:txBody>
          <a:bodyPr vert="horz" wrap="none" lIns="91440" tIns="45720" rIns="91440" bIns="45720" numCol="1" fromWordArt="1" anchor="ctr" anchorCtr="0" compatLnSpc="1">
            <a:prstTxWarp prst="textFadeUp">
              <a:avLst>
                <a:gd name="adj" fmla="val 6727"/>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罗马书</a:t>
            </a:r>
            <a:r>
              <a:rPr lang="en-US" altLang="zh-CN"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 9-16</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endParaRPr>
          </a:p>
        </p:txBody>
      </p:sp>
    </p:spTree>
    <p:extLst>
      <p:ext uri="{BB962C8B-B14F-4D97-AF65-F5344CB8AC3E}">
        <p14:creationId xmlns:p14="http://schemas.microsoft.com/office/powerpoint/2010/main" val="35219069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上帝的拣选公平吗</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6755669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ＭＳ Ｐゴシック" charset="-128"/>
                <a:cs typeface="ＭＳ Ｐゴシック" charset="-128"/>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2159475367"/>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362593"/>
            <a:ext cx="6965245" cy="834160"/>
          </a:xfrm>
        </p:spPr>
        <p:txBody>
          <a:bodyPr/>
          <a:lstStyle/>
          <a:p>
            <a:r>
              <a:rPr lang="zh-CN" altLang="en-US" b="1" dirty="0"/>
              <a:t>背景</a:t>
            </a:r>
            <a:endParaRPr lang="en-US" b="1" dirty="0"/>
          </a:p>
        </p:txBody>
      </p:sp>
      <p:sp>
        <p:nvSpPr>
          <p:cNvPr id="3" name="Content Placeholder 2"/>
          <p:cNvSpPr>
            <a:spLocks noGrp="1"/>
          </p:cNvSpPr>
          <p:nvPr>
            <p:ph idx="1"/>
          </p:nvPr>
        </p:nvSpPr>
        <p:spPr>
          <a:xfrm>
            <a:off x="899592" y="1196752"/>
            <a:ext cx="7632848" cy="5661248"/>
          </a:xfrm>
        </p:spPr>
        <p:txBody>
          <a:bodyPr>
            <a:noAutofit/>
          </a:bodyPr>
          <a:lstStyle/>
          <a:p>
            <a:r>
              <a:rPr lang="zh-CN" altLang="en-US" b="1" dirty="0"/>
              <a:t>不要辩论所疑惑的事。 </a:t>
            </a:r>
            <a:r>
              <a:rPr lang="en-US" b="1" dirty="0">
                <a:latin typeface="Arial"/>
                <a:cs typeface="Arial"/>
              </a:rPr>
              <a:t>(14:1)</a:t>
            </a:r>
          </a:p>
          <a:p>
            <a:endParaRPr lang="en-US" b="1" dirty="0">
              <a:latin typeface="Arial"/>
              <a:cs typeface="Arial"/>
            </a:endParaRPr>
          </a:p>
          <a:p>
            <a:r>
              <a:rPr lang="en-US" b="1" dirty="0">
                <a:latin typeface="Arial"/>
                <a:cs typeface="Arial"/>
              </a:rPr>
              <a:t> </a:t>
            </a:r>
            <a:r>
              <a:rPr lang="zh-CN" altLang="en-US" b="1" dirty="0">
                <a:latin typeface="Arial"/>
                <a:cs typeface="Arial"/>
              </a:rPr>
              <a:t>别批判可吃的食物</a:t>
            </a:r>
            <a:r>
              <a:rPr lang="en-US" b="1" dirty="0">
                <a:latin typeface="Arial"/>
                <a:cs typeface="Arial"/>
              </a:rPr>
              <a:t> (14:2-3, 6) </a:t>
            </a:r>
          </a:p>
          <a:p>
            <a:endParaRPr lang="en-US" b="1" dirty="0">
              <a:latin typeface="Arial"/>
              <a:cs typeface="Arial"/>
            </a:endParaRPr>
          </a:p>
          <a:p>
            <a:r>
              <a:rPr lang="en-US" b="1" dirty="0">
                <a:latin typeface="Arial"/>
                <a:cs typeface="Arial"/>
              </a:rPr>
              <a:t> </a:t>
            </a:r>
            <a:r>
              <a:rPr lang="zh-CN" altLang="en-US" b="1" dirty="0">
                <a:latin typeface="Arial"/>
                <a:cs typeface="Arial"/>
              </a:rPr>
              <a:t>别批判保守特别的日子</a:t>
            </a:r>
            <a:r>
              <a:rPr lang="en-US" b="1" dirty="0">
                <a:latin typeface="Arial"/>
                <a:cs typeface="Arial"/>
              </a:rPr>
              <a:t>(14:5-6)</a:t>
            </a:r>
          </a:p>
          <a:p>
            <a:endParaRPr lang="en-US" b="1" dirty="0">
              <a:latin typeface="Arial"/>
              <a:cs typeface="Arial"/>
            </a:endParaRPr>
          </a:p>
          <a:p>
            <a:r>
              <a:rPr lang="en-US" b="1" dirty="0">
                <a:latin typeface="Arial"/>
                <a:cs typeface="Arial"/>
              </a:rPr>
              <a:t> </a:t>
            </a:r>
            <a:r>
              <a:rPr lang="zh-CN" altLang="en-US" b="1" dirty="0">
                <a:latin typeface="Arial"/>
                <a:cs typeface="Arial"/>
              </a:rPr>
              <a:t>人人要对神负责 </a:t>
            </a:r>
            <a:r>
              <a:rPr lang="en-US" b="1" dirty="0">
                <a:latin typeface="Arial"/>
                <a:cs typeface="Arial"/>
              </a:rPr>
              <a:t>(14:4, 7-12) </a:t>
            </a:r>
          </a:p>
          <a:p>
            <a:endParaRPr lang="en-US" b="1" dirty="0">
              <a:latin typeface="Arial"/>
              <a:cs typeface="Arial"/>
            </a:endParaRPr>
          </a:p>
          <a:p>
            <a:r>
              <a:rPr lang="en-US" b="1" dirty="0">
                <a:latin typeface="Arial"/>
                <a:cs typeface="Arial"/>
              </a:rPr>
              <a:t> </a:t>
            </a:r>
            <a:r>
              <a:rPr lang="zh-CN" altLang="en-US" b="1" dirty="0">
                <a:latin typeface="Arial"/>
                <a:cs typeface="Arial"/>
              </a:rPr>
              <a:t>别</a:t>
            </a:r>
            <a:r>
              <a:rPr lang="zh-CN" altLang="en-US" b="1" dirty="0"/>
              <a:t>为小事批判人；也不绊倒他人</a:t>
            </a:r>
            <a:r>
              <a:rPr lang="en-US" b="1" dirty="0">
                <a:latin typeface="Arial"/>
                <a:cs typeface="Arial"/>
              </a:rPr>
              <a:t> (14:13-21)  </a:t>
            </a:r>
          </a:p>
        </p:txBody>
      </p:sp>
    </p:spTree>
    <p:extLst>
      <p:ext uri="{BB962C8B-B14F-4D97-AF65-F5344CB8AC3E}">
        <p14:creationId xmlns:p14="http://schemas.microsoft.com/office/powerpoint/2010/main" val="140500368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罗马书</a:t>
            </a:r>
            <a:r>
              <a:rPr lang="en-US" b="1" dirty="0">
                <a:solidFill>
                  <a:schemeClr val="tx1"/>
                </a:solidFill>
              </a:rPr>
              <a:t> 14:22-23 </a:t>
            </a:r>
          </a:p>
        </p:txBody>
      </p:sp>
      <p:sp>
        <p:nvSpPr>
          <p:cNvPr id="3" name="Content Placeholder 2"/>
          <p:cNvSpPr>
            <a:spLocks noGrp="1"/>
          </p:cNvSpPr>
          <p:nvPr>
            <p:ph idx="1"/>
          </p:nvPr>
        </p:nvSpPr>
        <p:spPr/>
        <p:txBody>
          <a:bodyPr/>
          <a:lstStyle/>
          <a:p>
            <a:pPr marL="0" indent="0">
              <a:buNone/>
            </a:pPr>
            <a:r>
              <a:rPr lang="en-US" b="1" i="1" baseline="30000" dirty="0">
                <a:latin typeface="Arial"/>
                <a:cs typeface="Arial"/>
              </a:rPr>
              <a:t>22</a:t>
            </a:r>
            <a:r>
              <a:rPr lang="zh-CN" altLang="en-US" sz="2800" b="1" dirty="0">
                <a:latin typeface="Times New Roman" pitchFamily="-111" charset="0"/>
                <a:ea typeface="ＭＳ Ｐゴシック" pitchFamily="-111" charset="-128"/>
                <a:cs typeface="ＭＳ Ｐゴシック" pitchFamily="-111" charset="-128"/>
              </a:rPr>
              <a:t>你有信心、就当在　神面前守着。人在自己以为可行的事上、能不自责、就有福了。</a:t>
            </a:r>
            <a:endParaRPr lang="en-US" b="1" i="1" dirty="0">
              <a:latin typeface="Arial"/>
              <a:cs typeface="Arial"/>
            </a:endParaRPr>
          </a:p>
          <a:p>
            <a:pPr marL="0" indent="0">
              <a:buNone/>
            </a:pPr>
            <a:endParaRPr lang="en-US" b="1" i="1" dirty="0">
              <a:latin typeface="Arial"/>
              <a:cs typeface="Arial"/>
            </a:endParaRPr>
          </a:p>
          <a:p>
            <a:pPr marL="0" indent="0">
              <a:buNone/>
            </a:pPr>
            <a:r>
              <a:rPr lang="en-US" i="1" baseline="30000" dirty="0">
                <a:latin typeface="Arial"/>
                <a:cs typeface="Arial"/>
              </a:rPr>
              <a:t>23</a:t>
            </a:r>
            <a:r>
              <a:rPr lang="zh-CN" altLang="en-US" sz="2800"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73692227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85843" y="3074892"/>
            <a:ext cx="3200400" cy="3200400"/>
          </a:xfrm>
          <a:prstGeom prst="rect">
            <a:avLst/>
          </a:prstGeom>
        </p:spPr>
      </p:pic>
      <p:sp>
        <p:nvSpPr>
          <p:cNvPr id="2" name="Title 1"/>
          <p:cNvSpPr>
            <a:spLocks noGrp="1"/>
          </p:cNvSpPr>
          <p:nvPr>
            <p:ph type="title"/>
          </p:nvPr>
        </p:nvSpPr>
        <p:spPr>
          <a:xfrm>
            <a:off x="1028253" y="791369"/>
            <a:ext cx="7080385" cy="2283523"/>
          </a:xfrm>
        </p:spPr>
        <p:txBody>
          <a:bodyPr>
            <a:noAutofit/>
          </a:bodyPr>
          <a:lstStyle/>
          <a:p>
            <a:r>
              <a:rPr lang="en-US" b="1" dirty="0">
                <a:solidFill>
                  <a:schemeClr val="tx1"/>
                </a:solidFill>
              </a:rPr>
              <a:t>I.</a:t>
            </a:r>
            <a:r>
              <a:rPr lang="zh-CN" altLang="en-US" b="1" dirty="0">
                <a:solidFill>
                  <a:schemeClr val="tx1"/>
                </a:solidFill>
              </a:rPr>
              <a:t>非重要物保留在神和你之间便可，不需觉内疚（</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a:t>
            </a:r>
            <a:r>
              <a:rPr lang="zh-CN" altLang="en-US" b="1" dirty="0">
                <a:solidFill>
                  <a:schemeClr val="tx1"/>
                </a:solidFill>
              </a:rPr>
              <a:t>）</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577942"/>
            <a:ext cx="6965245" cy="1202485"/>
          </a:xfrm>
        </p:spPr>
        <p:txBody>
          <a:bodyPr/>
          <a:lstStyle/>
          <a:p>
            <a:r>
              <a:rPr lang="zh-CN" altLang="en-US" b="1" dirty="0">
                <a:solidFill>
                  <a:schemeClr val="tx1"/>
                </a:solidFill>
              </a:rPr>
              <a:t>罗马书</a:t>
            </a:r>
            <a:r>
              <a:rPr lang="en-US" b="1" dirty="0">
                <a:solidFill>
                  <a:schemeClr val="tx1"/>
                </a:solidFill>
              </a:rPr>
              <a:t> 14:22 </a:t>
            </a:r>
          </a:p>
        </p:txBody>
      </p:sp>
      <p:sp>
        <p:nvSpPr>
          <p:cNvPr id="3" name="Content Placeholder 2"/>
          <p:cNvSpPr>
            <a:spLocks noGrp="1"/>
          </p:cNvSpPr>
          <p:nvPr>
            <p:ph idx="1"/>
          </p:nvPr>
        </p:nvSpPr>
        <p:spPr>
          <a:xfrm>
            <a:off x="994370" y="1879617"/>
            <a:ext cx="7164246" cy="3603812"/>
          </a:xfrm>
        </p:spPr>
        <p:txBody>
          <a:bodyPr>
            <a:noAutofit/>
          </a:bodyPr>
          <a:lstStyle/>
          <a:p>
            <a:pPr marL="0" indent="0">
              <a:buNone/>
            </a:pPr>
            <a:r>
              <a:rPr lang="en-US" sz="2800" i="1" baseline="30000" dirty="0">
                <a:solidFill>
                  <a:srgbClr val="000000"/>
                </a:solidFill>
                <a:latin typeface="Arial"/>
                <a:cs typeface="Arial"/>
              </a:rPr>
              <a:t>22</a:t>
            </a:r>
            <a:r>
              <a:rPr lang="zh-CN" altLang="en-US" sz="2800" dirty="0">
                <a:solidFill>
                  <a:srgbClr val="000000"/>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sz="2800"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这些事物</a:t>
            </a:r>
            <a:r>
              <a:rPr lang="en-US" sz="2800" b="1" i="1" dirty="0">
                <a:solidFill>
                  <a:srgbClr val="000000"/>
                </a:solidFill>
                <a:latin typeface="Arial"/>
                <a:cs typeface="Arial"/>
              </a:rPr>
              <a:t>” = </a:t>
            </a:r>
            <a:r>
              <a:rPr lang="zh-CN" altLang="en-US" sz="2800" b="1" i="1" dirty="0">
                <a:solidFill>
                  <a:srgbClr val="000000"/>
                </a:solidFill>
                <a:latin typeface="Arial"/>
                <a:cs typeface="Arial"/>
              </a:rPr>
              <a:t>非重要物</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非重要物</a:t>
            </a:r>
            <a:r>
              <a:rPr lang="en-US" sz="2800" b="1" i="1" dirty="0">
                <a:solidFill>
                  <a:srgbClr val="000000"/>
                </a:solidFill>
                <a:latin typeface="Arial"/>
                <a:cs typeface="Arial"/>
              </a:rPr>
              <a:t>” = </a:t>
            </a:r>
            <a:r>
              <a:rPr lang="zh-CN" altLang="en-US" sz="2800" b="1" i="1" dirty="0">
                <a:solidFill>
                  <a:srgbClr val="000000"/>
                </a:solidFill>
                <a:latin typeface="Arial"/>
                <a:cs typeface="Arial"/>
              </a:rPr>
              <a:t>不影响个人救赎问题</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zh-CN" altLang="en-US" sz="1800" dirty="0">
                <a:solidFill>
                  <a:prstClr val="white"/>
                </a:solidFill>
                <a:latin typeface="Franklin Gothic Book"/>
                <a:ea typeface="+mn-ea"/>
                <a:cs typeface="+mn-cs"/>
              </a:rPr>
              <a:t>信心超过自由</a:t>
            </a:r>
            <a:r>
              <a:rPr lang="en-US" sz="1800" dirty="0">
                <a:solidFill>
                  <a:prstClr val="white"/>
                </a:solidFill>
                <a:latin typeface="Franklin Gothic Book"/>
                <a:ea typeface="+mn-ea"/>
                <a:cs typeface="+mn-cs"/>
              </a:rPr>
              <a:t> (</a:t>
            </a:r>
            <a:r>
              <a:rPr lang="zh-CN" altLang="en-US" sz="1800" dirty="0">
                <a:solidFill>
                  <a:prstClr val="white"/>
                </a:solidFill>
                <a:latin typeface="Franklin Gothic Book"/>
                <a:ea typeface="+mn-ea"/>
                <a:cs typeface="+mn-cs"/>
              </a:rPr>
              <a:t>罗马书</a:t>
            </a:r>
            <a:r>
              <a:rPr lang="en-US" sz="1800" dirty="0">
                <a:solidFill>
                  <a:prstClr val="white"/>
                </a:solidFill>
                <a:latin typeface="Franklin Gothic Book"/>
                <a:ea typeface="+mn-ea"/>
                <a:cs typeface="+mn-cs"/>
              </a:rPr>
              <a:t> 14:22-23)</a:t>
            </a:r>
          </a:p>
        </p:txBody>
      </p:sp>
    </p:spTree>
    <p:extLst>
      <p:ext uri="{BB962C8B-B14F-4D97-AF65-F5344CB8AC3E}">
        <p14:creationId xmlns:p14="http://schemas.microsoft.com/office/powerpoint/2010/main" val="155117823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chicken.jpg"/>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p:pic>
      <p:pic>
        <p:nvPicPr>
          <p:cNvPr id="7" name="Picture Placeholder 6" descr="insurance.jpg"/>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a:stretch/>
        </p:blipFill>
        <p:spPr/>
      </p:pic>
      <p:sp>
        <p:nvSpPr>
          <p:cNvPr id="2" name="Text Placeholder 1"/>
          <p:cNvSpPr>
            <a:spLocks noGrp="1"/>
          </p:cNvSpPr>
          <p:nvPr>
            <p:ph type="body" sz="quarter" idx="14"/>
          </p:nvPr>
        </p:nvSpPr>
        <p:spPr/>
        <p:txBody>
          <a:bodyPr/>
          <a:lstStyle/>
          <a:p>
            <a:pPr algn="ctr"/>
            <a:r>
              <a:rPr lang="zh-CN" altLang="en-US" sz="4400" b="1" dirty="0"/>
              <a:t>保证</a:t>
            </a:r>
            <a:endParaRPr lang="en-US" sz="4400" b="1" dirty="0"/>
          </a:p>
        </p:txBody>
      </p:sp>
      <p:sp>
        <p:nvSpPr>
          <p:cNvPr id="3" name="Text Placeholder 2"/>
          <p:cNvSpPr>
            <a:spLocks noGrp="1"/>
          </p:cNvSpPr>
          <p:nvPr>
            <p:ph type="body" sz="quarter" idx="15"/>
          </p:nvPr>
        </p:nvSpPr>
        <p:spPr/>
        <p:txBody>
          <a:bodyPr>
            <a:normAutofit/>
          </a:bodyPr>
          <a:lstStyle/>
          <a:p>
            <a:pPr algn="ctr"/>
            <a:r>
              <a:rPr lang="zh-CN" altLang="en-US" sz="4400" b="1" dirty="0"/>
              <a:t>食物</a:t>
            </a:r>
            <a:endParaRPr lang="en-US" sz="4400" b="1" dirty="0"/>
          </a:p>
        </p:txBody>
      </p:sp>
      <p:sp>
        <p:nvSpPr>
          <p:cNvPr id="11" name="TextBox 10"/>
          <p:cNvSpPr txBox="1"/>
          <p:nvPr/>
        </p:nvSpPr>
        <p:spPr>
          <a:xfrm>
            <a:off x="4075590"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black"/>
                </a:solidFill>
                <a:latin typeface="Calibri"/>
                <a:ea typeface="+mn-ea"/>
                <a:cs typeface="+mn-cs"/>
              </a:rPr>
              <a:t>Faith Over Freedom (Romans 14:22-23)</a:t>
            </a:r>
          </a:p>
        </p:txBody>
      </p:sp>
    </p:spTree>
    <p:extLst>
      <p:ext uri="{BB962C8B-B14F-4D97-AF65-F5344CB8AC3E}">
        <p14:creationId xmlns:p14="http://schemas.microsoft.com/office/powerpoint/2010/main" val="3528376289"/>
      </p:ext>
    </p:extLst>
  </p:cSld>
  <p:clrMapOvr>
    <a:overrideClrMapping bg1="lt1" tx1="dk1" bg2="lt2" tx2="dk2" accent1="accent1" accent2="accent2" accent3="accent3" accent4="accent4" accent5="accent5" accent6="accent6" hlink="hlink" folHlink="folHlink"/>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41424" y="877355"/>
            <a:ext cx="6254044" cy="1362075"/>
          </a:xfrm>
        </p:spPr>
        <p:txBody>
          <a:bodyPr anchor="ctr">
            <a:normAutofit/>
          </a:bodyPr>
          <a:lstStyle/>
          <a:p>
            <a:r>
              <a:rPr lang="en-US" sz="4800" b="1" dirty="0"/>
              <a:t>II. </a:t>
            </a:r>
            <a:r>
              <a:rPr lang="zh-CN" altLang="en-US" b="1" dirty="0"/>
              <a:t>信心的行为</a:t>
            </a:r>
            <a:r>
              <a:rPr lang="en-US" sz="4800" b="1" dirty="0"/>
              <a:t> (14:23)</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5" name="Picture 4"/>
          <p:cNvPicPr>
            <a:picLocks noChangeAspect="1"/>
          </p:cNvPicPr>
          <p:nvPr/>
        </p:nvPicPr>
        <p:blipFill>
          <a:blip r:embed="rId3"/>
          <a:stretch>
            <a:fillRect/>
          </a:stretch>
        </p:blipFill>
        <p:spPr>
          <a:xfrm>
            <a:off x="1866900" y="2560887"/>
            <a:ext cx="5397500" cy="3581400"/>
          </a:xfrm>
          <a:prstGeom prst="rect">
            <a:avLst/>
          </a:prstGeom>
        </p:spPr>
      </p:pic>
    </p:spTree>
    <p:extLst>
      <p:ext uri="{BB962C8B-B14F-4D97-AF65-F5344CB8AC3E}">
        <p14:creationId xmlns:p14="http://schemas.microsoft.com/office/powerpoint/2010/main" val="371055405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p>
        </p:txBody>
      </p:sp>
      <p:pic>
        <p:nvPicPr>
          <p:cNvPr id="5" name="Content Placeholder 4" descr="wine.jpg"/>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p:pic>
      <p:sp>
        <p:nvSpPr>
          <p:cNvPr id="6" name="TextBox 5"/>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45990107"/>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female attire.jpg"/>
          <p:cNvPicPr>
            <a:picLocks noGrp="1" noChangeAspect="1"/>
          </p:cNvPicPr>
          <p:nvPr>
            <p:ph sz="quarter" idx="13"/>
          </p:nvPr>
        </p:nvPicPr>
        <p:blipFill>
          <a:blip r:embed="rId3" cstate="screen">
            <a:extLst>
              <a:ext uri="{28A0092B-C50C-407E-A947-70E740481C1C}">
                <a14:useLocalDpi xmlns:a14="http://schemas.microsoft.com/office/drawing/2010/main" val="0"/>
              </a:ext>
            </a:extLst>
          </a:blip>
          <a:srcRect/>
          <a:stretch>
            <a:fillRect/>
          </a:stretch>
        </p:blipFill>
        <p:spPr>
          <a:xfrm>
            <a:off x="1298448" y="2121407"/>
            <a:ext cx="3200400" cy="3602736"/>
          </a:xfrm>
          <a:prstGeom prst="rect">
            <a:avLst/>
          </a:prstGeom>
        </p:spPr>
      </p:pic>
      <p:pic>
        <p:nvPicPr>
          <p:cNvPr id="8" name="Content Placeholder 7" descr="male attire.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538754779"/>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tasklist.png"/>
          <p:cNvPicPr>
            <a:picLocks noGrp="1" noChangeAspect="1"/>
          </p:cNvPicPr>
          <p:nvPr>
            <p:ph sz="quarter" idx="13"/>
          </p:nvPr>
        </p:nvPicPr>
        <p:blipFill rotWithShape="1">
          <a:blip r:embed="rId3" cstate="screen">
            <a:extLst>
              <a:ext uri="{28A0092B-C50C-407E-A947-70E740481C1C}">
                <a14:useLocalDpi xmlns:a14="http://schemas.microsoft.com/office/drawing/2010/main" val="0"/>
              </a:ext>
            </a:extLst>
          </a:blip>
          <a:srcRect b="-2894"/>
          <a:stretch/>
        </p:blipFill>
        <p:spPr>
          <a:xfrm>
            <a:off x="1298448" y="2121407"/>
            <a:ext cx="3200400" cy="3602736"/>
          </a:xfrm>
          <a:prstGeom prst="rect">
            <a:avLst/>
          </a:prstGeom>
        </p:spPr>
      </p:pic>
      <p:pic>
        <p:nvPicPr>
          <p:cNvPr id="8" name="Content Placeholder 7" descr="Care_MONO.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9538147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6658" y="3681647"/>
            <a:ext cx="5085067" cy="317635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442"/>
            <a:ext cx="9144000" cy="3638419"/>
          </a:xfrm>
          <a:effectLst>
            <a:outerShdw blurRad="63500" dist="35921" dir="2700000" algn="ctr" rotWithShape="0">
              <a:schemeClr val="tx2">
                <a:alpha val="74998"/>
              </a:schemeClr>
            </a:outerShdw>
          </a:effectLst>
        </p:spPr>
        <p:txBody>
          <a:bodyPr anchor="t"/>
          <a:lstStyle/>
          <a:p>
            <a:pPr>
              <a:defRPr/>
            </a:pPr>
            <a:r>
              <a:rPr lang="ru-RU"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既是这样，我们可以说甚么呢？　神不公平吗？绝对不会！ </a:t>
            </a:r>
            <a:r>
              <a:rPr lang="en-US" altLang="zh-CN" sz="3000" b="1" baseline="30000" dirty="0">
                <a:effectLst>
                  <a:glow rad="127000">
                    <a:schemeClr val="tx1"/>
                  </a:glow>
                </a:effectLst>
                <a:latin typeface="Arial" charset="0"/>
                <a:ea typeface="ＭＳ ゴシック"/>
                <a:cs typeface="ＭＳ Ｐゴシック" charset="0"/>
              </a:rPr>
              <a:t>15</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因为他对摩西说：</a:t>
            </a:r>
            <a:br>
              <a:rPr lang="zh-CN" altLang="en-US" sz="3000" b="1" dirty="0">
                <a:effectLst>
                  <a:glow rad="127000">
                    <a:schemeClr val="tx1"/>
                  </a:glow>
                </a:effectLst>
                <a:latin typeface="Arial" charset="0"/>
                <a:ea typeface="ＭＳ ゴシック"/>
                <a:cs typeface="ＭＳ Ｐゴシック" charset="0"/>
              </a:rPr>
            </a:br>
            <a:r>
              <a:rPr lang="zh-CN" altLang="en-US" sz="3000" b="1" dirty="0">
                <a:effectLst>
                  <a:glow rad="127000">
                    <a:schemeClr val="tx1"/>
                  </a:glow>
                </a:effectLst>
                <a:latin typeface="Arial" charset="0"/>
                <a:ea typeface="ＭＳ ゴシック"/>
                <a:cs typeface="ＭＳ Ｐゴシック" charset="0"/>
              </a:rPr>
              <a:t>“我要怜悯谁，就怜悯谁；我要恩待谁，就恩待谁。”</a:t>
            </a:r>
            <a:br>
              <a:rPr lang="zh-CN" altLang="en-US" sz="3000" b="1" dirty="0">
                <a:effectLst>
                  <a:glow rad="127000">
                    <a:schemeClr val="tx1"/>
                  </a:glow>
                </a:effectLst>
                <a:latin typeface="Arial" charset="0"/>
                <a:ea typeface="ＭＳ ゴシック"/>
                <a:cs typeface="ＭＳ Ｐゴシック" charset="0"/>
              </a:rPr>
            </a:br>
            <a:r>
              <a:rPr lang="en-US" altLang="zh-CN" sz="3000" b="1" baseline="30000" dirty="0">
                <a:effectLst>
                  <a:glow rad="127000">
                    <a:schemeClr val="tx1"/>
                  </a:glow>
                </a:effectLst>
                <a:latin typeface="Arial" charset="0"/>
                <a:ea typeface="ＭＳ ゴシック"/>
                <a:cs typeface="ＭＳ Ｐゴシック" charset="0"/>
              </a:rPr>
              <a:t>16</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这样看来，既不是出于人意，也不是由于人为（“人为”原文作“奔走”或“奔跑”），只在于那怜悯人的　神。 </a:t>
            </a:r>
            <a:r>
              <a:rPr lang="ru-RU" sz="3000" b="1" dirty="0">
                <a:effectLst>
                  <a:glow rad="127000">
                    <a:schemeClr val="tx1"/>
                  </a:glow>
                </a:effectLst>
                <a:latin typeface="Arial" charset="0"/>
                <a:ea typeface="ＭＳ ゴシック"/>
                <a:cs typeface="ＭＳ Ｐゴシック" charset="0"/>
              </a:rPr>
              <a:t>”</a:t>
            </a:r>
            <a:r>
              <a:rPr lang="en-US" sz="3000" b="1" dirty="0">
                <a:effectLst>
                  <a:glow rad="127000">
                    <a:schemeClr val="tx1"/>
                  </a:glow>
                </a:effectLst>
                <a:latin typeface="Arial" charset="0"/>
                <a:ea typeface="ＭＳ ゴシック"/>
                <a:cs typeface="ＭＳ Ｐゴシック" charset="0"/>
              </a:rPr>
              <a:t> </a:t>
            </a:r>
            <a:br>
              <a:rPr lang="en-US" sz="3000" b="1" dirty="0">
                <a:effectLst>
                  <a:glow rad="127000">
                    <a:schemeClr val="tx1"/>
                  </a:glow>
                </a:effectLst>
                <a:latin typeface="Arial" charset="0"/>
                <a:ea typeface="ＭＳ ゴシック"/>
                <a:cs typeface="ＭＳ Ｐゴシック" charset="0"/>
              </a:rPr>
            </a:br>
            <a:r>
              <a:rPr lang="en-US"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罗马 </a:t>
            </a:r>
            <a:r>
              <a:rPr lang="en-US" sz="3000" b="1" dirty="0">
                <a:effectLst>
                  <a:glow rad="127000">
                    <a:schemeClr val="tx1"/>
                  </a:glow>
                </a:effectLst>
                <a:latin typeface="Arial" charset="0"/>
                <a:ea typeface="ＭＳ ゴシック"/>
                <a:cs typeface="ＭＳ Ｐゴシック" charset="0"/>
              </a:rPr>
              <a:t>9:14-16 CNV).</a:t>
            </a:r>
          </a:p>
        </p:txBody>
      </p:sp>
    </p:spTree>
    <p:extLst>
      <p:ext uri="{BB962C8B-B14F-4D97-AF65-F5344CB8AC3E}">
        <p14:creationId xmlns:p14="http://schemas.microsoft.com/office/powerpoint/2010/main" val="214978852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solidFill>
                  <a:schemeClr val="tx1"/>
                </a:solidFill>
              </a:rPr>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101266357"/>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罗马书</a:t>
            </a:r>
            <a:r>
              <a:rPr lang="en-US" b="1" dirty="0"/>
              <a:t> 14:23 </a:t>
            </a:r>
          </a:p>
        </p:txBody>
      </p:sp>
      <p:sp>
        <p:nvSpPr>
          <p:cNvPr id="3" name="Content Placeholder 2"/>
          <p:cNvSpPr>
            <a:spLocks noGrp="1"/>
          </p:cNvSpPr>
          <p:nvPr>
            <p:ph idx="1"/>
          </p:nvPr>
        </p:nvSpPr>
        <p:spPr/>
        <p:txBody>
          <a:bodyPr>
            <a:normAutofit/>
          </a:bodyPr>
          <a:lstStyle/>
          <a:p>
            <a:pPr marL="0" indent="0">
              <a:buNone/>
            </a:pPr>
            <a:r>
              <a:rPr lang="en-US" sz="2800" b="1" i="1" baseline="30000" dirty="0">
                <a:latin typeface="Arial"/>
                <a:cs typeface="Arial"/>
              </a:rPr>
              <a:t>23</a:t>
            </a:r>
            <a:r>
              <a:rPr lang="zh-CN" altLang="en-US" sz="2800" b="1"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a:t>
            </a:r>
            <a:r>
              <a:rPr lang="zh-CN" altLang="en-US" sz="2800" dirty="0">
                <a:latin typeface="Times New Roman" pitchFamily="-111" charset="0"/>
                <a:ea typeface="ＭＳ Ｐゴシック" pitchFamily="-111" charset="-128"/>
                <a:cs typeface="ＭＳ Ｐゴシック" pitchFamily="-111" charset="-128"/>
              </a:rPr>
              <a:t>。 </a:t>
            </a:r>
            <a:endParaRPr lang="en-US" sz="2800" b="1" i="1" dirty="0">
              <a:latin typeface="Arial"/>
              <a:cs typeface="Arial"/>
            </a:endParaRPr>
          </a:p>
          <a:p>
            <a:pPr marL="0" indent="0">
              <a:buNone/>
            </a:pPr>
            <a:endParaRPr lang="en-US" sz="2800" b="1" i="1" dirty="0">
              <a:latin typeface="Arial"/>
              <a:cs typeface="Arial"/>
            </a:endParaRPr>
          </a:p>
          <a:p>
            <a:pPr marL="0" indent="0">
              <a:buNone/>
            </a:pPr>
            <a:r>
              <a:rPr lang="en-US" sz="2800" b="1" i="1" dirty="0">
                <a:solidFill>
                  <a:schemeClr val="bg1"/>
                </a:solidFill>
                <a:latin typeface="Arial"/>
                <a:cs typeface="Arial"/>
              </a:rPr>
              <a:t>“</a:t>
            </a:r>
            <a:r>
              <a:rPr lang="zh-CN" altLang="en-US" sz="2800" b="1" i="1" dirty="0">
                <a:solidFill>
                  <a:schemeClr val="bg1"/>
                </a:solidFill>
                <a:latin typeface="Arial"/>
                <a:cs typeface="Arial"/>
              </a:rPr>
              <a:t>这些事物</a:t>
            </a:r>
            <a:r>
              <a:rPr lang="en-US" sz="2800" b="1" i="1" dirty="0">
                <a:solidFill>
                  <a:schemeClr val="bg1"/>
                </a:solidFill>
                <a:latin typeface="Arial"/>
                <a:cs typeface="Arial"/>
              </a:rPr>
              <a:t>” = </a:t>
            </a:r>
            <a:r>
              <a:rPr lang="zh-CN" altLang="en-US" sz="2800" b="1" i="1" dirty="0">
                <a:solidFill>
                  <a:schemeClr val="bg1"/>
                </a:solidFill>
                <a:latin typeface="Arial"/>
                <a:cs typeface="Arial"/>
              </a:rPr>
              <a:t>非重要物</a:t>
            </a:r>
            <a:endParaRPr lang="en-US" sz="2800" b="1" i="1" dirty="0">
              <a:solidFill>
                <a:schemeClr val="bg1"/>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260306690"/>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8253" y="791369"/>
            <a:ext cx="7080385" cy="2283523"/>
          </a:xfrm>
        </p:spPr>
        <p:txBody>
          <a:bodyPr>
            <a:noAutofit/>
          </a:bodyPr>
          <a:lstStyle/>
          <a:p>
            <a:br>
              <a:rPr lang="en-US" altLang="zh-CN" b="1" dirty="0">
                <a:solidFill>
                  <a:schemeClr val="tx1"/>
                </a:solidFill>
              </a:rPr>
            </a:br>
            <a:br>
              <a:rPr lang="en-US" altLang="zh-CN" b="1" dirty="0">
                <a:solidFill>
                  <a:schemeClr val="tx1"/>
                </a:solidFill>
              </a:rPr>
            </a:br>
            <a:br>
              <a:rPr lang="en-US" altLang="zh-CN" b="1" dirty="0">
                <a:solidFill>
                  <a:schemeClr val="tx1"/>
                </a:solidFill>
              </a:rPr>
            </a:br>
            <a:r>
              <a:rPr lang="zh-CN" altLang="en-US" b="1" dirty="0">
                <a:solidFill>
                  <a:schemeClr val="tx1"/>
                </a:solidFill>
              </a:rPr>
              <a:t>罗马书主题</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22-23</a:t>
            </a:r>
            <a:br>
              <a:rPr lang="en-US" altLang="zh-CN" b="1" dirty="0">
                <a:solidFill>
                  <a:schemeClr val="tx1"/>
                </a:solidFill>
              </a:rPr>
            </a:br>
            <a:r>
              <a:rPr lang="zh-CN" altLang="en-US" sz="3200" b="1" dirty="0">
                <a:solidFill>
                  <a:schemeClr val="tx1"/>
                </a:solidFill>
              </a:rPr>
              <a:t>非重要物保留在神和你之间便可，不需觉内疚</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7" name="Picture 6"/>
          <p:cNvPicPr>
            <a:picLocks noChangeAspect="1"/>
          </p:cNvPicPr>
          <p:nvPr/>
        </p:nvPicPr>
        <p:blipFill>
          <a:blip r:embed="rId4"/>
          <a:stretch>
            <a:fillRect/>
          </a:stretch>
        </p:blipFill>
        <p:spPr>
          <a:xfrm>
            <a:off x="5724128" y="3873860"/>
            <a:ext cx="2650134" cy="2404996"/>
          </a:xfrm>
          <a:prstGeom prst="rect">
            <a:avLst/>
          </a:prstGeom>
        </p:spPr>
      </p:pic>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ctrTitle"/>
          </p:nvPr>
        </p:nvSpPr>
        <p:spPr>
          <a:xfrm>
            <a:off x="-76200" y="1447800"/>
            <a:ext cx="3352800" cy="4191000"/>
          </a:xfrm>
        </p:spPr>
        <p:txBody>
          <a:bodyPr/>
          <a:lstStyle/>
          <a:p>
            <a:pPr eaLnBrk="1" hangingPunct="1"/>
            <a:r>
              <a:rPr lang="zh-CN" altLang="en-US" sz="4000" dirty="0">
                <a:solidFill>
                  <a:schemeClr val="tx1"/>
                </a:solidFill>
                <a:latin typeface="Arial" charset="0"/>
                <a:ea typeface="SimSun" charset="0"/>
                <a:cs typeface="SimSun" charset="0"/>
              </a:rPr>
              <a:t>神命令所有的犹太人在每个逾越节吃羊</a:t>
            </a:r>
            <a:endParaRPr lang="en-US" sz="4000" dirty="0"/>
          </a:p>
        </p:txBody>
      </p:sp>
      <p:pic>
        <p:nvPicPr>
          <p:cNvPr id="654340" name="Picture 4" descr="lam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3900" y="0"/>
            <a:ext cx="5880100" cy="6858000"/>
          </a:xfrm>
          <a:prstGeom prst="rect">
            <a:avLst/>
          </a:prstGeom>
          <a:noFill/>
          <a:ln w="9525">
            <a:noFill/>
            <a:miter lim="800000"/>
            <a:headEnd/>
            <a:tailEnd/>
          </a:ln>
        </p:spPr>
      </p:pic>
      <p:sp>
        <p:nvSpPr>
          <p:cNvPr id="654341" name="Text Box 5"/>
          <p:cNvSpPr txBox="1">
            <a:spLocks noChangeArrowheads="1"/>
          </p:cNvSpPr>
          <p:nvPr/>
        </p:nvSpPr>
        <p:spPr bwMode="auto">
          <a:xfrm>
            <a:off x="3200400" y="30163"/>
            <a:ext cx="620274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1" hangingPunct="1">
              <a:spcBef>
                <a:spcPct val="50000"/>
              </a:spcBef>
            </a:pPr>
            <a:r>
              <a:rPr lang="en-US" altLang="zh-CN" sz="3200" dirty="0">
                <a:solidFill>
                  <a:srgbClr val="FFFFFF"/>
                </a:solidFill>
                <a:ea typeface="Osaka" charset="0"/>
                <a:cs typeface="Osaka" charset="0"/>
              </a:rPr>
              <a:t>“</a:t>
            </a:r>
            <a:r>
              <a:rPr lang="zh-CN" altLang="en-US" sz="3200" dirty="0">
                <a:solidFill>
                  <a:srgbClr val="FFFFFF"/>
                </a:solidFill>
                <a:ea typeface="Osaka" charset="0"/>
                <a:cs typeface="Osaka" charset="0"/>
              </a:rPr>
              <a:t>你们要接纳信心软弱的人” </a:t>
            </a:r>
            <a:r>
              <a:rPr lang="en-US" altLang="ja-JP" sz="3200" dirty="0">
                <a:solidFill>
                  <a:srgbClr val="FFFFFF"/>
                </a:solidFill>
                <a:ea typeface="Osaka" charset="0"/>
                <a:cs typeface="Osaka" charset="0"/>
              </a:rPr>
              <a:t>(14:1)</a:t>
            </a:r>
            <a:endParaRPr lang="en-US" sz="3200" dirty="0">
              <a:solidFill>
                <a:srgbClr val="FFFFFF"/>
              </a:solidFill>
              <a:ea typeface="Osaka" charset="0"/>
              <a:cs typeface="Osaka" charset="0"/>
            </a:endParaRPr>
          </a:p>
        </p:txBody>
      </p:sp>
    </p:spTree>
    <p:extLst>
      <p:ext uri="{BB962C8B-B14F-4D97-AF65-F5344CB8AC3E}">
        <p14:creationId xmlns:p14="http://schemas.microsoft.com/office/powerpoint/2010/main" val="2528659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100"/>
                                        <p:tgtEl>
                                          <p:spTgt spid="654340"/>
                                        </p:tgtEl>
                                      </p:cBhvr>
                                    </p:animEffect>
                                    <p:anim calcmode="lin" valueType="num">
                                      <p:cBhvr>
                                        <p:cTn id="8" dur="400" fill="hold"/>
                                        <p:tgtEl>
                                          <p:spTgt spid="654340"/>
                                        </p:tgtEl>
                                        <p:attrNameLst>
                                          <p:attrName>ppt_x</p:attrName>
                                        </p:attrNameLst>
                                      </p:cBhvr>
                                      <p:tavLst>
                                        <p:tav tm="0">
                                          <p:val>
                                            <p:strVal val="#ppt_x"/>
                                          </p:val>
                                        </p:tav>
                                        <p:tav tm="100000">
                                          <p:val>
                                            <p:strVal val="#ppt_x"/>
                                          </p:val>
                                        </p:tav>
                                      </p:tavLst>
                                    </p:anim>
                                    <p:anim calcmode="lin" valueType="num">
                                      <p:cBhvr>
                                        <p:cTn id="9" dur="400" fill="hold"/>
                                        <p:tgtEl>
                                          <p:spTgt spid="65434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543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543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54341"/>
                                        </p:tgtEl>
                                        <p:attrNameLst>
                                          <p:attrName>style.visibility</p:attrName>
                                        </p:attrNameLst>
                                      </p:cBhvr>
                                      <p:to>
                                        <p:strVal val="visible"/>
                                      </p:to>
                                    </p:set>
                                    <p:animEffect transition="in" filter="fade">
                                      <p:cBhvr>
                                        <p:cTn id="16" dur="100"/>
                                        <p:tgtEl>
                                          <p:spTgt spid="654341"/>
                                        </p:tgtEl>
                                      </p:cBhvr>
                                    </p:animEffect>
                                    <p:anim calcmode="lin" valueType="num">
                                      <p:cBhvr>
                                        <p:cTn id="17" dur="400" fill="hold"/>
                                        <p:tgtEl>
                                          <p:spTgt spid="654341"/>
                                        </p:tgtEl>
                                        <p:attrNameLst>
                                          <p:attrName>ppt_x</p:attrName>
                                        </p:attrNameLst>
                                      </p:cBhvr>
                                      <p:tavLst>
                                        <p:tav tm="0">
                                          <p:val>
                                            <p:strVal val="#ppt_x"/>
                                          </p:val>
                                        </p:tav>
                                        <p:tav tm="100000">
                                          <p:val>
                                            <p:strVal val="#ppt_x"/>
                                          </p:val>
                                        </p:tav>
                                      </p:tavLst>
                                    </p:anim>
                                    <p:anim calcmode="lin" valueType="num">
                                      <p:cBhvr>
                                        <p:cTn id="18" dur="400" fill="hold"/>
                                        <p:tgtEl>
                                          <p:spTgt spid="65434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543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543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54338"/>
                                        </p:tgtEl>
                                        <p:attrNameLst>
                                          <p:attrName>style.visibility</p:attrName>
                                        </p:attrNameLst>
                                      </p:cBhvr>
                                      <p:to>
                                        <p:strVal val="visible"/>
                                      </p:to>
                                    </p:set>
                                    <p:animEffect transition="in" filter="fade">
                                      <p:cBhvr>
                                        <p:cTn id="25" dur="100"/>
                                        <p:tgtEl>
                                          <p:spTgt spid="654338"/>
                                        </p:tgtEl>
                                      </p:cBhvr>
                                    </p:animEffect>
                                    <p:anim calcmode="lin" valueType="num">
                                      <p:cBhvr>
                                        <p:cTn id="26" dur="400" fill="hold"/>
                                        <p:tgtEl>
                                          <p:spTgt spid="654338"/>
                                        </p:tgtEl>
                                        <p:attrNameLst>
                                          <p:attrName>ppt_x</p:attrName>
                                        </p:attrNameLst>
                                      </p:cBhvr>
                                      <p:tavLst>
                                        <p:tav tm="0">
                                          <p:val>
                                            <p:strVal val="#ppt_x"/>
                                          </p:val>
                                        </p:tav>
                                        <p:tav tm="100000">
                                          <p:val>
                                            <p:strVal val="#ppt_x"/>
                                          </p:val>
                                        </p:tav>
                                      </p:tavLst>
                                    </p:anim>
                                    <p:anim calcmode="lin" valueType="num">
                                      <p:cBhvr>
                                        <p:cTn id="27" dur="400" fill="hold"/>
                                        <p:tgtEl>
                                          <p:spTgt spid="654338"/>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54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54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solidFill>
                <a:srgbClr val="FFFFFF"/>
              </a:solidFill>
              <a:ea typeface="ＭＳ Ｐゴシック"/>
              <a:cs typeface="ＭＳ Ｐゴシック"/>
            </a:endParaRPr>
          </a:p>
        </p:txBody>
      </p:sp>
      <p:sp>
        <p:nvSpPr>
          <p:cNvPr id="7" name="Rectangle 5"/>
          <p:cNvSpPr>
            <a:spLocks noGrp="1" noChangeArrowheads="1"/>
          </p:cNvSpPr>
          <p:nvPr>
            <p:ph type="ftr" sz="quarter" idx="11"/>
          </p:nvPr>
        </p:nvSpPr>
        <p:spPr/>
        <p:txBody>
          <a:bodyPr/>
          <a:lstStyle/>
          <a:p>
            <a:pPr>
              <a:defRPr/>
            </a:pPr>
            <a:endParaRPr lang="en-US">
              <a:solidFill>
                <a:srgbClr val="FFFFFF"/>
              </a:solidFill>
              <a:ea typeface="ＭＳ Ｐゴシック"/>
              <a:cs typeface="ＭＳ Ｐゴシック"/>
            </a:endParaRPr>
          </a:p>
        </p:txBody>
      </p:sp>
      <p:pic>
        <p:nvPicPr>
          <p:cNvPr id="990212" name="Picture 4" descr="Anima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 y="-27384"/>
            <a:ext cx="8012113" cy="6750050"/>
          </a:xfrm>
          <a:prstGeom prst="rect">
            <a:avLst/>
          </a:prstGeom>
          <a:noFill/>
          <a:ln w="9525">
            <a:noFill/>
            <a:miter lim="800000"/>
            <a:headEnd/>
            <a:tailEnd/>
          </a:ln>
        </p:spPr>
      </p:pic>
      <p:sp>
        <p:nvSpPr>
          <p:cNvPr id="650247" name="Text Box 7"/>
          <p:cNvSpPr txBox="1">
            <a:spLocks noChangeArrowheads="1"/>
          </p:cNvSpPr>
          <p:nvPr/>
        </p:nvSpPr>
        <p:spPr bwMode="auto">
          <a:xfrm>
            <a:off x="8281988" y="0"/>
            <a:ext cx="862012"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FFFFFF"/>
                </a:solidFill>
                <a:latin typeface="Arial" pitchFamily="-112" charset="0"/>
                <a:ea typeface="ＭＳ Ｐゴシック"/>
                <a:cs typeface="ＭＳ Ｐゴシック"/>
              </a:rPr>
              <a:t>154e</a:t>
            </a:r>
          </a:p>
        </p:txBody>
      </p:sp>
      <p:sp>
        <p:nvSpPr>
          <p:cNvPr id="9" name="Rectangle 2"/>
          <p:cNvSpPr txBox="1">
            <a:spLocks noChangeArrowheads="1"/>
          </p:cNvSpPr>
          <p:nvPr/>
        </p:nvSpPr>
        <p:spPr bwMode="auto">
          <a:xfrm>
            <a:off x="304800" y="4874096"/>
            <a:ext cx="8534400" cy="1219200"/>
          </a:xfrm>
          <a:prstGeom prst="rect">
            <a:avLst/>
          </a:prstGeom>
          <a:solidFill>
            <a:schemeClr val="bg2"/>
          </a:solid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a:lstStyle>
          <a:p>
            <a:pPr eaLnBrk="1" hangingPunct="1">
              <a:defRPr/>
            </a:pPr>
            <a:r>
              <a:rPr lang="zh-CN" altLang="en-US" sz="3600" dirty="0">
                <a:solidFill>
                  <a:srgbClr val="FFFFFF"/>
                </a:solidFill>
                <a:latin typeface="Tahoma" charset="0"/>
                <a:ea typeface="SimSun" charset="0"/>
                <a:cs typeface="SimSun" charset="0"/>
              </a:rPr>
              <a:t>犹太人跟彼得一样藐视不洁之物 </a:t>
            </a:r>
            <a:br>
              <a:rPr lang="zh-CN" altLang="en-US" sz="3600" dirty="0">
                <a:solidFill>
                  <a:srgbClr val="FFFFFF"/>
                </a:solidFill>
                <a:latin typeface="Tahoma" charset="0"/>
                <a:ea typeface="SimSun" charset="0"/>
                <a:cs typeface="SimSun" charset="0"/>
              </a:rPr>
            </a:br>
            <a:r>
              <a:rPr lang="en-US" altLang="zh-CN" sz="3600" dirty="0">
                <a:solidFill>
                  <a:srgbClr val="FFFFFF"/>
                </a:solidFill>
                <a:latin typeface="Tahoma" charset="0"/>
                <a:ea typeface="ＭＳ Ｐゴシック" charset="0"/>
                <a:cs typeface="ＭＳ Ｐゴシック" charset="0"/>
              </a:rPr>
              <a:t>(</a:t>
            </a:r>
            <a:r>
              <a:rPr lang="zh-CN" altLang="en-US" sz="3600" dirty="0">
                <a:solidFill>
                  <a:srgbClr val="FFFFFF"/>
                </a:solidFill>
                <a:latin typeface="Tahoma" charset="0"/>
                <a:ea typeface="SimSun" charset="0"/>
                <a:cs typeface="SimSun" charset="0"/>
              </a:rPr>
              <a:t>使 </a:t>
            </a:r>
            <a:r>
              <a:rPr lang="en-US" altLang="zh-CN" sz="3600" dirty="0">
                <a:solidFill>
                  <a:srgbClr val="FFFFFF"/>
                </a:solidFill>
                <a:latin typeface="Tahoma" charset="0"/>
                <a:ea typeface="ＭＳ Ｐゴシック" charset="0"/>
                <a:cs typeface="ＭＳ Ｐゴシック" charset="0"/>
              </a:rPr>
              <a:t>10:9-16)</a:t>
            </a:r>
            <a:endParaRPr lang="en-US" altLang="zh-CN" dirty="0">
              <a:solidFill>
                <a:srgbClr val="FFFFFF"/>
              </a:solidFill>
              <a:latin typeface="Tahoma" charset="0"/>
              <a:ea typeface="ＭＳ Ｐゴシック" charset="0"/>
              <a:cs typeface="ＭＳ Ｐゴシック" charset="0"/>
            </a:endParaRPr>
          </a:p>
        </p:txBody>
      </p:sp>
      <p:sp>
        <p:nvSpPr>
          <p:cNvPr id="10" name="Rectangle 3"/>
          <p:cNvSpPr>
            <a:spLocks noGrp="1" noChangeArrowheads="1"/>
          </p:cNvSpPr>
          <p:nvPr>
            <p:ph type="subTitle" idx="1"/>
          </p:nvPr>
        </p:nvSpPr>
        <p:spPr>
          <a:xfrm>
            <a:off x="0" y="6093296"/>
            <a:ext cx="9144000" cy="764704"/>
          </a:xfrm>
          <a:solidFill>
            <a:srgbClr val="313131"/>
          </a:solidFill>
        </p:spPr>
        <p:txBody>
          <a:bodyPr/>
          <a:lstStyle/>
          <a:p>
            <a:pPr eaLnBrk="1" hangingPunct="1">
              <a:buFont typeface="Wingdings" charset="0"/>
              <a:buNone/>
              <a:defRPr/>
            </a:pPr>
            <a:r>
              <a:rPr lang="zh-CN" altLang="en-US" sz="3600" dirty="0">
                <a:latin typeface="Tahoma" charset="0"/>
                <a:ea typeface="SimSun" charset="0"/>
                <a:cs typeface="SimSun" charset="0"/>
              </a:rPr>
              <a:t>也许一些在罗马的犹太人确定不吃任何肉</a:t>
            </a:r>
          </a:p>
        </p:txBody>
      </p:sp>
    </p:spTree>
    <p:extLst>
      <p:ext uri="{BB962C8B-B14F-4D97-AF65-F5344CB8AC3E}">
        <p14:creationId xmlns:p14="http://schemas.microsoft.com/office/powerpoint/2010/main" val="1347211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 calcmode="lin" valueType="num">
                                      <p:cBhvr additive="base">
                                        <p:cTn id="13"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3" name="Picture 1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7" name="80754AAE.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55" name="129A7D9A.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556"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1557"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1558" name="Picture 4" descr="j007617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59" name="Picture 5" descr="ag00044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052513"/>
            <a:ext cx="1714500" cy="103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0" name="Picture 6" descr="ag00211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1" name="Picture 7" descr="ag00212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8350" y="4221163"/>
            <a:ext cx="900113"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156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1563"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791564" name="Rectangle 16"/>
          <p:cNvSpPr>
            <a:spLocks noGrp="1" noChangeArrowheads="1"/>
          </p:cNvSpPr>
          <p:nvPr>
            <p:ph type="title"/>
          </p:nvPr>
        </p:nvSpPr>
        <p:spPr>
          <a:xfrm>
            <a:off x="2057400" y="533400"/>
            <a:ext cx="7162800" cy="685800"/>
          </a:xfrm>
        </p:spPr>
        <p:txBody>
          <a:bodyPr/>
          <a:lstStyle/>
          <a:p>
            <a:pPr eaLnBrk="1" hangingPunct="1"/>
            <a:r>
              <a:rPr lang="zh-CN" altLang="en-US" sz="2800" b="1" dirty="0">
                <a:solidFill>
                  <a:srgbClr val="000000"/>
                </a:solidFill>
                <a:latin typeface="Arial Narrow" charset="0"/>
                <a:ea typeface="SimSun" charset="0"/>
                <a:cs typeface="SimSun" charset="0"/>
              </a:rPr>
              <a:t>在罗马的两个反对组派</a:t>
            </a:r>
            <a:r>
              <a:rPr lang="en-US" altLang="ja-JP" sz="2800" b="1" dirty="0">
                <a:solidFill>
                  <a:srgbClr val="000000"/>
                </a:solidFill>
                <a:latin typeface="Arial Narrow" charset="0"/>
                <a:ea typeface="ＭＳ Ｐゴシック" charset="0"/>
                <a:cs typeface="ＭＳ Ｐゴシック" charset="0"/>
              </a:rPr>
              <a:t>14:1–15:13</a:t>
            </a:r>
            <a:endParaRPr lang="en-US" altLang="zh-CN" dirty="0">
              <a:solidFill>
                <a:srgbClr val="000000"/>
              </a:solidFill>
              <a:latin typeface="Arial Narrow" charset="0"/>
              <a:ea typeface="ＭＳ Ｐゴシック" charset="0"/>
              <a:cs typeface="ＭＳ Ｐゴシック" charset="0"/>
            </a:endParaRPr>
          </a:p>
        </p:txBody>
      </p:sp>
      <p:sp>
        <p:nvSpPr>
          <p:cNvPr id="393230"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7117"/>
                                        </p:tgtEl>
                                        <p:attrNameLst>
                                          <p:attrName>style.visibility</p:attrName>
                                        </p:attrNameLst>
                                      </p:cBhvr>
                                      <p:to>
                                        <p:strVal val="visible"/>
                                      </p:to>
                                    </p:set>
                                    <p:anim calcmode="lin" valueType="num">
                                      <p:cBhvr additive="base">
                                        <p:cTn id="7" dur="500" fill="hold"/>
                                        <p:tgtEl>
                                          <p:spTgt spid="47117"/>
                                        </p:tgtEl>
                                        <p:attrNameLst>
                                          <p:attrName>ppt_x</p:attrName>
                                        </p:attrNameLst>
                                      </p:cBhvr>
                                      <p:tavLst>
                                        <p:tav tm="0">
                                          <p:val>
                                            <p:strVal val="0-#ppt_w/2"/>
                                          </p:val>
                                        </p:tav>
                                        <p:tav tm="100000">
                                          <p:val>
                                            <p:strVal val="#ppt_x"/>
                                          </p:val>
                                        </p:tav>
                                      </p:tavLst>
                                    </p:anim>
                                    <p:anim calcmode="lin" valueType="num">
                                      <p:cBhvr additive="base">
                                        <p:cTn id="8" dur="500" fill="hold"/>
                                        <p:tgtEl>
                                          <p:spTgt spid="47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16" descr="Romans 188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78" name="80754AAE.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79" name="129A7D9A.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2580"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2581"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2582" name="Picture 4" descr="j007617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3" name="Picture 5" descr="ag00044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1371600"/>
            <a:ext cx="1714500" cy="103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4" name="Picture 6" descr="ag00211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5" name="Picture 7" descr="ag00212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267200"/>
            <a:ext cx="1371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258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3" name="Text Box 9" descr="J0144340"/>
          <p:cNvSpPr txBox="1">
            <a:spLocks noChangeArrowheads="1"/>
          </p:cNvSpPr>
          <p:nvPr/>
        </p:nvSpPr>
        <p:spPr bwMode="auto">
          <a:xfrm>
            <a:off x="1066800" y="1600200"/>
            <a:ext cx="7620000" cy="4740275"/>
          </a:xfrm>
          <a:prstGeom prst="rect">
            <a:avLst/>
          </a:prstGeom>
          <a:blipFill dpi="0" rotWithShape="0">
            <a:blip r:embed="rId10"/>
            <a:srcRect/>
            <a:stretch>
              <a:fillRect/>
            </a:stretch>
          </a:blipFill>
          <a:ln w="9525">
            <a:noFill/>
            <a:miter lim="800000"/>
            <a:headEnd/>
            <a:tailEnd/>
          </a:ln>
          <a:effectLst>
            <a:outerShdw blurRad="63500" dist="38099" dir="2700000" algn="ctr" rotWithShape="0">
              <a:srgbClr val="000000">
                <a:alpha val="74997"/>
              </a:srgbClr>
            </a:outerShdw>
          </a:effectLst>
        </p:spPr>
        <p:txBody>
          <a:bodyPr>
            <a:spAutoFit/>
          </a:bodyPr>
          <a:lstStyle>
            <a:lvl1pPr marL="457200" indent="-4572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defRPr/>
            </a:pPr>
            <a:r>
              <a:rPr lang="zh-CN" altLang="en-US">
                <a:solidFill>
                  <a:srgbClr val="FFFFFF"/>
                </a:solidFill>
                <a:effectLst>
                  <a:outerShdw blurRad="38100" dist="38100" dir="2700000" algn="tl">
                    <a:srgbClr val="000000"/>
                  </a:outerShdw>
                </a:effectLst>
              </a:rPr>
              <a:t>给予两派的原则</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各人自己心意要坚定。</a:t>
            </a:r>
            <a:r>
              <a:rPr lang="en-US" altLang="ja-JP" sz="2800"/>
              <a:t> </a:t>
            </a:r>
            <a:r>
              <a:rPr lang="en-US" altLang="ja-JP" sz="2800">
                <a:solidFill>
                  <a:srgbClr val="FFFFFF"/>
                </a:solidFill>
                <a:effectLst>
                  <a:outerShdw blurRad="38100" dist="38100" dir="2700000" algn="tl">
                    <a:srgbClr val="000000"/>
                  </a:outerShdw>
                </a:effectLst>
              </a:rPr>
              <a:t>(14:5b)</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应当接纳彼此</a:t>
            </a:r>
            <a:r>
              <a:rPr lang="zh-CN" altLang="en-US" sz="2800">
                <a:solidFill>
                  <a:srgbClr val="FFFFFF"/>
                </a:solidFill>
                <a:effectLst>
                  <a:outerShdw blurRad="38100" dist="38100" dir="2700000" algn="tl">
                    <a:srgbClr val="000000"/>
                  </a:outerShdw>
                </a:effectLst>
              </a:rPr>
              <a:t>的信仰</a:t>
            </a:r>
            <a:r>
              <a:rPr lang="zh-CN" altLang="en-US" sz="2800"/>
              <a:t> </a:t>
            </a:r>
            <a:r>
              <a:rPr lang="en-US" altLang="ja-JP" sz="2800">
                <a:solidFill>
                  <a:srgbClr val="FFFFFF"/>
                </a:solidFill>
                <a:effectLst>
                  <a:outerShdw blurRad="38100" dist="38100" dir="2700000" algn="tl">
                    <a:srgbClr val="000000"/>
                  </a:outerShdw>
                </a:effectLst>
              </a:rPr>
              <a:t>(14:13; 15:7)</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总要追求和睦的事，与彼此造就的事</a:t>
            </a:r>
            <a:r>
              <a:rPr lang="en-US" altLang="ja-JP" sz="2800"/>
              <a:t> </a:t>
            </a:r>
            <a:r>
              <a:rPr lang="en-US" altLang="ja-JP" sz="2800">
                <a:solidFill>
                  <a:srgbClr val="FFFFFF"/>
                </a:solidFill>
                <a:effectLst>
                  <a:outerShdw blurRad="38100" dist="38100" dir="2700000" algn="tl">
                    <a:srgbClr val="000000"/>
                  </a:outerShdw>
                </a:effectLst>
              </a:rPr>
              <a:t>(14:19)</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记得我们各人都要把自己的事向神交代。</a:t>
            </a:r>
            <a:r>
              <a:rPr lang="en-US" altLang="ja-JP" sz="2800">
                <a:solidFill>
                  <a:srgbClr val="FFFFFF"/>
                </a:solidFill>
                <a:effectLst>
                  <a:outerShdw blurRad="38100" dist="38100" dir="2700000" algn="tl">
                    <a:srgbClr val="000000"/>
                  </a:outerShdw>
                </a:effectLst>
              </a:rPr>
              <a:t>(14:12)</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持守你个人坚定的看法，如处在灰色区域。</a:t>
            </a:r>
            <a:r>
              <a:rPr lang="en-US" altLang="ja-JP" sz="2800">
                <a:solidFill>
                  <a:srgbClr val="FFFFFF"/>
                </a:solidFill>
                <a:effectLst>
                  <a:outerShdw blurRad="38100" dist="38100" dir="2700000" algn="tl">
                    <a:srgbClr val="000000"/>
                  </a:outerShdw>
                </a:effectLst>
              </a:rPr>
              <a:t>(14:22a)</a:t>
            </a:r>
            <a:endParaRPr lang="en-US" altLang="zh-CN" sz="2800">
              <a:solidFill>
                <a:srgbClr val="FFFFFF"/>
              </a:solidFill>
              <a:effectLst>
                <a:outerShdw blurRad="38100" dist="38100" dir="2700000" algn="tl">
                  <a:srgbClr val="000000"/>
                </a:outerShdw>
              </a:effectLst>
            </a:endParaRPr>
          </a:p>
        </p:txBody>
      </p:sp>
      <p:sp>
        <p:nvSpPr>
          <p:cNvPr id="792588"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47115" name="AutoShape 11"/>
          <p:cNvSpPr>
            <a:spLocks noChangeArrowheads="1"/>
          </p:cNvSpPr>
          <p:nvPr/>
        </p:nvSpPr>
        <p:spPr bwMode="auto">
          <a:xfrm>
            <a:off x="2324100" y="2514600"/>
            <a:ext cx="4495800" cy="312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US"/>
          </a:p>
        </p:txBody>
      </p:sp>
      <p:sp>
        <p:nvSpPr>
          <p:cNvPr id="792590" name="Rectangle 16"/>
          <p:cNvSpPr>
            <a:spLocks noGrp="1" noChangeArrowheads="1"/>
          </p:cNvSpPr>
          <p:nvPr>
            <p:ph type="title"/>
          </p:nvPr>
        </p:nvSpPr>
        <p:spPr>
          <a:xfrm>
            <a:off x="2057400" y="533400"/>
            <a:ext cx="7162800" cy="685800"/>
          </a:xfrm>
        </p:spPr>
        <p:txBody>
          <a:bodyPr/>
          <a:lstStyle/>
          <a:p>
            <a:pPr eaLnBrk="1" hangingPunct="1"/>
            <a:r>
              <a:rPr lang="zh-CN" altLang="en-US" sz="2800" b="1">
                <a:latin typeface="Arial Narrow" charset="0"/>
                <a:ea typeface="SimSun" charset="0"/>
                <a:cs typeface="SimSun" charset="0"/>
              </a:rPr>
              <a:t>在罗马的两个反对组派</a:t>
            </a:r>
            <a:r>
              <a:rPr lang="en-US" altLang="ja-JP" sz="2800" b="1">
                <a:latin typeface="Arial Narrow" charset="0"/>
                <a:ea typeface="ＭＳ Ｐゴシック" charset="0"/>
                <a:cs typeface="ＭＳ Ｐゴシック" charset="0"/>
              </a:rPr>
              <a:t>14:1–15:13</a:t>
            </a:r>
            <a:endParaRPr lang="en-US" altLang="zh-CN">
              <a:latin typeface="Arial Narrow" charset="0"/>
              <a:ea typeface="ＭＳ Ｐゴシック" charset="0"/>
              <a:cs typeface="ＭＳ Ｐゴシック" charset="0"/>
            </a:endParaRPr>
          </a:p>
        </p:txBody>
      </p:sp>
      <p:sp>
        <p:nvSpPr>
          <p:cNvPr id="394256"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
        <p:nvSpPr>
          <p:cNvPr id="47122" name="WordArt 18"/>
          <p:cNvSpPr>
            <a:spLocks noChangeArrowheads="1" noChangeShapeType="1" noTextEdit="1"/>
          </p:cNvSpPr>
          <p:nvPr/>
        </p:nvSpPr>
        <p:spPr bwMode="auto">
          <a:xfrm>
            <a:off x="2971800" y="3200400"/>
            <a:ext cx="3248025" cy="790575"/>
          </a:xfrm>
          <a:prstGeom prst="rect">
            <a:avLst/>
          </a:prstGeom>
        </p:spPr>
        <p:txBody>
          <a:bodyPr wrap="none" fromWordArt="1">
            <a:prstTxWarp prst="textPlain">
              <a:avLst>
                <a:gd name="adj" fmla="val 50000"/>
              </a:avLst>
            </a:prstTxWarp>
          </a:bodyPr>
          <a:lstStyle/>
          <a:p>
            <a:pPr algn="ctr"/>
            <a:r>
              <a:rPr lang="zh-TW" alt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rPr>
              <a:t>和谐</a:t>
            </a:r>
            <a:endPar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13">
                                            <p:bg/>
                                          </p:spTgt>
                                        </p:tgtEl>
                                        <p:attrNameLst>
                                          <p:attrName>style.visibility</p:attrName>
                                        </p:attrNameLst>
                                      </p:cBhvr>
                                      <p:to>
                                        <p:strVal val="visible"/>
                                      </p:to>
                                    </p:set>
                                    <p:anim calcmode="lin" valueType="num">
                                      <p:cBhvr additive="base">
                                        <p:cTn id="7" dur="500" fill="hold"/>
                                        <p:tgtEl>
                                          <p:spTgt spid="4711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13">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13">
                                            <p:txEl>
                                              <p:pRg st="0" end="0"/>
                                            </p:txEl>
                                          </p:spTgt>
                                        </p:tgtEl>
                                        <p:attrNameLst>
                                          <p:attrName>style.visibility</p:attrName>
                                        </p:attrNameLst>
                                      </p:cBhvr>
                                      <p:to>
                                        <p:strVal val="visible"/>
                                      </p:to>
                                    </p:set>
                                    <p:anim calcmode="lin" valueType="num">
                                      <p:cBhvr additive="base">
                                        <p:cTn id="12" dur="500" fill="hold"/>
                                        <p:tgtEl>
                                          <p:spTgt spid="471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1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13">
                                            <p:txEl>
                                              <p:pRg st="1" end="1"/>
                                            </p:txEl>
                                          </p:spTgt>
                                        </p:tgtEl>
                                        <p:attrNameLst>
                                          <p:attrName>style.visibility</p:attrName>
                                        </p:attrNameLst>
                                      </p:cBhvr>
                                      <p:to>
                                        <p:strVal val="visible"/>
                                      </p:to>
                                    </p:set>
                                    <p:anim calcmode="lin" valueType="num">
                                      <p:cBhvr additive="base">
                                        <p:cTn id="17" dur="500" fill="hold"/>
                                        <p:tgtEl>
                                          <p:spTgt spid="471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13">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13">
                                            <p:txEl>
                                              <p:pRg st="2" end="2"/>
                                            </p:txEl>
                                          </p:spTgt>
                                        </p:tgtEl>
                                        <p:attrNameLst>
                                          <p:attrName>style.visibility</p:attrName>
                                        </p:attrNameLst>
                                      </p:cBhvr>
                                      <p:to>
                                        <p:strVal val="visible"/>
                                      </p:to>
                                    </p:set>
                                    <p:anim calcmode="lin" valueType="num">
                                      <p:cBhvr additive="base">
                                        <p:cTn id="22" dur="500" fill="hold"/>
                                        <p:tgtEl>
                                          <p:spTgt spid="471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1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13">
                                            <p:txEl>
                                              <p:pRg st="3" end="3"/>
                                            </p:txEl>
                                          </p:spTgt>
                                        </p:tgtEl>
                                        <p:attrNameLst>
                                          <p:attrName>style.visibility</p:attrName>
                                        </p:attrNameLst>
                                      </p:cBhvr>
                                      <p:to>
                                        <p:strVal val="visible"/>
                                      </p:to>
                                    </p:set>
                                    <p:anim calcmode="lin" valueType="num">
                                      <p:cBhvr additive="base">
                                        <p:cTn id="27" dur="500" fill="hold"/>
                                        <p:tgtEl>
                                          <p:spTgt spid="4711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13">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7113">
                                            <p:txEl>
                                              <p:pRg st="4" end="4"/>
                                            </p:txEl>
                                          </p:spTgt>
                                        </p:tgtEl>
                                        <p:attrNameLst>
                                          <p:attrName>style.visibility</p:attrName>
                                        </p:attrNameLst>
                                      </p:cBhvr>
                                      <p:to>
                                        <p:strVal val="visible"/>
                                      </p:to>
                                    </p:set>
                                    <p:anim calcmode="lin" valueType="num">
                                      <p:cBhvr additive="base">
                                        <p:cTn id="32" dur="500" fill="hold"/>
                                        <p:tgtEl>
                                          <p:spTgt spid="4711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7113">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47113">
                                            <p:txEl>
                                              <p:pRg st="5" end="5"/>
                                            </p:txEl>
                                          </p:spTgt>
                                        </p:tgtEl>
                                        <p:attrNameLst>
                                          <p:attrName>style.visibility</p:attrName>
                                        </p:attrNameLst>
                                      </p:cBhvr>
                                      <p:to>
                                        <p:strVal val="visible"/>
                                      </p:to>
                                    </p:set>
                                    <p:anim calcmode="lin" valueType="num">
                                      <p:cBhvr additive="base">
                                        <p:cTn id="37" dur="500" fill="hold"/>
                                        <p:tgtEl>
                                          <p:spTgt spid="4711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1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47115"/>
                                        </p:tgtEl>
                                        <p:attrNameLst>
                                          <p:attrName>style.visibility</p:attrName>
                                        </p:attrNameLst>
                                      </p:cBhvr>
                                      <p:to>
                                        <p:strVal val="visible"/>
                                      </p:to>
                                    </p:set>
                                    <p:anim calcmode="lin" valueType="num">
                                      <p:cBhvr>
                                        <p:cTn id="43" dur="5000" fill="hold"/>
                                        <p:tgtEl>
                                          <p:spTgt spid="47115"/>
                                        </p:tgtEl>
                                        <p:attrNameLst>
                                          <p:attrName>ppt_w</p:attrName>
                                        </p:attrNameLst>
                                      </p:cBhvr>
                                      <p:tavLst>
                                        <p:tav tm="0" fmla="#ppt_w*sin(2.5*pi*$)">
                                          <p:val>
                                            <p:fltVal val="0"/>
                                          </p:val>
                                        </p:tav>
                                        <p:tav tm="100000">
                                          <p:val>
                                            <p:fltVal val="1"/>
                                          </p:val>
                                        </p:tav>
                                      </p:tavLst>
                                    </p:anim>
                                    <p:anim calcmode="lin" valueType="num">
                                      <p:cBhvr>
                                        <p:cTn id="44" dur="5000" fill="hold"/>
                                        <p:tgtEl>
                                          <p:spTgt spid="47115"/>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47122"/>
                                        </p:tgtEl>
                                        <p:attrNameLst>
                                          <p:attrName>style.visibility</p:attrName>
                                        </p:attrNameLst>
                                      </p:cBhvr>
                                      <p:to>
                                        <p:strVal val="visible"/>
                                      </p:to>
                                    </p:set>
                                    <p:animEffect transition="in" filter="dissolve">
                                      <p:cBhvr>
                                        <p:cTn id="48" dur="500"/>
                                        <p:tgtEl>
                                          <p:spTgt spid="47122"/>
                                        </p:tgtEl>
                                      </p:cBhvr>
                                    </p:animEffect>
                                  </p:childTnLst>
                                  <p:subTnLst>
                                    <p:audio>
                                      <p:cMediaNode>
                                        <p:cTn display="0" masterRel="sameClick">
                                          <p:stCondLst>
                                            <p:cond evt="begin" delay="0">
                                              <p:tn val="46"/>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build="p" animBg="1" autoUpdateAnimBg="0" advAuto="0"/>
      <p:bldP spid="47115" grpId="0" animBg="1"/>
      <p:bldP spid="471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4"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2" name="Rectangle 2"/>
          <p:cNvSpPr>
            <a:spLocks noGrp="1" noChangeArrowheads="1"/>
          </p:cNvSpPr>
          <p:nvPr>
            <p:ph type="title"/>
          </p:nvPr>
        </p:nvSpPr>
        <p:spPr>
          <a:xfrm>
            <a:off x="533400" y="609600"/>
            <a:ext cx="8610600" cy="1143000"/>
          </a:xfrm>
        </p:spPr>
        <p:txBody>
          <a:bodyPr/>
          <a:lstStyle/>
          <a:p>
            <a:pPr algn="ctr" eaLnBrk="1" hangingPunct="1"/>
            <a:r>
              <a:rPr lang="zh-CN" altLang="en-US" sz="4000" b="1">
                <a:solidFill>
                  <a:schemeClr val="tx1"/>
                </a:solidFill>
                <a:latin typeface="Arial Narrow" charset="0"/>
                <a:ea typeface="SimSun" charset="0"/>
                <a:cs typeface="SimSun" charset="0"/>
              </a:rPr>
              <a:t>你教会里的</a:t>
            </a:r>
            <a:r>
              <a:rPr lang="zh-CN" altLang="en-US" sz="4000" b="1">
                <a:solidFill>
                  <a:srgbClr val="000090"/>
                </a:solidFill>
                <a:latin typeface="Arial Narrow" charset="0"/>
                <a:ea typeface="SimSun" charset="0"/>
                <a:cs typeface="SimSun" charset="0"/>
              </a:rPr>
              <a:t>灰色区域</a:t>
            </a:r>
            <a:r>
              <a:rPr lang="zh-CN" altLang="en-US" sz="4000" b="1">
                <a:solidFill>
                  <a:srgbClr val="333333"/>
                </a:solidFill>
                <a:latin typeface="Arial Narrow" charset="0"/>
                <a:ea typeface="SimSun" charset="0"/>
                <a:cs typeface="SimSun" charset="0"/>
              </a:rPr>
              <a:t>有那些呢？</a:t>
            </a:r>
            <a:endParaRPr lang="zh-CN" altLang="en-US" sz="3600">
              <a:solidFill>
                <a:srgbClr val="333333"/>
              </a:solidFill>
              <a:latin typeface="Arial Narrow" charset="0"/>
              <a:ea typeface="SimSun" charset="0"/>
              <a:cs typeface="SimSun" charset="0"/>
            </a:endParaRPr>
          </a:p>
        </p:txBody>
      </p:sp>
      <p:sp>
        <p:nvSpPr>
          <p:cNvPr id="793603" name="Text Box 5"/>
          <p:cNvSpPr txBox="1">
            <a:spLocks noChangeArrowheads="1"/>
          </p:cNvSpPr>
          <p:nvPr/>
        </p:nvSpPr>
        <p:spPr bwMode="auto">
          <a:xfrm>
            <a:off x="8077200" y="0"/>
            <a:ext cx="104298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155aa</a:t>
            </a:r>
          </a:p>
        </p:txBody>
      </p:sp>
      <p:sp>
        <p:nvSpPr>
          <p:cNvPr id="793604" name="Text Placeholder 5"/>
          <p:cNvSpPr>
            <a:spLocks noGrp="1" noChangeArrowheads="1"/>
          </p:cNvSpPr>
          <p:nvPr>
            <p:ph type="body" sz="half" idx="1"/>
          </p:nvPr>
        </p:nvSpPr>
        <p:spPr>
          <a:xfrm>
            <a:off x="685800" y="1857375"/>
            <a:ext cx="7672388" cy="4429125"/>
          </a:xfrm>
          <a:solidFill>
            <a:schemeClr val="bg2"/>
          </a:solidFill>
          <a:ln>
            <a:solidFill>
              <a:schemeClr val="tx1"/>
            </a:solidFill>
            <a:round/>
            <a:headEnd/>
            <a:tailEnd/>
          </a:ln>
        </p:spPr>
        <p:txBody>
          <a:bodyPr wrap="none"/>
          <a:lstStyle/>
          <a:p>
            <a:endParaRPr lang="zh-CN">
              <a:latin typeface="Arial Narrow"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1" name="Rectangle 2"/>
          <p:cNvSpPr>
            <a:spLocks noGrp="1" noChangeArrowheads="1"/>
          </p:cNvSpPr>
          <p:nvPr>
            <p:ph type="title"/>
          </p:nvPr>
        </p:nvSpPr>
        <p:spPr>
          <a:xfrm>
            <a:off x="6324600" y="762000"/>
            <a:ext cx="2819400" cy="19050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如何辨认一个灰色地带？</a:t>
            </a:r>
            <a:endParaRPr lang="zh-CN" altLang="en-US" b="1">
              <a:latin typeface="Arial Narrow" charset="0"/>
              <a:ea typeface="ＭＳ Ｐゴシック" charset="0"/>
              <a:cs typeface="ＭＳ Ｐゴシック" charset="0"/>
            </a:endParaRPr>
          </a:p>
        </p:txBody>
      </p:sp>
      <p:sp>
        <p:nvSpPr>
          <p:cNvPr id="794627" name="Text Box 3"/>
          <p:cNvSpPr txBox="1">
            <a:spLocks noChangeArrowheads="1"/>
          </p:cNvSpPr>
          <p:nvPr/>
        </p:nvSpPr>
        <p:spPr bwMode="auto">
          <a:xfrm>
            <a:off x="8229600" y="76200"/>
            <a:ext cx="87153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155x</a:t>
            </a:r>
          </a:p>
        </p:txBody>
      </p:sp>
      <p:sp>
        <p:nvSpPr>
          <p:cNvPr id="1021956" name="Text Box 4"/>
          <p:cNvSpPr txBox="1">
            <a:spLocks noChangeArrowheads="1"/>
          </p:cNvSpPr>
          <p:nvPr/>
        </p:nvSpPr>
        <p:spPr bwMode="auto">
          <a:xfrm>
            <a:off x="2895600" y="762000"/>
            <a:ext cx="3200400" cy="701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你或许认为某个行为处于灰色地带</a:t>
            </a:r>
          </a:p>
        </p:txBody>
      </p:sp>
      <p:grpSp>
        <p:nvGrpSpPr>
          <p:cNvPr id="2" name="Group 5"/>
          <p:cNvGrpSpPr>
            <a:grpSpLocks/>
          </p:cNvGrpSpPr>
          <p:nvPr/>
        </p:nvGrpSpPr>
        <p:grpSpPr bwMode="auto">
          <a:xfrm>
            <a:off x="2895600" y="1447800"/>
            <a:ext cx="3200400" cy="936625"/>
            <a:chOff x="1920" y="912"/>
            <a:chExt cx="1872" cy="399"/>
          </a:xfrm>
        </p:grpSpPr>
        <p:sp>
          <p:nvSpPr>
            <p:cNvPr id="794662" name="AutoShape 6"/>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3" name="Text Box 7"/>
            <p:cNvSpPr txBox="1">
              <a:spLocks noChangeArrowheads="1"/>
            </p:cNvSpPr>
            <p:nvPr/>
          </p:nvSpPr>
          <p:spPr bwMode="auto">
            <a:xfrm>
              <a:off x="1920" y="1142"/>
              <a:ext cx="1872" cy="16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此行为有否被圣经禁止？</a:t>
              </a:r>
            </a:p>
          </p:txBody>
        </p:sp>
      </p:grpSp>
      <p:grpSp>
        <p:nvGrpSpPr>
          <p:cNvPr id="3" name="Group 8"/>
          <p:cNvGrpSpPr>
            <a:grpSpLocks/>
          </p:cNvGrpSpPr>
          <p:nvPr/>
        </p:nvGrpSpPr>
        <p:grpSpPr bwMode="auto">
          <a:xfrm>
            <a:off x="2895600" y="2362200"/>
            <a:ext cx="3200400" cy="930275"/>
            <a:chOff x="1920" y="1536"/>
            <a:chExt cx="1872" cy="404"/>
          </a:xfrm>
        </p:grpSpPr>
        <p:sp>
          <p:nvSpPr>
            <p:cNvPr id="794659"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0" name="Text Box 10"/>
            <p:cNvSpPr txBox="1">
              <a:spLocks noChangeArrowheads="1"/>
            </p:cNvSpPr>
            <p:nvPr/>
          </p:nvSpPr>
          <p:spPr bwMode="auto">
            <a:xfrm>
              <a:off x="1920" y="1766"/>
              <a:ext cx="1872" cy="17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圣经有否命令这个行为？</a:t>
              </a:r>
            </a:p>
          </p:txBody>
        </p:sp>
        <p:sp>
          <p:nvSpPr>
            <p:cNvPr id="794661" name="Text Box 11"/>
            <p:cNvSpPr txBox="1">
              <a:spLocks noChangeArrowheads="1"/>
            </p:cNvSpPr>
            <p:nvPr/>
          </p:nvSpPr>
          <p:spPr bwMode="auto">
            <a:xfrm>
              <a:off x="2935" y="1536"/>
              <a:ext cx="4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grpSp>
      <p:grpSp>
        <p:nvGrpSpPr>
          <p:cNvPr id="4" name="Group 12"/>
          <p:cNvGrpSpPr>
            <a:grpSpLocks/>
          </p:cNvGrpSpPr>
          <p:nvPr/>
        </p:nvGrpSpPr>
        <p:grpSpPr bwMode="auto">
          <a:xfrm>
            <a:off x="152400" y="2489200"/>
            <a:ext cx="2667000" cy="2819400"/>
            <a:chOff x="0" y="1488"/>
            <a:chExt cx="1872" cy="1776"/>
          </a:xfrm>
        </p:grpSpPr>
        <p:sp>
          <p:nvSpPr>
            <p:cNvPr id="794657" name="AutoShape 13"/>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lstStyle/>
            <a:p>
              <a:endParaRPr lang="zh-CN"/>
            </a:p>
          </p:txBody>
        </p:sp>
        <p:sp>
          <p:nvSpPr>
            <p:cNvPr id="794658" name="Text Box 14"/>
            <p:cNvSpPr txBox="1">
              <a:spLocks noChangeArrowheads="1"/>
            </p:cNvSpPr>
            <p:nvPr/>
          </p:nvSpPr>
          <p:spPr bwMode="auto">
            <a:xfrm>
              <a:off x="0" y="3014"/>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它不是在灰色地带</a:t>
              </a:r>
            </a:p>
          </p:txBody>
        </p:sp>
      </p:grpSp>
      <p:grpSp>
        <p:nvGrpSpPr>
          <p:cNvPr id="5" name="Group 15"/>
          <p:cNvGrpSpPr>
            <a:grpSpLocks/>
          </p:cNvGrpSpPr>
          <p:nvPr/>
        </p:nvGrpSpPr>
        <p:grpSpPr bwMode="auto">
          <a:xfrm>
            <a:off x="152400" y="5562600"/>
            <a:ext cx="2667000" cy="1041400"/>
            <a:chOff x="0" y="3456"/>
            <a:chExt cx="1872" cy="706"/>
          </a:xfrm>
        </p:grpSpPr>
        <p:sp>
          <p:nvSpPr>
            <p:cNvPr id="794655" name="AutoShape 1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6" name="Text Box 17"/>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这个行为是错误的，所以要被禁止</a:t>
              </a:r>
            </a:p>
          </p:txBody>
        </p:sp>
      </p:grpSp>
      <p:sp>
        <p:nvSpPr>
          <p:cNvPr id="1021970" name="AutoShape 18"/>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lstStyle/>
          <a:p>
            <a:endParaRPr lang="zh-CN"/>
          </a:p>
        </p:txBody>
      </p:sp>
      <p:grpSp>
        <p:nvGrpSpPr>
          <p:cNvPr id="6" name="Group 19"/>
          <p:cNvGrpSpPr>
            <a:grpSpLocks/>
          </p:cNvGrpSpPr>
          <p:nvPr/>
        </p:nvGrpSpPr>
        <p:grpSpPr bwMode="auto">
          <a:xfrm>
            <a:off x="2895600" y="3276600"/>
            <a:ext cx="3200400" cy="1066800"/>
            <a:chOff x="1896" y="2208"/>
            <a:chExt cx="1872" cy="672"/>
          </a:xfrm>
        </p:grpSpPr>
        <p:sp>
          <p:nvSpPr>
            <p:cNvPr id="794652" name="AutoShape 20"/>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3" name="Text Box 21"/>
            <p:cNvSpPr txBox="1">
              <a:spLocks noChangeArrowheads="1"/>
            </p:cNvSpPr>
            <p:nvPr/>
          </p:nvSpPr>
          <p:spPr bwMode="auto">
            <a:xfrm>
              <a:off x="1896" y="2438"/>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这个行为会否违反任何权柄？</a:t>
              </a:r>
            </a:p>
          </p:txBody>
        </p:sp>
        <p:sp>
          <p:nvSpPr>
            <p:cNvPr id="794654" name="Text Box 22"/>
            <p:cNvSpPr txBox="1">
              <a:spLocks noChangeArrowheads="1"/>
            </p:cNvSpPr>
            <p:nvPr/>
          </p:nvSpPr>
          <p:spPr bwMode="auto">
            <a:xfrm>
              <a:off x="2911" y="2208"/>
              <a:ext cx="40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1975" name="Text Box 23"/>
          <p:cNvSpPr txBox="1">
            <a:spLocks noChangeArrowheads="1"/>
          </p:cNvSpPr>
          <p:nvPr/>
        </p:nvSpPr>
        <p:spPr bwMode="auto">
          <a:xfrm>
            <a:off x="1295400" y="1981200"/>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7" name="Group 24"/>
          <p:cNvGrpSpPr>
            <a:grpSpLocks/>
          </p:cNvGrpSpPr>
          <p:nvPr/>
        </p:nvGrpSpPr>
        <p:grpSpPr bwMode="auto">
          <a:xfrm>
            <a:off x="6324600" y="3479800"/>
            <a:ext cx="2667000" cy="1828800"/>
            <a:chOff x="3888" y="2160"/>
            <a:chExt cx="1872" cy="1152"/>
          </a:xfrm>
        </p:grpSpPr>
        <p:sp>
          <p:nvSpPr>
            <p:cNvPr id="794650" name="AutoShape 25"/>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lstStyle/>
            <a:p>
              <a:endParaRPr lang="zh-CN"/>
            </a:p>
          </p:txBody>
        </p:sp>
        <p:sp>
          <p:nvSpPr>
            <p:cNvPr id="794651" name="Text Box 26"/>
            <p:cNvSpPr txBox="1">
              <a:spLocks noChangeArrowheads="1"/>
            </p:cNvSpPr>
            <p:nvPr/>
          </p:nvSpPr>
          <p:spPr bwMode="auto">
            <a:xfrm>
              <a:off x="3888" y="3062"/>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latin typeface="Arial Narrow" charset="0"/>
                </a:rPr>
                <a:t>它不是在灰色地带</a:t>
              </a:r>
            </a:p>
          </p:txBody>
        </p:sp>
      </p:grpSp>
      <p:grpSp>
        <p:nvGrpSpPr>
          <p:cNvPr id="8" name="Group 27"/>
          <p:cNvGrpSpPr>
            <a:grpSpLocks/>
          </p:cNvGrpSpPr>
          <p:nvPr/>
        </p:nvGrpSpPr>
        <p:grpSpPr bwMode="auto">
          <a:xfrm>
            <a:off x="6324600" y="5562600"/>
            <a:ext cx="2667000" cy="1041400"/>
            <a:chOff x="0" y="3456"/>
            <a:chExt cx="1872" cy="706"/>
          </a:xfrm>
        </p:grpSpPr>
        <p:sp>
          <p:nvSpPr>
            <p:cNvPr id="794648" name="AutoShape 28"/>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9" name="Text Box 29"/>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这个行为是对的，所以可实行它</a:t>
              </a:r>
            </a:p>
          </p:txBody>
        </p:sp>
      </p:grpSp>
      <p:sp>
        <p:nvSpPr>
          <p:cNvPr id="1021982" name="AutoShape 30"/>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1021983" name="Text Box 31"/>
          <p:cNvSpPr txBox="1">
            <a:spLocks noChangeArrowheads="1"/>
          </p:cNvSpPr>
          <p:nvPr/>
        </p:nvSpPr>
        <p:spPr bwMode="auto">
          <a:xfrm>
            <a:off x="7391400" y="2879725"/>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9" name="Group 32"/>
          <p:cNvGrpSpPr>
            <a:grpSpLocks/>
          </p:cNvGrpSpPr>
          <p:nvPr/>
        </p:nvGrpSpPr>
        <p:grpSpPr bwMode="auto">
          <a:xfrm>
            <a:off x="3162300" y="5181600"/>
            <a:ext cx="2667000" cy="1370013"/>
            <a:chOff x="0" y="3456"/>
            <a:chExt cx="1872" cy="472"/>
          </a:xfrm>
        </p:grpSpPr>
        <p:sp>
          <p:nvSpPr>
            <p:cNvPr id="794646" name="AutoShape 3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7" name="Text Box 34"/>
            <p:cNvSpPr txBox="1">
              <a:spLocks noChangeArrowheads="1"/>
            </p:cNvSpPr>
            <p:nvPr/>
          </p:nvSpPr>
          <p:spPr bwMode="auto">
            <a:xfrm>
              <a:off x="0" y="3686"/>
              <a:ext cx="1872" cy="2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a:t>
              </a:r>
            </a:p>
            <a:p>
              <a:pPr algn="ctr" eaLnBrk="1" hangingPunct="1"/>
              <a:r>
                <a:rPr lang="zh-CN" altLang="en-US" sz="2000">
                  <a:solidFill>
                    <a:srgbClr val="FFFFFF"/>
                  </a:solidFill>
                </a:rPr>
                <a:t>可以或不可以</a:t>
              </a:r>
            </a:p>
          </p:txBody>
        </p:sp>
      </p:grpSp>
      <p:grpSp>
        <p:nvGrpSpPr>
          <p:cNvPr id="10" name="Group 35"/>
          <p:cNvGrpSpPr>
            <a:grpSpLocks/>
          </p:cNvGrpSpPr>
          <p:nvPr/>
        </p:nvGrpSpPr>
        <p:grpSpPr bwMode="auto">
          <a:xfrm>
            <a:off x="3162300" y="4343400"/>
            <a:ext cx="2667000" cy="839788"/>
            <a:chOff x="1992" y="2880"/>
            <a:chExt cx="1680" cy="404"/>
          </a:xfrm>
        </p:grpSpPr>
        <p:grpSp>
          <p:nvGrpSpPr>
            <p:cNvPr id="794642" name="Group 36"/>
            <p:cNvGrpSpPr>
              <a:grpSpLocks/>
            </p:cNvGrpSpPr>
            <p:nvPr/>
          </p:nvGrpSpPr>
          <p:grpSpPr bwMode="auto">
            <a:xfrm>
              <a:off x="1992" y="2880"/>
              <a:ext cx="1680" cy="404"/>
              <a:chOff x="0" y="3456"/>
              <a:chExt cx="1872" cy="435"/>
            </a:xfrm>
          </p:grpSpPr>
          <p:sp>
            <p:nvSpPr>
              <p:cNvPr id="794644"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5" name="Text Box 38"/>
              <p:cNvSpPr txBox="1">
                <a:spLocks noChangeArrowheads="1"/>
              </p:cNvSpPr>
              <p:nvPr/>
            </p:nvSpPr>
            <p:spPr bwMode="auto">
              <a:xfrm>
                <a:off x="0" y="3686"/>
                <a:ext cx="1872" cy="20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它是在灰色地带</a:t>
                </a:r>
              </a:p>
            </p:txBody>
          </p:sp>
        </p:grpSp>
        <p:sp>
          <p:nvSpPr>
            <p:cNvPr id="794643" name="Text Box 39"/>
            <p:cNvSpPr txBox="1">
              <a:spLocks noChangeArrowheads="1"/>
            </p:cNvSpPr>
            <p:nvPr/>
          </p:nvSpPr>
          <p:spPr bwMode="auto">
            <a:xfrm>
              <a:off x="2911" y="2880"/>
              <a:ext cx="438"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wipe(left)">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21970"/>
                                        </p:tgtEl>
                                        <p:attrNameLst>
                                          <p:attrName>style.visibility</p:attrName>
                                        </p:attrNameLst>
                                      </p:cBhvr>
                                      <p:to>
                                        <p:strVal val="visible"/>
                                      </p:to>
                                    </p:set>
                                    <p:animEffect transition="in" filter="wipe(right)">
                                      <p:cBhvr>
                                        <p:cTn id="17" dur="500"/>
                                        <p:tgtEl>
                                          <p:spTgt spid="1021970"/>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21975">
                                            <p:txEl>
                                              <p:pRg st="0" end="0"/>
                                            </p:txEl>
                                          </p:spTgt>
                                        </p:tgtEl>
                                        <p:attrNameLst>
                                          <p:attrName>style.visibility</p:attrName>
                                        </p:attrNameLst>
                                      </p:cBhvr>
                                      <p:to>
                                        <p:strVal val="visible"/>
                                      </p:to>
                                    </p:set>
                                    <p:animEffect transition="in" filter="wipe(up)">
                                      <p:cBhvr>
                                        <p:cTn id="21" dur="500"/>
                                        <p:tgtEl>
                                          <p:spTgt spid="1021975">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1982"/>
                                        </p:tgtEl>
                                        <p:attrNameLst>
                                          <p:attrName>style.visibility</p:attrName>
                                        </p:attrNameLst>
                                      </p:cBhvr>
                                      <p:to>
                                        <p:strVal val="visible"/>
                                      </p:to>
                                    </p:set>
                                    <p:animEffect transition="in" filter="wipe(left)">
                                      <p:cBhvr>
                                        <p:cTn id="40" dur="500"/>
                                        <p:tgtEl>
                                          <p:spTgt spid="1021982"/>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021983">
                                            <p:txEl>
                                              <p:pRg st="0" end="0"/>
                                            </p:txEl>
                                          </p:spTgt>
                                        </p:tgtEl>
                                        <p:attrNameLst>
                                          <p:attrName>style.visibility</p:attrName>
                                        </p:attrNameLst>
                                      </p:cBhvr>
                                      <p:to>
                                        <p:strVal val="visible"/>
                                      </p:to>
                                    </p:set>
                                    <p:animEffect transition="in" filter="wipe(up)">
                                      <p:cBhvr>
                                        <p:cTn id="44" dur="500"/>
                                        <p:tgtEl>
                                          <p:spTgt spid="1021983">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6" grpId="0" animBg="1"/>
      <p:bldP spid="1021970" grpId="0" animBg="1"/>
      <p:bldP spid="1021975" grpId="0" build="p" autoUpdateAnimBg="0"/>
      <p:bldP spid="1021982" grpId="0" animBg="1"/>
      <p:bldP spid="102198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4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Rectangle 2"/>
          <p:cNvSpPr>
            <a:spLocks noGrp="1" noChangeArrowheads="1"/>
          </p:cNvSpPr>
          <p:nvPr>
            <p:ph type="title"/>
          </p:nvPr>
        </p:nvSpPr>
        <p:spPr>
          <a:xfrm>
            <a:off x="6781800" y="762000"/>
            <a:ext cx="2362200" cy="3810000"/>
          </a:xfrm>
          <a:effectLst>
            <a:outerShdw blurRad="63500" dist="35921" dir="2700000" algn="ctr" rotWithShape="0">
              <a:srgbClr val="FFFFFF"/>
            </a:outerShdw>
          </a:effectLst>
        </p:spPr>
        <p:txBody>
          <a:bodyPr/>
          <a:lstStyle/>
          <a:p>
            <a:pPr eaLnBrk="1" hangingPunct="1">
              <a:defRPr/>
            </a:pPr>
            <a:r>
              <a:rPr lang="zh-CN" altLang="en-US" sz="4000" b="1">
                <a:latin typeface="Arial Narrow" charset="0"/>
                <a:ea typeface="SimSun" charset="0"/>
                <a:cs typeface="SimSun" charset="0"/>
              </a:rPr>
              <a:t>如何来处理你个人生命里面的灰色地带？</a:t>
            </a:r>
            <a:endParaRPr lang="zh-CN" altLang="en-US" sz="4000">
              <a:latin typeface="Arial Narrow" charset="0"/>
              <a:ea typeface="ＭＳ Ｐゴシック" charset="0"/>
              <a:cs typeface="ＭＳ Ｐゴシック" charset="0"/>
            </a:endParaRPr>
          </a:p>
        </p:txBody>
      </p:sp>
      <p:sp>
        <p:nvSpPr>
          <p:cNvPr id="795651" name="Text Box 3"/>
          <p:cNvSpPr txBox="1">
            <a:spLocks noChangeArrowheads="1"/>
          </p:cNvSpPr>
          <p:nvPr/>
        </p:nvSpPr>
        <p:spPr bwMode="auto">
          <a:xfrm>
            <a:off x="8281988" y="0"/>
            <a:ext cx="87153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155y</a:t>
            </a:r>
          </a:p>
        </p:txBody>
      </p:sp>
      <p:sp>
        <p:nvSpPr>
          <p:cNvPr id="1022980" name="Text Box 4"/>
          <p:cNvSpPr txBox="1">
            <a:spLocks noChangeArrowheads="1"/>
          </p:cNvSpPr>
          <p:nvPr/>
        </p:nvSpPr>
        <p:spPr bwMode="auto">
          <a:xfrm>
            <a:off x="1143000" y="593725"/>
            <a:ext cx="3200400" cy="396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圣经是否禁止？</a:t>
            </a:r>
          </a:p>
        </p:txBody>
      </p:sp>
      <p:grpSp>
        <p:nvGrpSpPr>
          <p:cNvPr id="2" name="Group 5"/>
          <p:cNvGrpSpPr>
            <a:grpSpLocks/>
          </p:cNvGrpSpPr>
          <p:nvPr/>
        </p:nvGrpSpPr>
        <p:grpSpPr bwMode="auto">
          <a:xfrm>
            <a:off x="1143000" y="957263"/>
            <a:ext cx="3200400" cy="871537"/>
            <a:chOff x="1920" y="1536"/>
            <a:chExt cx="1872" cy="422"/>
          </a:xfrm>
        </p:grpSpPr>
        <p:sp>
          <p:nvSpPr>
            <p:cNvPr id="795695" name="AutoShape 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96" name="Text Box 7"/>
            <p:cNvSpPr txBox="1">
              <a:spLocks noChangeArrowheads="1"/>
            </p:cNvSpPr>
            <p:nvPr/>
          </p:nvSpPr>
          <p:spPr bwMode="auto">
            <a:xfrm>
              <a:off x="1920" y="1766"/>
              <a:ext cx="1872" cy="1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是否被有权威的禁止你？</a:t>
              </a:r>
            </a:p>
          </p:txBody>
        </p:sp>
        <p:sp>
          <p:nvSpPr>
            <p:cNvPr id="795697" name="Text Box 8"/>
            <p:cNvSpPr txBox="1">
              <a:spLocks noChangeArrowheads="1"/>
            </p:cNvSpPr>
            <p:nvPr/>
          </p:nvSpPr>
          <p:spPr bwMode="auto">
            <a:xfrm>
              <a:off x="2935" y="1536"/>
              <a:ext cx="40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3" name="Group 9"/>
          <p:cNvGrpSpPr>
            <a:grpSpLocks/>
          </p:cNvGrpSpPr>
          <p:nvPr/>
        </p:nvGrpSpPr>
        <p:grpSpPr bwMode="auto">
          <a:xfrm>
            <a:off x="4953000" y="533400"/>
            <a:ext cx="2667000" cy="5807075"/>
            <a:chOff x="3120" y="240"/>
            <a:chExt cx="1680" cy="3905"/>
          </a:xfrm>
        </p:grpSpPr>
        <p:sp>
          <p:nvSpPr>
            <p:cNvPr id="795693" name="AutoShape 10"/>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lstStyle/>
            <a:p>
              <a:endParaRPr lang="zh-CN"/>
            </a:p>
          </p:txBody>
        </p:sp>
        <p:sp>
          <p:nvSpPr>
            <p:cNvPr id="795694" name="Text Box 11"/>
            <p:cNvSpPr txBox="1">
              <a:spLocks noChangeArrowheads="1"/>
            </p:cNvSpPr>
            <p:nvPr/>
          </p:nvSpPr>
          <p:spPr bwMode="auto">
            <a:xfrm>
              <a:off x="3120" y="3878"/>
              <a:ext cx="1680" cy="26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避免这个行为</a:t>
              </a:r>
              <a:endParaRPr lang="en-US" altLang="zh-CN" sz="2000">
                <a:solidFill>
                  <a:srgbClr val="FFFFFF"/>
                </a:solidFill>
              </a:endParaRPr>
            </a:p>
          </p:txBody>
        </p:sp>
      </p:grpSp>
      <p:grpSp>
        <p:nvGrpSpPr>
          <p:cNvPr id="4" name="Group 12"/>
          <p:cNvGrpSpPr>
            <a:grpSpLocks/>
          </p:cNvGrpSpPr>
          <p:nvPr/>
        </p:nvGrpSpPr>
        <p:grpSpPr bwMode="auto">
          <a:xfrm>
            <a:off x="4343400" y="533400"/>
            <a:ext cx="1676400" cy="396875"/>
            <a:chOff x="2736" y="528"/>
            <a:chExt cx="1056" cy="250"/>
          </a:xfrm>
        </p:grpSpPr>
        <p:sp>
          <p:nvSpPr>
            <p:cNvPr id="795691" name="AutoShape 1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2" name="Text Box 1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5" name="Group 15"/>
          <p:cNvGrpSpPr>
            <a:grpSpLocks/>
          </p:cNvGrpSpPr>
          <p:nvPr/>
        </p:nvGrpSpPr>
        <p:grpSpPr bwMode="auto">
          <a:xfrm>
            <a:off x="4343400" y="1447800"/>
            <a:ext cx="1676400" cy="396875"/>
            <a:chOff x="2736" y="528"/>
            <a:chExt cx="1056" cy="250"/>
          </a:xfrm>
        </p:grpSpPr>
        <p:sp>
          <p:nvSpPr>
            <p:cNvPr id="795689" name="AutoShape 16"/>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0" name="Text Box 17"/>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143000" y="1809750"/>
            <a:ext cx="3200400" cy="933450"/>
            <a:chOff x="1920" y="1536"/>
            <a:chExt cx="1872" cy="400"/>
          </a:xfrm>
        </p:grpSpPr>
        <p:sp>
          <p:nvSpPr>
            <p:cNvPr id="795686"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7" name="Text Box 20"/>
            <p:cNvSpPr txBox="1">
              <a:spLocks noChangeArrowheads="1"/>
            </p:cNvSpPr>
            <p:nvPr/>
          </p:nvSpPr>
          <p:spPr bwMode="auto">
            <a:xfrm>
              <a:off x="1920" y="1766"/>
              <a:ext cx="1872" cy="17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它将会引你犯罪吗？</a:t>
              </a:r>
            </a:p>
          </p:txBody>
        </p:sp>
        <p:sp>
          <p:nvSpPr>
            <p:cNvPr id="795688" name="Text Box 21"/>
            <p:cNvSpPr txBox="1">
              <a:spLocks noChangeArrowheads="1"/>
            </p:cNvSpPr>
            <p:nvPr/>
          </p:nvSpPr>
          <p:spPr bwMode="auto">
            <a:xfrm>
              <a:off x="2965" y="1587"/>
              <a:ext cx="408"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4343400" y="2346325"/>
            <a:ext cx="1676400" cy="396875"/>
            <a:chOff x="2736" y="528"/>
            <a:chExt cx="1056" cy="250"/>
          </a:xfrm>
        </p:grpSpPr>
        <p:sp>
          <p:nvSpPr>
            <p:cNvPr id="795684"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5" name="Text Box 2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143000" y="2714625"/>
            <a:ext cx="3200400" cy="1095375"/>
            <a:chOff x="1920" y="1518"/>
            <a:chExt cx="1872" cy="690"/>
          </a:xfrm>
        </p:grpSpPr>
        <p:sp>
          <p:nvSpPr>
            <p:cNvPr id="795681"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2" name="Text Box 27"/>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它将会牵制并左右你正面的思想吗？</a:t>
              </a:r>
            </a:p>
          </p:txBody>
        </p:sp>
        <p:sp>
          <p:nvSpPr>
            <p:cNvPr id="795683" name="Text Box 28"/>
            <p:cNvSpPr txBox="1">
              <a:spLocks noChangeArrowheads="1"/>
            </p:cNvSpPr>
            <p:nvPr/>
          </p:nvSpPr>
          <p:spPr bwMode="auto">
            <a:xfrm>
              <a:off x="2965" y="1518"/>
              <a:ext cx="41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9" name="Group 29"/>
          <p:cNvGrpSpPr>
            <a:grpSpLocks/>
          </p:cNvGrpSpPr>
          <p:nvPr/>
        </p:nvGrpSpPr>
        <p:grpSpPr bwMode="auto">
          <a:xfrm>
            <a:off x="4343400" y="3260725"/>
            <a:ext cx="1676400" cy="396875"/>
            <a:chOff x="2736" y="528"/>
            <a:chExt cx="1056" cy="250"/>
          </a:xfrm>
        </p:grpSpPr>
        <p:sp>
          <p:nvSpPr>
            <p:cNvPr id="795679"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0" name="Text Box 31"/>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0" name="Group 32"/>
          <p:cNvGrpSpPr>
            <a:grpSpLocks/>
          </p:cNvGrpSpPr>
          <p:nvPr/>
        </p:nvGrpSpPr>
        <p:grpSpPr bwMode="auto">
          <a:xfrm>
            <a:off x="1143000" y="3786188"/>
            <a:ext cx="3200400" cy="785812"/>
            <a:chOff x="1920" y="1521"/>
            <a:chExt cx="1872" cy="495"/>
          </a:xfrm>
        </p:grpSpPr>
        <p:sp>
          <p:nvSpPr>
            <p:cNvPr id="795676"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7" name="Text Box 34"/>
            <p:cNvSpPr txBox="1">
              <a:spLocks noChangeArrowheads="1"/>
            </p:cNvSpPr>
            <p:nvPr/>
          </p:nvSpPr>
          <p:spPr bwMode="auto">
            <a:xfrm>
              <a:off x="1920" y="1766"/>
              <a:ext cx="1872" cy="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它将会引其他人犯罪吗？</a:t>
              </a:r>
            </a:p>
          </p:txBody>
        </p:sp>
        <p:sp>
          <p:nvSpPr>
            <p:cNvPr id="795678" name="Text Box 35"/>
            <p:cNvSpPr txBox="1">
              <a:spLocks noChangeArrowheads="1"/>
            </p:cNvSpPr>
            <p:nvPr/>
          </p:nvSpPr>
          <p:spPr bwMode="auto">
            <a:xfrm>
              <a:off x="2965" y="1521"/>
              <a:ext cx="40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1" name="Group 36"/>
          <p:cNvGrpSpPr>
            <a:grpSpLocks/>
          </p:cNvGrpSpPr>
          <p:nvPr/>
        </p:nvGrpSpPr>
        <p:grpSpPr bwMode="auto">
          <a:xfrm>
            <a:off x="4343400" y="4114800"/>
            <a:ext cx="1676400" cy="417513"/>
            <a:chOff x="2736" y="486"/>
            <a:chExt cx="1056" cy="263"/>
          </a:xfrm>
        </p:grpSpPr>
        <p:sp>
          <p:nvSpPr>
            <p:cNvPr id="795674"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5" name="Text Box 38"/>
            <p:cNvSpPr txBox="1">
              <a:spLocks noChangeArrowheads="1"/>
            </p:cNvSpPr>
            <p:nvPr/>
          </p:nvSpPr>
          <p:spPr bwMode="auto">
            <a:xfrm>
              <a:off x="2736" y="486"/>
              <a:ext cx="27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2" name="Group 39"/>
          <p:cNvGrpSpPr>
            <a:grpSpLocks/>
          </p:cNvGrpSpPr>
          <p:nvPr/>
        </p:nvGrpSpPr>
        <p:grpSpPr bwMode="auto">
          <a:xfrm>
            <a:off x="1143000" y="4505325"/>
            <a:ext cx="3200400" cy="866775"/>
            <a:chOff x="1920" y="1536"/>
            <a:chExt cx="1872" cy="424"/>
          </a:xfrm>
        </p:grpSpPr>
        <p:sp>
          <p:nvSpPr>
            <p:cNvPr id="795671"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2" name="Text Box 41"/>
            <p:cNvSpPr txBox="1">
              <a:spLocks noChangeArrowheads="1"/>
            </p:cNvSpPr>
            <p:nvPr/>
          </p:nvSpPr>
          <p:spPr bwMode="auto">
            <a:xfrm>
              <a:off x="1920" y="1766"/>
              <a:ext cx="1872" cy="1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它将会阻碍你的事工吗？</a:t>
              </a:r>
            </a:p>
          </p:txBody>
        </p:sp>
        <p:sp>
          <p:nvSpPr>
            <p:cNvPr id="795673" name="Text Box 42"/>
            <p:cNvSpPr txBox="1">
              <a:spLocks noChangeArrowheads="1"/>
            </p:cNvSpPr>
            <p:nvPr/>
          </p:nvSpPr>
          <p:spPr bwMode="auto">
            <a:xfrm>
              <a:off x="2965" y="1569"/>
              <a:ext cx="408"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3" name="Group 43"/>
          <p:cNvGrpSpPr>
            <a:grpSpLocks/>
          </p:cNvGrpSpPr>
          <p:nvPr/>
        </p:nvGrpSpPr>
        <p:grpSpPr bwMode="auto">
          <a:xfrm>
            <a:off x="4357688" y="4989513"/>
            <a:ext cx="1662112" cy="411162"/>
            <a:chOff x="2745" y="557"/>
            <a:chExt cx="1047" cy="259"/>
          </a:xfrm>
        </p:grpSpPr>
        <p:sp>
          <p:nvSpPr>
            <p:cNvPr id="795669" name="AutoShape 4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0" name="Text Box 45"/>
            <p:cNvSpPr txBox="1">
              <a:spLocks noChangeArrowheads="1"/>
            </p:cNvSpPr>
            <p:nvPr/>
          </p:nvSpPr>
          <p:spPr bwMode="auto">
            <a:xfrm>
              <a:off x="2745" y="564"/>
              <a:ext cx="27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4" name="Group 46"/>
          <p:cNvGrpSpPr>
            <a:grpSpLocks/>
          </p:cNvGrpSpPr>
          <p:nvPr/>
        </p:nvGrpSpPr>
        <p:grpSpPr bwMode="auto">
          <a:xfrm>
            <a:off x="1143000" y="5334000"/>
            <a:ext cx="3200400" cy="952500"/>
            <a:chOff x="720" y="3576"/>
            <a:chExt cx="2016" cy="600"/>
          </a:xfrm>
        </p:grpSpPr>
        <p:sp>
          <p:nvSpPr>
            <p:cNvPr id="795666" name="AutoShape 47"/>
            <p:cNvSpPr>
              <a:spLocks noChangeArrowheads="1"/>
            </p:cNvSpPr>
            <p:nvPr/>
          </p:nvSpPr>
          <p:spPr bwMode="auto">
            <a:xfrm>
              <a:off x="1625" y="3576"/>
              <a:ext cx="206" cy="364"/>
            </a:xfrm>
            <a:prstGeom prst="downArrow">
              <a:avLst>
                <a:gd name="adj1" fmla="val 50000"/>
                <a:gd name="adj2" fmla="val 44175"/>
              </a:avLst>
            </a:prstGeom>
            <a:solidFill>
              <a:schemeClr val="tx1"/>
            </a:solidFill>
            <a:ln w="9525">
              <a:solidFill>
                <a:schemeClr val="tx1"/>
              </a:solidFill>
              <a:miter lim="800000"/>
              <a:headEnd/>
              <a:tailEnd/>
            </a:ln>
          </p:spPr>
          <p:txBody>
            <a:bodyPr wrap="none" anchor="ctr"/>
            <a:lstStyle/>
            <a:p>
              <a:endParaRPr lang="zh-CN"/>
            </a:p>
          </p:txBody>
        </p:sp>
        <p:sp>
          <p:nvSpPr>
            <p:cNvPr id="795667" name="Text Box 48"/>
            <p:cNvSpPr txBox="1">
              <a:spLocks noChangeArrowheads="1"/>
            </p:cNvSpPr>
            <p:nvPr/>
          </p:nvSpPr>
          <p:spPr bwMode="auto">
            <a:xfrm>
              <a:off x="720" y="3925"/>
              <a:ext cx="2016" cy="25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这行为不需要被避免</a:t>
              </a:r>
            </a:p>
          </p:txBody>
        </p:sp>
        <p:sp>
          <p:nvSpPr>
            <p:cNvPr id="795668" name="Text Box 49"/>
            <p:cNvSpPr txBox="1">
              <a:spLocks noChangeArrowheads="1"/>
            </p:cNvSpPr>
            <p:nvPr/>
          </p:nvSpPr>
          <p:spPr bwMode="auto">
            <a:xfrm>
              <a:off x="1845" y="3636"/>
              <a:ext cx="43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2980"/>
                                        </p:tgtEl>
                                        <p:attrNameLst>
                                          <p:attrName>style.visibility</p:attrName>
                                        </p:attrNameLst>
                                      </p:cBhvr>
                                      <p:to>
                                        <p:strVal val="visible"/>
                                      </p:to>
                                    </p:set>
                                    <p:animEffect transition="in" filter="wipe(left)">
                                      <p:cBhvr>
                                        <p:cTn id="7" dur="500"/>
                                        <p:tgtEl>
                                          <p:spTgt spid="1022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因为经上有话对法老说：“我把你兴起来，是要借着你显出我的大能，并且使我的名传遍全地。”</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这样看来，他愿意怜悯谁就怜悯谁，愿意谁刚硬就使谁刚硬。”</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9:17-18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9736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39" name="Rectangle 2"/>
          <p:cNvSpPr>
            <a:spLocks noGrp="1" noChangeArrowheads="1"/>
          </p:cNvSpPr>
          <p:nvPr>
            <p:ph type="title"/>
          </p:nvPr>
        </p:nvSpPr>
        <p:spPr>
          <a:xfrm>
            <a:off x="4114800" y="609600"/>
            <a:ext cx="5029200" cy="13716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如何处理教会里面的灰色地带？</a:t>
            </a:r>
            <a:endParaRPr lang="zh-CN" altLang="en-US">
              <a:latin typeface="Arial Narrow" charset="0"/>
              <a:ea typeface="ＭＳ Ｐゴシック" charset="0"/>
              <a:cs typeface="ＭＳ Ｐゴシック" charset="0"/>
            </a:endParaRPr>
          </a:p>
        </p:txBody>
      </p:sp>
      <p:sp>
        <p:nvSpPr>
          <p:cNvPr id="796675" name="Text Box 3"/>
          <p:cNvSpPr txBox="1">
            <a:spLocks noChangeArrowheads="1"/>
          </p:cNvSpPr>
          <p:nvPr/>
        </p:nvSpPr>
        <p:spPr bwMode="auto">
          <a:xfrm>
            <a:off x="8281988" y="0"/>
            <a:ext cx="85248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155z</a:t>
            </a:r>
          </a:p>
        </p:txBody>
      </p:sp>
      <p:sp>
        <p:nvSpPr>
          <p:cNvPr id="1024004" name="Text Box 4"/>
          <p:cNvSpPr txBox="1">
            <a:spLocks noChangeArrowheads="1"/>
          </p:cNvSpPr>
          <p:nvPr/>
        </p:nvSpPr>
        <p:spPr bwMode="auto">
          <a:xfrm>
            <a:off x="152400" y="838200"/>
            <a:ext cx="3733800" cy="701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某会友的行为被控诉为其他人的绊脚石</a:t>
            </a:r>
          </a:p>
        </p:txBody>
      </p:sp>
      <p:grpSp>
        <p:nvGrpSpPr>
          <p:cNvPr id="2" name="Group 5"/>
          <p:cNvGrpSpPr>
            <a:grpSpLocks/>
          </p:cNvGrpSpPr>
          <p:nvPr/>
        </p:nvGrpSpPr>
        <p:grpSpPr bwMode="auto">
          <a:xfrm>
            <a:off x="152400" y="1822450"/>
            <a:ext cx="3733800" cy="1073150"/>
            <a:chOff x="720" y="1056"/>
            <a:chExt cx="2016" cy="676"/>
          </a:xfrm>
        </p:grpSpPr>
        <p:sp>
          <p:nvSpPr>
            <p:cNvPr id="796707" name="AutoShape 6"/>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lstStyle/>
            <a:p>
              <a:endParaRPr lang="zh-CN"/>
            </a:p>
          </p:txBody>
        </p:sp>
        <p:sp>
          <p:nvSpPr>
            <p:cNvPr id="796708" name="Text Box 7"/>
            <p:cNvSpPr txBox="1">
              <a:spLocks noChangeArrowheads="1"/>
            </p:cNvSpPr>
            <p:nvPr/>
          </p:nvSpPr>
          <p:spPr bwMode="auto">
            <a:xfrm>
              <a:off x="720" y="1286"/>
              <a:ext cx="2016" cy="44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这个行为被圣经的教导禁止吗？</a:t>
              </a:r>
              <a:endParaRPr lang="en-US" altLang="zh-CN" sz="2000">
                <a:solidFill>
                  <a:srgbClr val="FFFFFF"/>
                </a:solidFill>
              </a:endParaRPr>
            </a:p>
            <a:p>
              <a:pPr algn="ctr" eaLnBrk="1" hangingPunct="1"/>
              <a:endParaRPr lang="en-US" altLang="zh-CN" sz="2000">
                <a:solidFill>
                  <a:srgbClr val="FFFFFF"/>
                </a:solidFill>
              </a:endParaRPr>
            </a:p>
          </p:txBody>
        </p:sp>
      </p:grpSp>
      <p:grpSp>
        <p:nvGrpSpPr>
          <p:cNvPr id="3" name="Group 8"/>
          <p:cNvGrpSpPr>
            <a:grpSpLocks/>
          </p:cNvGrpSpPr>
          <p:nvPr/>
        </p:nvGrpSpPr>
        <p:grpSpPr bwMode="auto">
          <a:xfrm>
            <a:off x="3962400" y="2362200"/>
            <a:ext cx="1676400" cy="396875"/>
            <a:chOff x="2736" y="528"/>
            <a:chExt cx="1056" cy="250"/>
          </a:xfrm>
        </p:grpSpPr>
        <p:sp>
          <p:nvSpPr>
            <p:cNvPr id="796705" name="AutoShape 9"/>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706" name="Text Box 10"/>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4" name="Group 11"/>
          <p:cNvGrpSpPr>
            <a:grpSpLocks/>
          </p:cNvGrpSpPr>
          <p:nvPr/>
        </p:nvGrpSpPr>
        <p:grpSpPr bwMode="auto">
          <a:xfrm>
            <a:off x="152400" y="2865438"/>
            <a:ext cx="3733800" cy="1066800"/>
            <a:chOff x="1920" y="1536"/>
            <a:chExt cx="1872" cy="672"/>
          </a:xfrm>
        </p:grpSpPr>
        <p:sp>
          <p:nvSpPr>
            <p:cNvPr id="796702" name="AutoShape 12"/>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703" name="Text Box 13"/>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这会友同意在教会里面约束这行为吗？</a:t>
              </a:r>
            </a:p>
          </p:txBody>
        </p:sp>
        <p:sp>
          <p:nvSpPr>
            <p:cNvPr id="796704" name="Text Box 14"/>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5" name="Group 15"/>
          <p:cNvGrpSpPr>
            <a:grpSpLocks/>
          </p:cNvGrpSpPr>
          <p:nvPr/>
        </p:nvGrpSpPr>
        <p:grpSpPr bwMode="auto">
          <a:xfrm>
            <a:off x="3924300" y="3641725"/>
            <a:ext cx="3390900" cy="396875"/>
            <a:chOff x="2472" y="2294"/>
            <a:chExt cx="2136" cy="250"/>
          </a:xfrm>
        </p:grpSpPr>
        <p:sp>
          <p:nvSpPr>
            <p:cNvPr id="796700" name="AutoShape 16"/>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lstStyle/>
            <a:p>
              <a:endParaRPr lang="zh-CN"/>
            </a:p>
          </p:txBody>
        </p:sp>
        <p:sp>
          <p:nvSpPr>
            <p:cNvPr id="796701" name="Text Box 17"/>
            <p:cNvSpPr txBox="1">
              <a:spLocks noChangeArrowheads="1"/>
            </p:cNvSpPr>
            <p:nvPr/>
          </p:nvSpPr>
          <p:spPr bwMode="auto">
            <a:xfrm>
              <a:off x="2472" y="2294"/>
              <a:ext cx="30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52400" y="4214813"/>
            <a:ext cx="3733800" cy="1066800"/>
            <a:chOff x="1920" y="1536"/>
            <a:chExt cx="1872" cy="672"/>
          </a:xfrm>
        </p:grpSpPr>
        <p:sp>
          <p:nvSpPr>
            <p:cNvPr id="796697"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8" name="Text Box 20"/>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这行为是否阻碍了他人的成长吗？</a:t>
              </a:r>
            </a:p>
          </p:txBody>
        </p:sp>
        <p:sp>
          <p:nvSpPr>
            <p:cNvPr id="796699" name="Text Box 21"/>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3962400" y="4876800"/>
            <a:ext cx="1676400" cy="396875"/>
            <a:chOff x="2736" y="528"/>
            <a:chExt cx="1056" cy="250"/>
          </a:xfrm>
        </p:grpSpPr>
        <p:sp>
          <p:nvSpPr>
            <p:cNvPr id="796695"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696" name="Text Box 24"/>
            <p:cNvSpPr txBox="1">
              <a:spLocks noChangeArrowheads="1"/>
            </p:cNvSpPr>
            <p:nvPr/>
          </p:nvSpPr>
          <p:spPr bwMode="auto">
            <a:xfrm>
              <a:off x="2736" y="52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52400" y="5562600"/>
            <a:ext cx="3733800" cy="935038"/>
            <a:chOff x="1920" y="1536"/>
            <a:chExt cx="1872" cy="589"/>
          </a:xfrm>
        </p:grpSpPr>
        <p:sp>
          <p:nvSpPr>
            <p:cNvPr id="796692"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3" name="Text Box 27"/>
            <p:cNvSpPr txBox="1">
              <a:spLocks noChangeArrowheads="1"/>
            </p:cNvSpPr>
            <p:nvPr/>
          </p:nvSpPr>
          <p:spPr bwMode="auto">
            <a:xfrm>
              <a:off x="1920" y="1766"/>
              <a:ext cx="1872" cy="35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这行为是否阻碍了福音的宣扬？</a:t>
              </a:r>
              <a:endParaRPr lang="en-US" altLang="zh-CN" sz="2000">
                <a:solidFill>
                  <a:srgbClr val="FFFFFF"/>
                </a:solidFill>
              </a:endParaRPr>
            </a:p>
            <a:p>
              <a:pPr algn="ctr" eaLnBrk="1" hangingPunct="1"/>
              <a:endParaRPr lang="en-US" altLang="zh-CN" sz="1000">
                <a:solidFill>
                  <a:srgbClr val="FFFFFF"/>
                </a:solidFill>
              </a:endParaRPr>
            </a:p>
          </p:txBody>
        </p:sp>
        <p:sp>
          <p:nvSpPr>
            <p:cNvPr id="796694" name="Text Box 28"/>
            <p:cNvSpPr txBox="1">
              <a:spLocks noChangeArrowheads="1"/>
            </p:cNvSpPr>
            <p:nvPr/>
          </p:nvSpPr>
          <p:spPr bwMode="auto">
            <a:xfrm>
              <a:off x="2935" y="1536"/>
              <a:ext cx="35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4029" name="AutoShape 29"/>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lstStyle/>
          <a:p>
            <a:endParaRPr lang="zh-CN"/>
          </a:p>
        </p:txBody>
      </p:sp>
      <p:sp>
        <p:nvSpPr>
          <p:cNvPr id="1024030" name="Text Box 30"/>
          <p:cNvSpPr txBox="1">
            <a:spLocks noChangeArrowheads="1"/>
          </p:cNvSpPr>
          <p:nvPr/>
        </p:nvSpPr>
        <p:spPr bwMode="auto">
          <a:xfrm>
            <a:off x="3962400" y="5867400"/>
            <a:ext cx="438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sp>
        <p:nvSpPr>
          <p:cNvPr id="1024031" name="AutoShape 31"/>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lstStyle/>
          <a:p>
            <a:endParaRPr lang="zh-CN"/>
          </a:p>
        </p:txBody>
      </p:sp>
      <p:sp>
        <p:nvSpPr>
          <p:cNvPr id="1024032" name="Text Box 32"/>
          <p:cNvSpPr txBox="1">
            <a:spLocks noChangeArrowheads="1"/>
          </p:cNvSpPr>
          <p:nvPr/>
        </p:nvSpPr>
        <p:spPr bwMode="auto">
          <a:xfrm>
            <a:off x="3962400" y="6172200"/>
            <a:ext cx="692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sp>
        <p:nvSpPr>
          <p:cNvPr id="1024033" name="Oval 33"/>
          <p:cNvSpPr>
            <a:spLocks noChangeAspect="1" noChangeArrowheads="1"/>
          </p:cNvSpPr>
          <p:nvPr/>
        </p:nvSpPr>
        <p:spPr bwMode="auto">
          <a:xfrm>
            <a:off x="5867400" y="19065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根据太十八来从新建立</a:t>
            </a:r>
          </a:p>
        </p:txBody>
      </p:sp>
      <p:sp>
        <p:nvSpPr>
          <p:cNvPr id="1024034" name="Oval 34"/>
          <p:cNvSpPr>
            <a:spLocks noChangeAspect="1" noChangeArrowheads="1"/>
          </p:cNvSpPr>
          <p:nvPr/>
        </p:nvSpPr>
        <p:spPr bwMode="auto">
          <a:xfrm>
            <a:off x="7391400" y="2971800"/>
            <a:ext cx="1519238" cy="1598613"/>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请求会友的顺服</a:t>
            </a:r>
          </a:p>
        </p:txBody>
      </p:sp>
      <p:sp>
        <p:nvSpPr>
          <p:cNvPr id="1024035" name="Oval 35"/>
          <p:cNvSpPr>
            <a:spLocks noChangeAspect="1" noChangeArrowheads="1"/>
          </p:cNvSpPr>
          <p:nvPr/>
        </p:nvSpPr>
        <p:spPr bwMode="auto">
          <a:xfrm>
            <a:off x="5791200" y="4116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请会友因爱的缘故停止此行为</a:t>
            </a:r>
            <a:endParaRPr lang="en-US" altLang="zh-CN" sz="2000">
              <a:solidFill>
                <a:srgbClr val="FFFFFF"/>
              </a:solidFill>
            </a:endParaRPr>
          </a:p>
        </p:txBody>
      </p:sp>
      <p:sp>
        <p:nvSpPr>
          <p:cNvPr id="1024036" name="Oval 36"/>
          <p:cNvSpPr>
            <a:spLocks noChangeAspect="1" noChangeArrowheads="1"/>
          </p:cNvSpPr>
          <p:nvPr/>
        </p:nvSpPr>
        <p:spPr bwMode="auto">
          <a:xfrm>
            <a:off x="7391400" y="5259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请求受影响者忍耐它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004"/>
                                        </p:tgtEl>
                                        <p:attrNameLst>
                                          <p:attrName>style.visibility</p:attrName>
                                        </p:attrNameLst>
                                      </p:cBhvr>
                                      <p:to>
                                        <p:strVal val="visible"/>
                                      </p:to>
                                    </p:set>
                                    <p:animEffect transition="in" filter="wipe(up)">
                                      <p:cBhvr>
                                        <p:cTn id="7" dur="500"/>
                                        <p:tgtEl>
                                          <p:spTgt spid="1024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024033"/>
                                        </p:tgtEl>
                                        <p:attrNameLst>
                                          <p:attrName>style.visibility</p:attrName>
                                        </p:attrNameLst>
                                      </p:cBhvr>
                                      <p:to>
                                        <p:strVal val="visible"/>
                                      </p:to>
                                    </p:set>
                                    <p:anim calcmode="lin" valueType="num">
                                      <p:cBhvr>
                                        <p:cTn id="21" dur="1000" fill="hold"/>
                                        <p:tgtEl>
                                          <p:spTgt spid="1024033"/>
                                        </p:tgtEl>
                                        <p:attrNameLst>
                                          <p:attrName>ppt_w</p:attrName>
                                        </p:attrNameLst>
                                      </p:cBhvr>
                                      <p:tavLst>
                                        <p:tav tm="0">
                                          <p:val>
                                            <p:strVal val="#ppt_w*0.70"/>
                                          </p:val>
                                        </p:tav>
                                        <p:tav tm="100000">
                                          <p:val>
                                            <p:strVal val="#ppt_w"/>
                                          </p:val>
                                        </p:tav>
                                      </p:tavLst>
                                    </p:anim>
                                    <p:anim calcmode="lin" valueType="num">
                                      <p:cBhvr>
                                        <p:cTn id="22" dur="1000" fill="hold"/>
                                        <p:tgtEl>
                                          <p:spTgt spid="1024033"/>
                                        </p:tgtEl>
                                        <p:attrNameLst>
                                          <p:attrName>ppt_h</p:attrName>
                                        </p:attrNameLst>
                                      </p:cBhvr>
                                      <p:tavLst>
                                        <p:tav tm="0">
                                          <p:val>
                                            <p:strVal val="#ppt_h"/>
                                          </p:val>
                                        </p:tav>
                                        <p:tav tm="100000">
                                          <p:val>
                                            <p:strVal val="#ppt_h"/>
                                          </p:val>
                                        </p:tav>
                                      </p:tavLst>
                                    </p:anim>
                                    <p:animEffect transition="in" filter="fade">
                                      <p:cBhvr>
                                        <p:cTn id="23" dur="1000"/>
                                        <p:tgtEl>
                                          <p:spTgt spid="10240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024034"/>
                                        </p:tgtEl>
                                        <p:attrNameLst>
                                          <p:attrName>style.visibility</p:attrName>
                                        </p:attrNameLst>
                                      </p:cBhvr>
                                      <p:to>
                                        <p:strVal val="visible"/>
                                      </p:to>
                                    </p:set>
                                    <p:anim calcmode="lin" valueType="num">
                                      <p:cBhvr>
                                        <p:cTn id="37" dur="1000" fill="hold"/>
                                        <p:tgtEl>
                                          <p:spTgt spid="1024034"/>
                                        </p:tgtEl>
                                        <p:attrNameLst>
                                          <p:attrName>ppt_w</p:attrName>
                                        </p:attrNameLst>
                                      </p:cBhvr>
                                      <p:tavLst>
                                        <p:tav tm="0">
                                          <p:val>
                                            <p:strVal val="#ppt_w*0.70"/>
                                          </p:val>
                                        </p:tav>
                                        <p:tav tm="100000">
                                          <p:val>
                                            <p:strVal val="#ppt_w"/>
                                          </p:val>
                                        </p:tav>
                                      </p:tavLst>
                                    </p:anim>
                                    <p:anim calcmode="lin" valueType="num">
                                      <p:cBhvr>
                                        <p:cTn id="38" dur="1000" fill="hold"/>
                                        <p:tgtEl>
                                          <p:spTgt spid="1024034"/>
                                        </p:tgtEl>
                                        <p:attrNameLst>
                                          <p:attrName>ppt_h</p:attrName>
                                        </p:attrNameLst>
                                      </p:cBhvr>
                                      <p:tavLst>
                                        <p:tav tm="0">
                                          <p:val>
                                            <p:strVal val="#ppt_h"/>
                                          </p:val>
                                        </p:tav>
                                        <p:tav tm="100000">
                                          <p:val>
                                            <p:strVal val="#ppt_h"/>
                                          </p:val>
                                        </p:tav>
                                      </p:tavLst>
                                    </p:anim>
                                    <p:animEffect transition="in" filter="fade">
                                      <p:cBhvr>
                                        <p:cTn id="39" dur="1000"/>
                                        <p:tgtEl>
                                          <p:spTgt spid="102403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024035"/>
                                        </p:tgtEl>
                                        <p:attrNameLst>
                                          <p:attrName>style.visibility</p:attrName>
                                        </p:attrNameLst>
                                      </p:cBhvr>
                                      <p:to>
                                        <p:strVal val="visible"/>
                                      </p:to>
                                    </p:set>
                                    <p:anim calcmode="lin" valueType="num">
                                      <p:cBhvr>
                                        <p:cTn id="53" dur="1000" fill="hold"/>
                                        <p:tgtEl>
                                          <p:spTgt spid="1024035"/>
                                        </p:tgtEl>
                                        <p:attrNameLst>
                                          <p:attrName>ppt_w</p:attrName>
                                        </p:attrNameLst>
                                      </p:cBhvr>
                                      <p:tavLst>
                                        <p:tav tm="0">
                                          <p:val>
                                            <p:strVal val="#ppt_w*0.70"/>
                                          </p:val>
                                        </p:tav>
                                        <p:tav tm="100000">
                                          <p:val>
                                            <p:strVal val="#ppt_w"/>
                                          </p:val>
                                        </p:tav>
                                      </p:tavLst>
                                    </p:anim>
                                    <p:anim calcmode="lin" valueType="num">
                                      <p:cBhvr>
                                        <p:cTn id="54" dur="1000" fill="hold"/>
                                        <p:tgtEl>
                                          <p:spTgt spid="1024035"/>
                                        </p:tgtEl>
                                        <p:attrNameLst>
                                          <p:attrName>ppt_h</p:attrName>
                                        </p:attrNameLst>
                                      </p:cBhvr>
                                      <p:tavLst>
                                        <p:tav tm="0">
                                          <p:val>
                                            <p:strVal val="#ppt_h"/>
                                          </p:val>
                                        </p:tav>
                                        <p:tav tm="100000">
                                          <p:val>
                                            <p:strVal val="#ppt_h"/>
                                          </p:val>
                                        </p:tav>
                                      </p:tavLst>
                                    </p:anim>
                                    <p:animEffect transition="in" filter="fade">
                                      <p:cBhvr>
                                        <p:cTn id="55" dur="1000"/>
                                        <p:tgtEl>
                                          <p:spTgt spid="102403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24030"/>
                                        </p:tgtEl>
                                        <p:attrNameLst>
                                          <p:attrName>style.visibility</p:attrName>
                                        </p:attrNameLst>
                                      </p:cBhvr>
                                      <p:to>
                                        <p:strVal val="visible"/>
                                      </p:to>
                                    </p:set>
                                    <p:animEffect transition="in" filter="wipe(left)">
                                      <p:cBhvr>
                                        <p:cTn id="65" dur="500"/>
                                        <p:tgtEl>
                                          <p:spTgt spid="1024030"/>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024029"/>
                                        </p:tgtEl>
                                        <p:attrNameLst>
                                          <p:attrName>style.visibility</p:attrName>
                                        </p:attrNameLst>
                                      </p:cBhvr>
                                      <p:to>
                                        <p:strVal val="visible"/>
                                      </p:to>
                                    </p:set>
                                    <p:animEffect transition="in" filter="wipe(left)">
                                      <p:cBhvr>
                                        <p:cTn id="69" dur="500"/>
                                        <p:tgtEl>
                                          <p:spTgt spid="102402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24032"/>
                                        </p:tgtEl>
                                        <p:attrNameLst>
                                          <p:attrName>style.visibility</p:attrName>
                                        </p:attrNameLst>
                                      </p:cBhvr>
                                      <p:to>
                                        <p:strVal val="visible"/>
                                      </p:to>
                                    </p:set>
                                    <p:animEffect transition="in" filter="wipe(left)">
                                      <p:cBhvr>
                                        <p:cTn id="74" dur="500"/>
                                        <p:tgtEl>
                                          <p:spTgt spid="1024032"/>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024031"/>
                                        </p:tgtEl>
                                        <p:attrNameLst>
                                          <p:attrName>style.visibility</p:attrName>
                                        </p:attrNameLst>
                                      </p:cBhvr>
                                      <p:to>
                                        <p:strVal val="visible"/>
                                      </p:to>
                                    </p:set>
                                    <p:animEffect transition="in" filter="wipe(left)">
                                      <p:cBhvr>
                                        <p:cTn id="78" dur="500"/>
                                        <p:tgtEl>
                                          <p:spTgt spid="1024031"/>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024036"/>
                                        </p:tgtEl>
                                        <p:attrNameLst>
                                          <p:attrName>style.visibility</p:attrName>
                                        </p:attrNameLst>
                                      </p:cBhvr>
                                      <p:to>
                                        <p:strVal val="visible"/>
                                      </p:to>
                                    </p:set>
                                    <p:anim calcmode="lin" valueType="num">
                                      <p:cBhvr>
                                        <p:cTn id="82" dur="1000" fill="hold"/>
                                        <p:tgtEl>
                                          <p:spTgt spid="1024036"/>
                                        </p:tgtEl>
                                        <p:attrNameLst>
                                          <p:attrName>ppt_w</p:attrName>
                                        </p:attrNameLst>
                                      </p:cBhvr>
                                      <p:tavLst>
                                        <p:tav tm="0">
                                          <p:val>
                                            <p:strVal val="#ppt_w*0.70"/>
                                          </p:val>
                                        </p:tav>
                                        <p:tav tm="100000">
                                          <p:val>
                                            <p:strVal val="#ppt_w"/>
                                          </p:val>
                                        </p:tav>
                                      </p:tavLst>
                                    </p:anim>
                                    <p:anim calcmode="lin" valueType="num">
                                      <p:cBhvr>
                                        <p:cTn id="83" dur="1000" fill="hold"/>
                                        <p:tgtEl>
                                          <p:spTgt spid="1024036"/>
                                        </p:tgtEl>
                                        <p:attrNameLst>
                                          <p:attrName>ppt_h</p:attrName>
                                        </p:attrNameLst>
                                      </p:cBhvr>
                                      <p:tavLst>
                                        <p:tav tm="0">
                                          <p:val>
                                            <p:strVal val="#ppt_h"/>
                                          </p:val>
                                        </p:tav>
                                        <p:tav tm="100000">
                                          <p:val>
                                            <p:strVal val="#ppt_h"/>
                                          </p:val>
                                        </p:tav>
                                      </p:tavLst>
                                    </p:anim>
                                    <p:animEffect transition="in" filter="fade">
                                      <p:cBhvr>
                                        <p:cTn id="84" dur="1000"/>
                                        <p:tgtEl>
                                          <p:spTgt spid="102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29" grpId="0" animBg="1"/>
      <p:bldP spid="1024030" grpId="0"/>
      <p:bldP spid="1024031" grpId="0" animBg="1"/>
      <p:bldP spid="1024032" grpId="0"/>
      <p:bldP spid="1024033" grpId="0" animBg="1"/>
      <p:bldP spid="1024034" grpId="0" animBg="1"/>
      <p:bldP spid="1024035" grpId="0" animBg="1"/>
      <p:bldP spid="102403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Title 1"/>
          <p:cNvSpPr>
            <a:spLocks noGrp="1"/>
          </p:cNvSpPr>
          <p:nvPr>
            <p:ph type="title"/>
          </p:nvPr>
        </p:nvSpPr>
        <p:spPr/>
        <p:txBody>
          <a:bodyPr/>
          <a:lstStyle/>
          <a:p>
            <a:pPr algn="ctr"/>
            <a:r>
              <a:rPr lang="zh-CN" altLang="en-US">
                <a:solidFill>
                  <a:srgbClr val="000000"/>
                </a:solidFill>
                <a:latin typeface="SimSun" charset="0"/>
                <a:ea typeface="SimSun" charset="0"/>
                <a:cs typeface="SimSun" charset="0"/>
              </a:rPr>
              <a:t>灰色地带问题处理实例</a:t>
            </a:r>
            <a:endParaRPr lang="en-US" altLang="zh-CN">
              <a:solidFill>
                <a:srgbClr val="000000"/>
              </a:solidFill>
              <a:latin typeface="SimSun" charset="0"/>
              <a:ea typeface="SimSun" charset="0"/>
              <a:cs typeface="SimSun" charset="0"/>
            </a:endParaRPr>
          </a:p>
        </p:txBody>
      </p:sp>
      <p:pic>
        <p:nvPicPr>
          <p:cNvPr id="797699" name="Content Placeholder 5" descr="IMG_0965.jpg"/>
          <p:cNvPicPr>
            <a:picLocks noGrp="1" noChangeAspect="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457200" y="3962400"/>
            <a:ext cx="3810000" cy="2743200"/>
          </a:xfrm>
        </p:spPr>
      </p:pic>
      <p:pic>
        <p:nvPicPr>
          <p:cNvPr id="797700" name="Picture 4" descr="IMG_0963.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22800" y="3962400"/>
            <a:ext cx="406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701" name="Content Placeholder 3"/>
          <p:cNvSpPr txBox="1">
            <a:spLocks/>
          </p:cNvSpPr>
          <p:nvPr/>
        </p:nvSpPr>
        <p:spPr bwMode="auto">
          <a:xfrm>
            <a:off x="381000" y="1676400"/>
            <a:ext cx="4343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pPr>
            <a:r>
              <a:rPr lang="zh-CN" altLang="en-US" sz="2800">
                <a:solidFill>
                  <a:srgbClr val="000000"/>
                </a:solidFill>
                <a:latin typeface="Arial Narrow" charset="0"/>
                <a:ea typeface="ＭＳ Ｐゴシック" charset="0"/>
                <a:cs typeface="ＭＳ Ｐゴシック" charset="0"/>
              </a:rPr>
              <a:t>教会里有两位成员向作为牧师的你抱怨说，他们不喜欢教会里新采用的敬拜音乐。你该怎么做呢？</a:t>
            </a:r>
            <a:endParaRPr lang="en-US" altLang="zh-CN" sz="2800">
              <a:solidFill>
                <a:srgbClr val="000000"/>
              </a:solidFill>
              <a:latin typeface="Arial Narrow" charset="0"/>
              <a:ea typeface="ＭＳ Ｐゴシック" charset="0"/>
              <a:cs typeface="ＭＳ Ｐゴシック" charset="0"/>
            </a:endParaRPr>
          </a:p>
        </p:txBody>
      </p:sp>
      <p:sp>
        <p:nvSpPr>
          <p:cNvPr id="9" name="Content Placeholder 3"/>
          <p:cNvSpPr txBox="1">
            <a:spLocks/>
          </p:cNvSpPr>
          <p:nvPr/>
        </p:nvSpPr>
        <p:spPr bwMode="auto">
          <a:xfrm>
            <a:off x="4800600" y="1752600"/>
            <a:ext cx="4343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把他们赶出去</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召集一个会议进行投票</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换回老的音乐</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别的，例如</a:t>
            </a:r>
            <a:r>
              <a:rPr lang="en-US" altLang="zh-CN" sz="2800">
                <a:solidFill>
                  <a:srgbClr val="000000"/>
                </a:solidFill>
                <a:latin typeface="Arial Narrow"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097534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3"/>
          <p:cNvSpPr>
            <a:spLocks noGrp="1" noChangeArrowheads="1"/>
          </p:cNvSpPr>
          <p:nvPr>
            <p:ph type="subTitle" idx="1"/>
          </p:nvPr>
        </p:nvSpPr>
        <p:spPr/>
        <p:txBody>
          <a:bodyPr/>
          <a:lstStyle/>
          <a:p>
            <a:pPr eaLnBrk="1" hangingPunct="1"/>
            <a:r>
              <a:rPr lang="zh-CN" altLang="en-US" sz="4000" b="1" i="1">
                <a:solidFill>
                  <a:srgbClr val="FFFFFF"/>
                </a:solidFill>
                <a:latin typeface="Arial" charset="0"/>
                <a:ea typeface="SimSun" charset="0"/>
                <a:cs typeface="SimSun" charset="0"/>
              </a:rPr>
              <a:t>义的传播是因着福音的传播</a:t>
            </a:r>
          </a:p>
        </p:txBody>
      </p:sp>
      <p:sp>
        <p:nvSpPr>
          <p:cNvPr id="79872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SimSun" charset="0"/>
                <a:cs typeface="SimSun" charset="0"/>
              </a:rPr>
              <a:t>罗马书十五章十四节至十六章二十三节</a:t>
            </a:r>
            <a:endParaRPr lang="en-US" altLang="zh-CN" sz="6600" dirty="0">
              <a:solidFill>
                <a:srgbClr val="FFFFFF"/>
              </a:solidFill>
              <a:latin typeface="Arial" charset="0"/>
              <a:ea typeface="SimSun" charset="0"/>
              <a:cs typeface="SimSun" charset="0"/>
            </a:endParaRPr>
          </a:p>
        </p:txBody>
      </p:sp>
      <p:sp>
        <p:nvSpPr>
          <p:cNvPr id="400388" name="Text Box 4"/>
          <p:cNvSpPr txBox="1">
            <a:spLocks noChangeArrowheads="1"/>
          </p:cNvSpPr>
          <p:nvPr/>
        </p:nvSpPr>
        <p:spPr bwMode="auto">
          <a:xfrm>
            <a:off x="8229600" y="76200"/>
            <a:ext cx="749300"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154f</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4" descr="Pictur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6" name="Rectangle 2"/>
          <p:cNvSpPr>
            <a:spLocks noGrp="1" noChangeArrowheads="1"/>
          </p:cNvSpPr>
          <p:nvPr>
            <p:ph type="title"/>
          </p:nvPr>
        </p:nvSpPr>
        <p:spPr>
          <a:xfrm>
            <a:off x="0" y="304800"/>
            <a:ext cx="9144000" cy="838200"/>
          </a:xfrm>
        </p:spPr>
        <p:txBody>
          <a:bodyPr/>
          <a:lstStyle/>
          <a:p>
            <a:pPr eaLnBrk="1" hangingPunct="1"/>
            <a:r>
              <a:rPr lang="zh-CN" altLang="en-US" sz="4800" b="1">
                <a:solidFill>
                  <a:schemeClr val="bg1"/>
                </a:solidFill>
                <a:latin typeface="Copperplate Gothic Light" charset="0"/>
                <a:ea typeface="SimSun" charset="0"/>
                <a:cs typeface="SimSun" charset="0"/>
              </a:rPr>
              <a:t>罗马书里的义</a:t>
            </a:r>
          </a:p>
        </p:txBody>
      </p:sp>
      <p:sp>
        <p:nvSpPr>
          <p:cNvPr id="79974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4137"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15:13</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0" y="2971800"/>
            <a:ext cx="9144000" cy="1885950"/>
          </a:xfrm>
          <a:effectLst>
            <a:outerShdw blurRad="63500" dist="53882" dir="2700000" algn="ctr" rotWithShape="0">
              <a:schemeClr val="tx1">
                <a:alpha val="74998"/>
              </a:schemeClr>
            </a:outerShdw>
          </a:effectLst>
        </p:spPr>
        <p:txBody>
          <a:bodyPr lIns="90488" tIns="44450" rIns="90488" bIns="44450"/>
          <a:lstStyle/>
          <a:p>
            <a:pPr eaLnBrk="1" hangingPunct="1"/>
            <a:r>
              <a:rPr lang="zh-CN" altLang="en-US" sz="6600" b="1">
                <a:solidFill>
                  <a:schemeClr val="bg1"/>
                </a:solidFill>
                <a:latin typeface="SimSun" charset="0"/>
                <a:ea typeface="SimSun" charset="0"/>
                <a:cs typeface="SimSun" charset="0"/>
              </a:rPr>
              <a:t>扩</a:t>
            </a:r>
            <a:r>
              <a:rPr lang="zh-CN" altLang="en-US" sz="7200" b="1">
                <a:solidFill>
                  <a:schemeClr val="bg1"/>
                </a:solidFill>
                <a:latin typeface="SimSun" charset="0"/>
                <a:ea typeface="SimSun" charset="0"/>
                <a:cs typeface="SimSun" charset="0"/>
              </a:rPr>
              <a:t>展</a:t>
            </a:r>
            <a:r>
              <a:rPr lang="zh-CN" altLang="en-US" sz="8000" b="1">
                <a:solidFill>
                  <a:schemeClr val="bg1"/>
                </a:solidFill>
                <a:latin typeface="SimSun" charset="0"/>
                <a:ea typeface="SimSun" charset="0"/>
                <a:cs typeface="SimSun" charset="0"/>
              </a:rPr>
              <a:t>你</a:t>
            </a:r>
            <a:r>
              <a:rPr lang="zh-CN" altLang="en-US" sz="8800" b="1">
                <a:solidFill>
                  <a:schemeClr val="bg1"/>
                </a:solidFill>
                <a:latin typeface="SimSun" charset="0"/>
                <a:ea typeface="SimSun" charset="0"/>
                <a:cs typeface="SimSun" charset="0"/>
              </a:rPr>
              <a:t>的</a:t>
            </a:r>
            <a:r>
              <a:rPr lang="zh-CN" altLang="en-US" sz="9600" b="1">
                <a:solidFill>
                  <a:schemeClr val="bg1"/>
                </a:solidFill>
                <a:latin typeface="SimSun" charset="0"/>
                <a:ea typeface="SimSun" charset="0"/>
                <a:cs typeface="SimSun" charset="0"/>
              </a:rPr>
              <a:t>疆</a:t>
            </a:r>
            <a:r>
              <a:rPr lang="zh-CN" altLang="en-US" sz="10800" b="1">
                <a:solidFill>
                  <a:schemeClr val="bg1"/>
                </a:solidFill>
                <a:latin typeface="SimSun" charset="0"/>
                <a:ea typeface="SimSun" charset="0"/>
                <a:cs typeface="SimSun" charset="0"/>
              </a:rPr>
              <a:t>界</a:t>
            </a:r>
            <a:endParaRPr lang="en-US" sz="10800" b="1">
              <a:solidFill>
                <a:schemeClr val="bg1"/>
              </a:solidFill>
              <a:latin typeface="SimSun" charset="0"/>
              <a:ea typeface="SimSun" charset="0"/>
              <a:cs typeface="SimSun" charset="0"/>
            </a:endParaRPr>
          </a:p>
        </p:txBody>
      </p:sp>
      <p:sp>
        <p:nvSpPr>
          <p:cNvPr id="364547" name="Rectangle 3"/>
          <p:cNvSpPr>
            <a:spLocks noGrp="1" noChangeArrowheads="1"/>
          </p:cNvSpPr>
          <p:nvPr>
            <p:ph type="subTitle" idx="1"/>
          </p:nvPr>
        </p:nvSpPr>
        <p:spPr>
          <a:xfrm>
            <a:off x="0" y="5715000"/>
            <a:ext cx="9144000" cy="500063"/>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lnSpc>
                <a:spcPct val="80000"/>
              </a:lnSpc>
              <a:defRPr/>
            </a:pPr>
            <a:r>
              <a:rPr lang="zh-CN" altLang="en-US" sz="3600" b="1" i="1">
                <a:solidFill>
                  <a:srgbClr val="FFFF99"/>
                </a:solidFill>
                <a:latin typeface="Arial" charset="0"/>
                <a:ea typeface="ＭＳ Ｐゴシック" charset="0"/>
                <a:cs typeface="Arial" charset="0"/>
              </a:rPr>
              <a:t>罗马书  </a:t>
            </a:r>
            <a:r>
              <a:rPr lang="en-US" altLang="zh-CN" sz="3600" b="1" i="1">
                <a:solidFill>
                  <a:srgbClr val="FFFF99"/>
                </a:solidFill>
                <a:latin typeface="Arial" charset="0"/>
                <a:ea typeface="ＭＳ Ｐゴシック" charset="0"/>
                <a:cs typeface="Arial" charset="0"/>
              </a:rPr>
              <a:t>15:14-33</a:t>
            </a:r>
          </a:p>
        </p:txBody>
      </p:sp>
      <p:pic>
        <p:nvPicPr>
          <p:cNvPr id="800771" name="Picture 4"/>
          <p:cNvPicPr>
            <a:picLocks noChangeArrowheads="1"/>
          </p:cNvPicPr>
          <p:nvPr/>
        </p:nvPicPr>
        <p:blipFill>
          <a:blip r:embed="rId3" cstate="screen">
            <a:extLst>
              <a:ext uri="{28A0092B-C50C-407E-A947-70E740481C1C}">
                <a14:useLocalDpi xmlns:a14="http://schemas.microsoft.com/office/drawing/2010/main" val="0"/>
              </a:ext>
            </a:extLst>
          </a:blip>
          <a:srcRect l="2380" t="2563" r="2380" b="2563"/>
          <a:stretch>
            <a:fillRect/>
          </a:stretch>
        </p:blipFill>
        <p:spPr bwMode="auto">
          <a:xfrm>
            <a:off x="0" y="0"/>
            <a:ext cx="9144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Oval 5"/>
          <p:cNvSpPr>
            <a:spLocks noChangeArrowheads="1"/>
          </p:cNvSpPr>
          <p:nvPr/>
        </p:nvSpPr>
        <p:spPr bwMode="auto">
          <a:xfrm>
            <a:off x="381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18" name="Rectangle 2"/>
          <p:cNvSpPr>
            <a:spLocks noGrp="1" noChangeArrowheads="1"/>
          </p:cNvSpPr>
          <p:nvPr>
            <p:ph type="ctrTitle"/>
          </p:nvPr>
        </p:nvSpPr>
        <p:spPr>
          <a:xfrm>
            <a:off x="4953000" y="6248400"/>
            <a:ext cx="4191000" cy="609600"/>
          </a:xfrm>
        </p:spPr>
        <p:txBody>
          <a:bodyPr/>
          <a:lstStyle/>
          <a:p>
            <a:pPr eaLnBrk="1" hangingPunct="1"/>
            <a:r>
              <a:rPr lang="en-US" altLang="zh-CN" sz="3200">
                <a:solidFill>
                  <a:srgbClr val="FFFFFF"/>
                </a:solidFill>
                <a:latin typeface="Arial" charset="0"/>
                <a:ea typeface="ＭＳ Ｐゴシック" charset="0"/>
                <a:cs typeface="Arial" charset="0"/>
              </a:rPr>
              <a:t>Barna</a:t>
            </a:r>
            <a:r>
              <a:rPr lang="zh-CN" altLang="en-US" sz="3200">
                <a:solidFill>
                  <a:srgbClr val="FFFFFF"/>
                </a:solidFill>
                <a:latin typeface="Arial" charset="0"/>
                <a:ea typeface="ＭＳ Ｐゴシック" charset="0"/>
                <a:cs typeface="Arial" charset="0"/>
              </a:rPr>
              <a:t> </a:t>
            </a:r>
            <a:r>
              <a:rPr lang="zh-CN" altLang="en-US" sz="2800" b="1">
                <a:solidFill>
                  <a:srgbClr val="FFFFFF"/>
                </a:solidFill>
                <a:latin typeface="SimSun" charset="0"/>
                <a:ea typeface="SimSun" charset="0"/>
                <a:cs typeface="SimSun" charset="0"/>
              </a:rPr>
              <a:t>调查</a:t>
            </a:r>
          </a:p>
        </p:txBody>
      </p:sp>
      <p:sp>
        <p:nvSpPr>
          <p:cNvPr id="5" name="TextBox 4"/>
          <p:cNvSpPr txBox="1">
            <a:spLocks noChangeArrowheads="1"/>
          </p:cNvSpPr>
          <p:nvPr/>
        </p:nvSpPr>
        <p:spPr bwMode="auto">
          <a:xfrm>
            <a:off x="571500" y="34290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b="1">
                <a:solidFill>
                  <a:srgbClr val="000000"/>
                </a:solidFill>
                <a:latin typeface="SimSun" charset="0"/>
                <a:cs typeface="Arial" charset="0"/>
              </a:rPr>
              <a:t>福音派基督徒</a:t>
            </a:r>
          </a:p>
        </p:txBody>
      </p:sp>
      <p:grpSp>
        <p:nvGrpSpPr>
          <p:cNvPr id="2" name="Group 16"/>
          <p:cNvGrpSpPr>
            <a:grpSpLocks/>
          </p:cNvGrpSpPr>
          <p:nvPr/>
        </p:nvGrpSpPr>
        <p:grpSpPr bwMode="auto">
          <a:xfrm>
            <a:off x="3044825" y="1000125"/>
            <a:ext cx="5027613" cy="2122488"/>
            <a:chOff x="3044893" y="1000061"/>
            <a:chExt cx="5027806" cy="2122342"/>
          </a:xfrm>
        </p:grpSpPr>
        <p:sp>
          <p:nvSpPr>
            <p:cNvPr id="802825" name="TextBox 7"/>
            <p:cNvSpPr txBox="1">
              <a:spLocks noChangeArrowheads="1"/>
            </p:cNvSpPr>
            <p:nvPr/>
          </p:nvSpPr>
          <p:spPr bwMode="auto">
            <a:xfrm>
              <a:off x="5572285" y="1000061"/>
              <a:ext cx="250041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参加过门徒培训</a:t>
              </a:r>
            </a:p>
          </p:txBody>
        </p:sp>
        <p:sp>
          <p:nvSpPr>
            <p:cNvPr id="802826"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7"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8%</a:t>
              </a:r>
            </a:p>
          </p:txBody>
        </p:sp>
      </p:grpSp>
      <p:grpSp>
        <p:nvGrpSpPr>
          <p:cNvPr id="3" name="Group 15"/>
          <p:cNvGrpSpPr>
            <a:grpSpLocks/>
          </p:cNvGrpSpPr>
          <p:nvPr/>
        </p:nvGrpSpPr>
        <p:grpSpPr bwMode="auto">
          <a:xfrm>
            <a:off x="3209925" y="1752600"/>
            <a:ext cx="5362575" cy="1062038"/>
            <a:chOff x="3209665" y="1752599"/>
            <a:chExt cx="5363117" cy="1062360"/>
          </a:xfrm>
        </p:grpSpPr>
        <p:sp>
          <p:nvSpPr>
            <p:cNvPr id="802822" name="TextBox 6"/>
            <p:cNvSpPr txBox="1">
              <a:spLocks noChangeArrowheads="1"/>
            </p:cNvSpPr>
            <p:nvPr/>
          </p:nvSpPr>
          <p:spPr bwMode="auto">
            <a:xfrm>
              <a:off x="5791199" y="1752599"/>
              <a:ext cx="2781583" cy="46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带领过门徒培训</a:t>
              </a:r>
            </a:p>
          </p:txBody>
        </p:sp>
        <p:sp>
          <p:nvSpPr>
            <p:cNvPr id="802823"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4"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04866" name="Picture 2" descr="Mirror on Sca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3" name="Rectangle 3"/>
          <p:cNvSpPr>
            <a:spLocks noGrp="1" noChangeArrowheads="1"/>
          </p:cNvSpPr>
          <p:nvPr>
            <p:ph type="ctrTitle"/>
          </p:nvPr>
        </p:nvSpPr>
        <p:spPr>
          <a:xfrm>
            <a:off x="2895600" y="533400"/>
            <a:ext cx="5562600" cy="5791200"/>
          </a:xfrm>
        </p:spPr>
        <p:txBody>
          <a:bodyPr/>
          <a:lstStyle/>
          <a:p>
            <a:pPr eaLnBrk="1" hangingPunct="1"/>
            <a:r>
              <a:rPr lang="zh-CN" altLang="en-US" sz="6000" b="1">
                <a:solidFill>
                  <a:schemeClr val="accent2"/>
                </a:solidFill>
                <a:latin typeface="Arial" charset="0"/>
                <a:ea typeface="SimSun" charset="0"/>
                <a:cs typeface="SimSun" charset="0"/>
              </a:rPr>
              <a:t>你在</a:t>
            </a:r>
            <a:r>
              <a:rPr lang="zh-CN" altLang="en-US" sz="6000" b="1" u="sng">
                <a:solidFill>
                  <a:srgbClr val="CC090B"/>
                </a:solidFill>
                <a:latin typeface="SimSun" charset="0"/>
                <a:ea typeface="SimSun" charset="0"/>
                <a:cs typeface="SimSun" charset="0"/>
              </a:rPr>
              <a:t>扩展吗</a:t>
            </a:r>
            <a:r>
              <a:rPr lang="en-US" altLang="ja-JP" sz="6000" b="1">
                <a:solidFill>
                  <a:srgbClr val="CC090B"/>
                </a:solidFill>
                <a:latin typeface="Arial" charset="0"/>
                <a:ea typeface="ＭＳ Ｐゴシック" charset="0"/>
                <a:cs typeface="Arial" charset="0"/>
              </a:rPr>
              <a:t>?</a:t>
            </a:r>
            <a:endParaRPr lang="en-US" altLang="zh-CN" sz="6000" b="1">
              <a:solidFill>
                <a:srgbClr val="CC090B"/>
              </a:solidFill>
              <a:latin typeface="Arial" charset="0"/>
              <a:ea typeface="ＭＳ Ｐゴシック" charset="0"/>
              <a:cs typeface="Arial" charset="0"/>
            </a:endParaRPr>
          </a:p>
        </p:txBody>
      </p:sp>
      <p:sp>
        <p:nvSpPr>
          <p:cNvPr id="568324" name="Rectangle 4"/>
          <p:cNvSpPr>
            <a:spLocks noChangeArrowheads="1"/>
          </p:cNvSpPr>
          <p:nvPr/>
        </p:nvSpPr>
        <p:spPr bwMode="auto">
          <a:xfrm>
            <a:off x="2362200" y="533400"/>
            <a:ext cx="6553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sz="6000" b="1">
              <a:solidFill>
                <a:srgbClr val="3333CC"/>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457200"/>
            <a:ext cx="9144000" cy="4267200"/>
          </a:xfrm>
        </p:spPr>
        <p:txBody>
          <a:bodyPr/>
          <a:lstStyle/>
          <a:p>
            <a:pPr eaLnBrk="1" hangingPunct="1">
              <a:defRPr/>
            </a:pPr>
            <a:r>
              <a:rPr lang="zh-CN" altLang="en-US" sz="6000">
                <a:latin typeface="Times New Roman" charset="0"/>
                <a:ea typeface="ＭＳ Ｐゴシック" charset="0"/>
                <a:cs typeface="ＭＳ Ｐゴシック" charset="0"/>
              </a:rPr>
              <a:t>你在</a:t>
            </a:r>
            <a:br>
              <a:rPr lang="en-US" altLang="zh-CN" sz="6000">
                <a:latin typeface="Times New Roman" charset="0"/>
                <a:ea typeface="ＭＳ Ｐゴシック" charset="0"/>
                <a:cs typeface="ＭＳ Ｐゴシック" charset="0"/>
              </a:rPr>
            </a:br>
            <a:r>
              <a:rPr lang="zh-CN" altLang="en-US" sz="6600" b="1">
                <a:latin typeface="Times New Roman" charset="0"/>
                <a:ea typeface="ＭＳ Ｐゴシック" charset="0"/>
                <a:cs typeface="ＭＳ Ｐゴシック" charset="0"/>
              </a:rPr>
              <a:t>扩</a:t>
            </a:r>
            <a:r>
              <a:rPr lang="zh-CN" altLang="en-US" sz="7200" b="1">
                <a:latin typeface="Times New Roman" charset="0"/>
                <a:ea typeface="ＭＳ Ｐゴシック" charset="0"/>
                <a:cs typeface="ＭＳ Ｐゴシック" charset="0"/>
              </a:rPr>
              <a:t>展</a:t>
            </a:r>
            <a:r>
              <a:rPr lang="zh-CN" altLang="en-US" sz="8000" b="1">
                <a:latin typeface="Times New Roman" charset="0"/>
                <a:ea typeface="ＭＳ Ｐゴシック" charset="0"/>
                <a:cs typeface="ＭＳ Ｐゴシック" charset="0"/>
              </a:rPr>
              <a:t>你</a:t>
            </a:r>
            <a:r>
              <a:rPr lang="zh-CN" altLang="en-US" sz="8800" b="1">
                <a:latin typeface="Times New Roman" charset="0"/>
                <a:ea typeface="ＭＳ Ｐゴシック" charset="0"/>
                <a:cs typeface="ＭＳ Ｐゴシック" charset="0"/>
              </a:rPr>
              <a:t>的疆</a:t>
            </a:r>
            <a:r>
              <a:rPr lang="zh-CN" altLang="en-US" sz="9600" b="1">
                <a:latin typeface="Times New Roman" charset="0"/>
                <a:ea typeface="ＭＳ Ｐゴシック" charset="0"/>
                <a:cs typeface="ＭＳ Ｐゴシック" charset="0"/>
              </a:rPr>
              <a:t>界</a:t>
            </a:r>
            <a:br>
              <a:rPr lang="en-US" altLang="zh-CN" sz="7200" b="1">
                <a:latin typeface="Times New Roman" charset="0"/>
                <a:ea typeface="ＭＳ Ｐゴシック" charset="0"/>
                <a:cs typeface="ＭＳ Ｐゴシック" charset="0"/>
              </a:rPr>
            </a:b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属灵的</a:t>
            </a: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吗</a:t>
            </a:r>
            <a:r>
              <a:rPr lang="en-US" altLang="ja-JP" sz="6000">
                <a:latin typeface="Times New Roman" charset="0"/>
                <a:ea typeface="ＭＳ Ｐゴシック" charset="0"/>
                <a:cs typeface="ＭＳ Ｐゴシック" charset="0"/>
              </a:rPr>
              <a:t>?</a:t>
            </a:r>
            <a:endParaRPr lang="en-US" altLang="zh-CN" sz="6000">
              <a:latin typeface="Times New Roman" charset="0"/>
              <a:ea typeface="ＭＳ Ｐゴシック" charset="0"/>
              <a:cs typeface="ＭＳ Ｐゴシック" charset="0"/>
            </a:endParaRPr>
          </a:p>
        </p:txBody>
      </p:sp>
      <p:sp>
        <p:nvSpPr>
          <p:cNvPr id="244742" name="Rectangle 6"/>
          <p:cNvSpPr>
            <a:spLocks noChangeArrowheads="1"/>
          </p:cNvSpPr>
          <p:nvPr/>
        </p:nvSpPr>
        <p:spPr bwMode="auto">
          <a:xfrm>
            <a:off x="0" y="5562600"/>
            <a:ext cx="9144000" cy="1143000"/>
          </a:xfrm>
          <a:prstGeom prst="rect">
            <a:avLst/>
          </a:prstGeom>
          <a:noFill/>
          <a:ln w="9525">
            <a:noFill/>
            <a:miter lim="800000"/>
            <a:headEnd/>
            <a:tailEnd/>
          </a:ln>
          <a:effectLst/>
        </p:spPr>
        <p:txBody>
          <a:bodyPr lIns="92075" tIns="46038" rIns="92075" bIns="46038" anchor="ctr"/>
          <a:lstStyle/>
          <a:p>
            <a:pPr algn="ctr">
              <a:defRPr/>
            </a:pPr>
            <a:r>
              <a:rPr lang="zh-CN" altLang="en-US" sz="6000" i="1">
                <a:solidFill>
                  <a:srgbClr val="FFFF00"/>
                </a:solidFill>
                <a:effectLst>
                  <a:outerShdw blurRad="38100" dist="38100" dir="2700000" algn="tl">
                    <a:srgbClr val="000000"/>
                  </a:outerShdw>
                </a:effectLst>
              </a:rPr>
              <a:t>我们怎样做呢</a:t>
            </a:r>
            <a:r>
              <a:rPr lang="en-US" altLang="ja-JP" sz="6000" i="1">
                <a:solidFill>
                  <a:srgbClr val="FFFF00"/>
                </a:solidFill>
                <a:effectLst>
                  <a:outerShdw blurRad="38100" dist="38100" dir="2700000" algn="tl">
                    <a:srgbClr val="000000"/>
                  </a:outerShdw>
                </a:effectLst>
              </a:rPr>
              <a:t>?</a:t>
            </a:r>
            <a:endParaRPr lang="en-US" altLang="zh-CN" sz="6000" i="1">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zh-CN" altLang="en-US" sz="3600">
                <a:solidFill>
                  <a:srgbClr val="FFFF00"/>
                </a:solidFill>
                <a:latin typeface="Times New Roman" charset="0"/>
                <a:ea typeface="ＭＳ Ｐゴシック" charset="0"/>
                <a:cs typeface="ＭＳ Ｐゴシック" charset="0"/>
              </a:rPr>
              <a:t>           保罗的第一次与第二次宣教旅程</a:t>
            </a:r>
          </a:p>
        </p:txBody>
      </p:sp>
      <p:sp>
        <p:nvSpPr>
          <p:cNvPr id="808963" name="Text Box 4"/>
          <p:cNvSpPr txBox="1">
            <a:spLocks noChangeArrowheads="1"/>
          </p:cNvSpPr>
          <p:nvPr/>
        </p:nvSpPr>
        <p:spPr bwMode="auto">
          <a:xfrm>
            <a:off x="8096250" y="0"/>
            <a:ext cx="1047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00"/>
                </a:solidFill>
              </a:rPr>
              <a:t>138-39</a:t>
            </a:r>
          </a:p>
        </p:txBody>
      </p:sp>
      <p:sp>
        <p:nvSpPr>
          <p:cNvPr id="6" name="Oval 12"/>
          <p:cNvSpPr>
            <a:spLocks noChangeArrowheads="1"/>
          </p:cNvSpPr>
          <p:nvPr/>
        </p:nvSpPr>
        <p:spPr bwMode="auto">
          <a:xfrm>
            <a:off x="4267200" y="2514600"/>
            <a:ext cx="3810000" cy="2514600"/>
          </a:xfrm>
          <a:prstGeom prst="ellipse">
            <a:avLst/>
          </a:prstGeom>
          <a:noFill/>
          <a:ln w="38100">
            <a:solidFill>
              <a:srgbClr val="00009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8" name="Oval 12"/>
          <p:cNvSpPr>
            <a:spLocks noChangeArrowheads="1"/>
          </p:cNvSpPr>
          <p:nvPr/>
        </p:nvSpPr>
        <p:spPr bwMode="auto">
          <a:xfrm>
            <a:off x="152400" y="457200"/>
            <a:ext cx="8382000" cy="5029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baseline="30000"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这样，你会对我说：“那么他为甚么责怪人呢？有谁抗拒他的旨意呢？”</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你这个人哪，你是谁，竟敢跟　神顶嘴呢？被造的怎么可以对造他的说：“你为甚么把我做成这个样子呢？”</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罗马书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9:19-20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1190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1009" name="Rectangle 2"/>
          <p:cNvSpPr>
            <a:spLocks noGrp="1" noChangeArrowheads="1"/>
          </p:cNvSpPr>
          <p:nvPr>
            <p:ph type="title"/>
          </p:nvPr>
        </p:nvSpPr>
        <p:spPr>
          <a:xfrm>
            <a:off x="685800" y="0"/>
            <a:ext cx="7772400" cy="762000"/>
          </a:xfrm>
        </p:spPr>
        <p:txBody>
          <a:bodyPr/>
          <a:lstStyle/>
          <a:p>
            <a:pPr eaLnBrk="1" hangingPunct="1"/>
            <a:r>
              <a:rPr lang="en-US" altLang="zh-CN" sz="3600">
                <a:latin typeface="Times New Roman" charset="0"/>
                <a:ea typeface="ＭＳ Ｐゴシック" charset="0"/>
                <a:cs typeface="ＭＳ Ｐゴシック" charset="0"/>
              </a:rPr>
              <a:t>PAUL’S THIRD JOURNEY</a:t>
            </a:r>
          </a:p>
        </p:txBody>
      </p:sp>
      <p:pic>
        <p:nvPicPr>
          <p:cNvPr id="811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1011" name="Picture 4" descr="j0095667">
            <a:hlinkClick r:id="" action="ppaction://hlinkpres?slideindex=1&amp;slidetit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21669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57" name="Text Box 13"/>
          <p:cNvSpPr txBox="1">
            <a:spLocks noChangeArrowheads="1"/>
          </p:cNvSpPr>
          <p:nvPr/>
        </p:nvSpPr>
        <p:spPr bwMode="auto">
          <a:xfrm>
            <a:off x="8502650" y="0"/>
            <a:ext cx="641350" cy="457200"/>
          </a:xfrm>
          <a:prstGeom prst="rect">
            <a:avLst/>
          </a:prstGeom>
          <a:solidFill>
            <a:schemeClr val="bg1"/>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dirty="0">
                <a:solidFill>
                  <a:srgbClr val="EAEAEA"/>
                </a:solidFill>
                <a:latin typeface="Times New Roman" pitchFamily="-105" charset="0"/>
                <a:ea typeface="+mn-ea"/>
                <a:cs typeface="+mn-cs"/>
              </a:rPr>
              <a:t>140</a:t>
            </a:r>
          </a:p>
        </p:txBody>
      </p:sp>
      <p:sp>
        <p:nvSpPr>
          <p:cNvPr id="518159" name="Text Box 15"/>
          <p:cNvSpPr txBox="1">
            <a:spLocks noChangeArrowheads="1"/>
          </p:cNvSpPr>
          <p:nvPr/>
        </p:nvSpPr>
        <p:spPr bwMode="auto">
          <a:xfrm>
            <a:off x="1139825" y="1219200"/>
            <a:ext cx="800100"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
        <p:nvSpPr>
          <p:cNvPr id="518160" name="AutoShape 16"/>
          <p:cNvSpPr>
            <a:spLocks noChangeArrowheads="1"/>
          </p:cNvSpPr>
          <p:nvPr/>
        </p:nvSpPr>
        <p:spPr bwMode="auto">
          <a:xfrm rot="-9194627">
            <a:off x="762000"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algn="ctr"/>
            <a:endParaRPr lang="zh-CN">
              <a:solidFill>
                <a:srgbClr val="EAEAEA"/>
              </a:solidFill>
            </a:endParaRPr>
          </a:p>
        </p:txBody>
      </p:sp>
      <p:sp>
        <p:nvSpPr>
          <p:cNvPr id="518156" name="Oval 12"/>
          <p:cNvSpPr>
            <a:spLocks noChangeArrowheads="1"/>
          </p:cNvSpPr>
          <p:nvPr/>
        </p:nvSpPr>
        <p:spPr bwMode="auto">
          <a:xfrm>
            <a:off x="4267200" y="2743200"/>
            <a:ext cx="1066800" cy="6858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518158" name="Text Box 14"/>
          <p:cNvSpPr txBox="1">
            <a:spLocks noChangeArrowheads="1"/>
          </p:cNvSpPr>
          <p:nvPr/>
        </p:nvSpPr>
        <p:spPr bwMode="auto">
          <a:xfrm>
            <a:off x="5084763" y="2667000"/>
            <a:ext cx="1106487"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哥林多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1026"/>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532483" name="Rectangle 1027"/>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532484" name="Rectangle 1028"/>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408581"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1" name="Picture 2" descr="Love Feast"/>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7"/>
              </a:schemeClr>
            </a:outerShdw>
          </a:effectLst>
        </p:spPr>
        <p:txBody>
          <a:bodyPr/>
          <a:lstStyle/>
          <a:p>
            <a:pPr eaLnBrk="1" hangingPunct="1">
              <a:defRPr/>
            </a:pPr>
            <a:r>
              <a:rPr lang="zh-CN" altLang="en-US" b="1">
                <a:solidFill>
                  <a:srgbClr val="FFFFFF"/>
                </a:solidFill>
                <a:latin typeface="Arial" charset="0"/>
                <a:ea typeface="ＭＳ Ｐゴシック" charset="0"/>
                <a:cs typeface="ＭＳ Ｐゴシック" charset="0"/>
              </a:rPr>
              <a:t>保罗的呼召</a:t>
            </a:r>
            <a:r>
              <a:rPr lang="en-US" altLang="ja-JP"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r>
              <a:rPr lang="zh-CN" altLang="en-US" b="1">
                <a:solidFill>
                  <a:srgbClr val="FFFFFF"/>
                </a:solidFill>
                <a:latin typeface="Arial" charset="0"/>
                <a:ea typeface="ＭＳ Ｐゴシック" charset="0"/>
                <a:cs typeface="ＭＳ Ｐゴシック" charset="0"/>
              </a:rPr>
              <a:t>肢体中的外邦人</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29" name="Picture 1" descr="man-praying-on-one-knee1.jpg"/>
          <p:cNvPicPr>
            <a:picLocks noChangeAspect="1"/>
          </p:cNvPicPr>
          <p:nvPr/>
        </p:nvPicPr>
        <p:blipFill>
          <a:blip r:embed="rId3">
            <a:alphaModFix amt="52000"/>
            <a:extLst>
              <a:ext uri="{28A0092B-C50C-407E-A947-70E740481C1C}">
                <a14:useLocalDpi xmlns:a14="http://schemas.microsoft.com/office/drawing/2010/main" val="0"/>
              </a:ext>
            </a:extLst>
          </a:blip>
          <a:srcRect/>
          <a:stretch>
            <a:fillRect/>
          </a:stretch>
        </p:blipFill>
        <p:spPr bwMode="auto">
          <a:xfrm>
            <a:off x="0" y="0"/>
            <a:ext cx="9144000" cy="6527800"/>
          </a:xfrm>
          <a:prstGeom prst="rect">
            <a:avLst/>
          </a:prstGeom>
          <a:noFill/>
          <a:ln>
            <a:noFill/>
          </a:ln>
          <a:extLst>
            <a:ext uri="{909E8E84-426E-40dd-AFC4-6F175D3DCCD1}">
              <a14:hiddenFill xmlns:a14="http://schemas.microsoft.com/office/drawing/2010/main" xmlns="">
                <a:solidFill>
                  <a:srgbClr val="FFFFFF">
                    <a:alpha val="52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6130"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15:14-19</a:t>
            </a:r>
          </a:p>
        </p:txBody>
      </p:sp>
      <p:sp>
        <p:nvSpPr>
          <p:cNvPr id="816131" name="TextBox 4"/>
          <p:cNvSpPr txBox="1">
            <a:spLocks noChangeArrowheads="1"/>
          </p:cNvSpPr>
          <p:nvPr/>
        </p:nvSpPr>
        <p:spPr bwMode="auto">
          <a:xfrm>
            <a:off x="357188" y="1000125"/>
            <a:ext cx="82867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14 </a:t>
            </a:r>
            <a:r>
              <a:rPr lang="zh-CN" altLang="en-US" sz="2800">
                <a:solidFill>
                  <a:srgbClr val="FFFFFF"/>
                </a:solidFill>
                <a:latin typeface="Arial" charset="0"/>
                <a:cs typeface="Arial" charset="0"/>
              </a:rPr>
              <a:t>弟兄们，我自己也深信你们是满有良善，充足了诸般的知识，也能彼此劝戒。</a:t>
            </a:r>
            <a:r>
              <a:rPr lang="en-US" altLang="ja-JP" sz="2800" baseline="30000">
                <a:solidFill>
                  <a:srgbClr val="FFFFFF"/>
                </a:solidFill>
                <a:latin typeface="Arial" charset="0"/>
                <a:cs typeface="Arial" charset="0"/>
              </a:rPr>
              <a:t>1</a:t>
            </a:r>
            <a:r>
              <a:rPr lang="en-US" altLang="zh-CN" sz="2800" baseline="30000">
                <a:solidFill>
                  <a:srgbClr val="FFFFFF"/>
                </a:solidFill>
                <a:latin typeface="Arial" charset="0"/>
                <a:cs typeface="Arial" charset="0"/>
              </a:rPr>
              <a:t>5</a:t>
            </a:r>
            <a:r>
              <a:rPr lang="en-US" altLang="ja-JP" sz="2800" baseline="30000">
                <a:solidFill>
                  <a:srgbClr val="FFFFFF"/>
                </a:solidFill>
                <a:latin typeface="Arial" charset="0"/>
                <a:cs typeface="Arial" charset="0"/>
              </a:rPr>
              <a:t> </a:t>
            </a:r>
            <a:r>
              <a:rPr lang="zh-CN" altLang="en-US" sz="2800">
                <a:solidFill>
                  <a:srgbClr val="FFFFFF"/>
                </a:solidFill>
                <a:latin typeface="Arial" charset="0"/>
                <a:cs typeface="Arial" charset="0"/>
              </a:rPr>
              <a:t>但我稍微放胆写信给你们，是要提醒你们的记性，特因神所给我的恩典，</a:t>
            </a:r>
            <a:r>
              <a:rPr lang="en-US" altLang="ja-JP" sz="2800" baseline="30000">
                <a:solidFill>
                  <a:srgbClr val="FFFFFF"/>
                </a:solidFill>
                <a:latin typeface="Arial" charset="0"/>
                <a:cs typeface="Arial" charset="0"/>
              </a:rPr>
              <a:t>16 </a:t>
            </a:r>
            <a:r>
              <a:rPr lang="zh-CN" altLang="en-US" sz="2800">
                <a:solidFill>
                  <a:srgbClr val="FFFFFF"/>
                </a:solidFill>
                <a:latin typeface="Arial" charset="0"/>
                <a:cs typeface="Arial" charset="0"/>
              </a:rPr>
              <a:t>使我为</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作基督耶稣的仆役，作神福音的祭司，叫所献上的</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，因着圣灵成为圣洁，可蒙悦纳。 </a:t>
            </a:r>
            <a:r>
              <a:rPr lang="en-US" altLang="ja-JP" sz="2800" baseline="30000">
                <a:solidFill>
                  <a:srgbClr val="FFFFFF"/>
                </a:solidFill>
                <a:latin typeface="Arial" charset="0"/>
                <a:cs typeface="Arial" charset="0"/>
              </a:rPr>
              <a:t>17 </a:t>
            </a:r>
            <a:r>
              <a:rPr lang="zh-CN" altLang="en-US" sz="2800">
                <a:solidFill>
                  <a:srgbClr val="FFFFFF"/>
                </a:solidFill>
                <a:latin typeface="Arial" charset="0"/>
                <a:cs typeface="Arial" charset="0"/>
              </a:rPr>
              <a:t>所以论到神的事，我在基督耶稣里有可夸的。</a:t>
            </a:r>
            <a:r>
              <a:rPr lang="en-US" altLang="ja-JP" sz="2800" baseline="30000">
                <a:solidFill>
                  <a:srgbClr val="FFFFFF"/>
                </a:solidFill>
                <a:latin typeface="Arial" charset="0"/>
                <a:cs typeface="Arial" charset="0"/>
              </a:rPr>
              <a:t>18 </a:t>
            </a:r>
            <a:r>
              <a:rPr lang="zh-CN" altLang="en-US" sz="2800">
                <a:solidFill>
                  <a:srgbClr val="FFFFFF"/>
                </a:solidFill>
                <a:latin typeface="Arial" charset="0"/>
                <a:cs typeface="Arial" charset="0"/>
              </a:rPr>
              <a:t>除了基督藉我做的那些事，我什么都不敢提，只提他藉我言语作为，用神迹奇事的能力，并圣灵的能力，使</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顺服。</a:t>
            </a:r>
            <a:r>
              <a:rPr lang="en-US" altLang="ja-JP" sz="2800" baseline="30000">
                <a:solidFill>
                  <a:srgbClr val="FFFFFF"/>
                </a:solidFill>
                <a:latin typeface="Arial" charset="0"/>
                <a:cs typeface="Arial" charset="0"/>
              </a:rPr>
              <a:t>19 </a:t>
            </a:r>
            <a:r>
              <a:rPr lang="zh-CN" altLang="en-US" sz="2800">
                <a:solidFill>
                  <a:srgbClr val="FFFFFF"/>
                </a:solidFill>
                <a:latin typeface="Arial" charset="0"/>
                <a:cs typeface="Arial" charset="0"/>
              </a:rPr>
              <a:t>甚至我</a:t>
            </a:r>
            <a:r>
              <a:rPr lang="zh-CN" altLang="en-US" sz="2800">
                <a:solidFill>
                  <a:srgbClr val="FFFF00"/>
                </a:solidFill>
                <a:latin typeface="Arial" charset="0"/>
                <a:cs typeface="Arial" charset="0"/>
              </a:rPr>
              <a:t>从耶路撒冷直转到以利哩古</a:t>
            </a:r>
            <a:r>
              <a:rPr lang="zh-CN" altLang="en-US" sz="2800">
                <a:solidFill>
                  <a:srgbClr val="FFFFFF"/>
                </a:solidFill>
                <a:latin typeface="Arial" charset="0"/>
                <a:cs typeface="Arial" charset="0"/>
              </a:rPr>
              <a:t>，到处传了基督的福音。</a:t>
            </a:r>
            <a:r>
              <a:rPr lang="en-US" altLang="ja-JP" sz="2800">
                <a:solidFill>
                  <a:srgbClr val="FFFF00"/>
                </a:solidFill>
                <a:latin typeface="Arial" charset="0"/>
                <a:cs typeface="Arial" charset="0"/>
              </a:rPr>
              <a:t> </a:t>
            </a:r>
            <a:r>
              <a:rPr lang="en-US" altLang="ja-JP" sz="2800" i="1">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15:14-19).</a:t>
            </a:r>
            <a:endParaRPr lang="en-US" altLang="zh-CN" sz="2800">
              <a:solidFill>
                <a:srgbClr val="FFFFFF"/>
              </a:solidFill>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7"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zh-CN" altLang="en-US">
                <a:latin typeface="Times New Roman" charset="0"/>
                <a:ea typeface="ＭＳ Ｐゴシック" charset="0"/>
                <a:cs typeface="ＭＳ Ｐゴシック" charset="0"/>
              </a:rPr>
              <a:t>保罗向西进行的事工</a:t>
            </a:r>
            <a:endParaRPr lang="en-US">
              <a:latin typeface="Times New Roman" charset="0"/>
              <a:ea typeface="ＭＳ Ｐゴシック" charset="0"/>
              <a:cs typeface="ＭＳ Ｐゴシック" charset="0"/>
            </a:endParaRPr>
          </a:p>
        </p:txBody>
      </p:sp>
      <p:sp>
        <p:nvSpPr>
          <p:cNvPr id="450565" name="Text Box 5"/>
          <p:cNvSpPr txBox="1">
            <a:spLocks noChangeArrowheads="1"/>
          </p:cNvSpPr>
          <p:nvPr/>
        </p:nvSpPr>
        <p:spPr bwMode="auto">
          <a:xfrm>
            <a:off x="7000875" y="4724400"/>
            <a:ext cx="1422400" cy="4619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耶路撒冷</a:t>
            </a:r>
          </a:p>
        </p:txBody>
      </p:sp>
      <p:sp>
        <p:nvSpPr>
          <p:cNvPr id="450566" name="Text Box 6"/>
          <p:cNvSpPr txBox="1">
            <a:spLocks noChangeArrowheads="1"/>
          </p:cNvSpPr>
          <p:nvPr/>
        </p:nvSpPr>
        <p:spPr bwMode="auto">
          <a:xfrm>
            <a:off x="5022850" y="3124200"/>
            <a:ext cx="1422400" cy="4619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以利哩古</a:t>
            </a:r>
          </a:p>
        </p:txBody>
      </p:sp>
      <p:sp>
        <p:nvSpPr>
          <p:cNvPr id="818181" name="Text Box 7"/>
          <p:cNvSpPr txBox="1">
            <a:spLocks noChangeArrowheads="1"/>
          </p:cNvSpPr>
          <p:nvPr/>
        </p:nvSpPr>
        <p:spPr bwMode="auto">
          <a:xfrm>
            <a:off x="3348038" y="3276600"/>
            <a:ext cx="803275" cy="4619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15:20-22</a:t>
            </a:r>
          </a:p>
        </p:txBody>
      </p:sp>
      <p:pic>
        <p:nvPicPr>
          <p:cNvPr id="819202" name="Picture 1" descr="3174207141_1dacdb9c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88913"/>
            <a:ext cx="9001125"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3" name="TextBox 4"/>
          <p:cNvSpPr txBox="1">
            <a:spLocks noChangeArrowheads="1"/>
          </p:cNvSpPr>
          <p:nvPr/>
        </p:nvSpPr>
        <p:spPr bwMode="auto">
          <a:xfrm>
            <a:off x="381000" y="1428750"/>
            <a:ext cx="8382000" cy="382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20 </a:t>
            </a:r>
            <a:r>
              <a:rPr lang="zh-CN" altLang="en-US" sz="2800">
                <a:solidFill>
                  <a:srgbClr val="FFFFFF"/>
                </a:solidFill>
                <a:latin typeface="Arial" charset="0"/>
                <a:cs typeface="Arial" charset="0"/>
              </a:rPr>
              <a:t>我立了志向，</a:t>
            </a:r>
            <a:r>
              <a:rPr lang="zh-CN" altLang="en-US" sz="2800">
                <a:solidFill>
                  <a:srgbClr val="FFFF00"/>
                </a:solidFill>
                <a:latin typeface="Arial" charset="0"/>
                <a:cs typeface="Arial" charset="0"/>
              </a:rPr>
              <a:t>不在基督的名被称过的地方</a:t>
            </a:r>
            <a:r>
              <a:rPr lang="zh-CN" altLang="en-US" sz="2800">
                <a:solidFill>
                  <a:srgbClr val="FFFFFF"/>
                </a:solidFill>
                <a:latin typeface="Arial" charset="0"/>
                <a:cs typeface="Arial" charset="0"/>
              </a:rPr>
              <a:t>传福音，免得建造在别人的根基上。 </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21 </a:t>
            </a:r>
            <a:r>
              <a:rPr lang="zh-CN" altLang="en-US" sz="2800">
                <a:solidFill>
                  <a:srgbClr val="FFFFFF"/>
                </a:solidFill>
                <a:latin typeface="Arial" charset="0"/>
                <a:cs typeface="Arial" charset="0"/>
              </a:rPr>
              <a:t>就如经上所记：“</a:t>
            </a:r>
            <a:r>
              <a:rPr lang="zh-CN" altLang="en-US" sz="2800">
                <a:solidFill>
                  <a:srgbClr val="FFFF00"/>
                </a:solidFill>
                <a:latin typeface="Arial" charset="0"/>
                <a:cs typeface="Arial" charset="0"/>
              </a:rPr>
              <a:t>未曾闻知</a:t>
            </a:r>
            <a:r>
              <a:rPr lang="zh-CN" altLang="en-US" sz="2800">
                <a:solidFill>
                  <a:srgbClr val="FFFFFF"/>
                </a:solidFill>
                <a:latin typeface="Arial" charset="0"/>
                <a:cs typeface="Arial" charset="0"/>
              </a:rPr>
              <a:t>他信息的，将要看见；</a:t>
            </a:r>
            <a:r>
              <a:rPr lang="zh-CN" altLang="en-US" sz="2800">
                <a:solidFill>
                  <a:srgbClr val="FFFF00"/>
                </a:solidFill>
                <a:latin typeface="Arial" charset="0"/>
                <a:cs typeface="Arial" charset="0"/>
              </a:rPr>
              <a:t>未曾听过</a:t>
            </a:r>
            <a:r>
              <a:rPr lang="zh-CN" altLang="en-US" sz="2800">
                <a:solidFill>
                  <a:srgbClr val="FFFFFF"/>
                </a:solidFill>
                <a:latin typeface="Arial" charset="0"/>
                <a:cs typeface="Arial" charset="0"/>
              </a:rPr>
              <a:t>的，将要明白。”  </a:t>
            </a:r>
          </a:p>
          <a:p>
            <a:pPr eaLnBrk="1" hangingPunct="1"/>
            <a:endParaRPr lang="zh-CN" altLang="en-US" sz="2800" baseline="300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22 </a:t>
            </a:r>
            <a:r>
              <a:rPr lang="zh-CN" altLang="en-US" sz="2800">
                <a:solidFill>
                  <a:srgbClr val="FFFFFF"/>
                </a:solidFill>
                <a:latin typeface="Arial" charset="0"/>
                <a:cs typeface="Arial" charset="0"/>
              </a:rPr>
              <a:t>我因多次被拦阻，总不得到你们那里去。</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algn="r" eaLnBrk="1" hangingPunct="1"/>
            <a:r>
              <a:rPr lang="en-US" altLang="zh-CN" sz="2800">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15:20-22</a:t>
            </a:r>
            <a:endParaRPr lang="en-US" altLang="zh-CN" sz="2800">
              <a:solidFill>
                <a:srgbClr val="FFFFFF"/>
              </a:solidFill>
              <a:latin typeface="Arial" charset="0"/>
              <a:cs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1250"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val="0"/>
              </a:ext>
            </a:extLst>
          </a:blip>
          <a:srcRect/>
          <a:stretch>
            <a:fillRect/>
          </a:stretch>
        </p:blipFill>
        <p:spPr bwMode="auto">
          <a:xfrm>
            <a:off x="0" y="762000"/>
            <a:ext cx="91440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1" name="Text Box 3"/>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000000"/>
                </a:solidFill>
              </a:rPr>
              <a:t>132</a:t>
            </a:r>
          </a:p>
        </p:txBody>
      </p:sp>
      <p:sp>
        <p:nvSpPr>
          <p:cNvPr id="821252" name="Rectangle 4"/>
          <p:cNvSpPr>
            <a:spLocks noGrp="1" noChangeArrowheads="1"/>
          </p:cNvSpPr>
          <p:nvPr>
            <p:ph type="title" idx="4294967295"/>
          </p:nvPr>
        </p:nvSpPr>
        <p:spPr>
          <a:xfrm>
            <a:off x="0" y="609600"/>
            <a:ext cx="8258175" cy="533400"/>
          </a:xfrm>
          <a:solidFill>
            <a:srgbClr val="000099"/>
          </a:solidFill>
        </p:spPr>
        <p:txBody>
          <a:bodyPr/>
          <a:lstStyle/>
          <a:p>
            <a:pPr algn="ctr" eaLnBrk="1" hangingPunct="1"/>
            <a:r>
              <a:rPr lang="zh-CN" altLang="en-US" sz="3200">
                <a:solidFill>
                  <a:schemeClr val="bg1"/>
                </a:solidFill>
                <a:latin typeface="SimSun" charset="0"/>
                <a:ea typeface="SimSun" charset="0"/>
                <a:cs typeface="SimSun" charset="0"/>
              </a:rPr>
              <a:t>五旬节时人们所来自的国家</a:t>
            </a:r>
            <a:r>
              <a:rPr lang="en-US" altLang="ja-JP" sz="3200">
                <a:solidFill>
                  <a:schemeClr val="bg1"/>
                </a:solidFill>
                <a:latin typeface="Times New Roman" charset="0"/>
                <a:ea typeface="ＭＳ Ｐゴシック" charset="0"/>
                <a:cs typeface="ＭＳ Ｐゴシック" charset="0"/>
              </a:rPr>
              <a:t> (</a:t>
            </a:r>
            <a:r>
              <a:rPr lang="zh-CN" altLang="en-US" sz="3200">
                <a:solidFill>
                  <a:schemeClr val="bg1"/>
                </a:solidFill>
                <a:latin typeface="SimSun" charset="0"/>
                <a:ea typeface="SimSun" charset="0"/>
                <a:cs typeface="SimSun" charset="0"/>
              </a:rPr>
              <a:t>徒</a:t>
            </a:r>
            <a:r>
              <a:rPr lang="en-US" altLang="ja-JP" sz="3200">
                <a:solidFill>
                  <a:schemeClr val="bg1"/>
                </a:solidFill>
                <a:latin typeface="Times New Roman" charset="0"/>
                <a:ea typeface="ＭＳ Ｐゴシック" charset="0"/>
                <a:cs typeface="ＭＳ Ｐゴシック" charset="0"/>
              </a:rPr>
              <a:t>2:10)</a:t>
            </a:r>
            <a:endParaRPr lang="en-US" altLang="zh-CN" sz="2400">
              <a:solidFill>
                <a:schemeClr val="bg1"/>
              </a:solidFill>
              <a:latin typeface="Times New Roman" charset="0"/>
              <a:ea typeface="ＭＳ Ｐゴシック" charset="0"/>
              <a:cs typeface="ＭＳ Ｐゴシック" charset="0"/>
            </a:endParaRPr>
          </a:p>
        </p:txBody>
      </p:sp>
      <p:pic>
        <p:nvPicPr>
          <p:cNvPr id="821253" name="Picture 62" descr="Acts 2 mediterranean map.jpg"/>
          <p:cNvPicPr>
            <a:picLocks noChangeAspect="1"/>
          </p:cNvPicPr>
          <p:nvPr/>
        </p:nvPicPr>
        <p:blipFill>
          <a:blip r:embed="rId4" cstate="screen">
            <a:extLst>
              <a:ext uri="{28A0092B-C50C-407E-A947-70E740481C1C}">
                <a14:useLocalDpi xmlns:a14="http://schemas.microsoft.com/office/drawing/2010/main" val="0"/>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txBox="1">
            <a:spLocks noChangeArrowheads="1"/>
          </p:cNvSpPr>
          <p:nvPr/>
        </p:nvSpPr>
        <p:spPr bwMode="auto">
          <a:xfrm>
            <a:off x="0" y="0"/>
            <a:ext cx="9144000" cy="533400"/>
          </a:xfrm>
          <a:prstGeom prst="rect">
            <a:avLst/>
          </a:prstGeom>
          <a:solidFill>
            <a:srgbClr val="000099"/>
          </a:solidFill>
          <a:ln w="9525">
            <a:noFill/>
            <a:miter lim="800000"/>
            <a:headEnd/>
            <a:tailEnd/>
          </a:ln>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800">
                <a:effectLst>
                  <a:outerShdw blurRad="38100" dist="38100" dir="2700000" algn="tl">
                    <a:srgbClr val="000000"/>
                  </a:outerShdw>
                </a:effectLst>
                <a:latin typeface="Arial" charset="0"/>
                <a:ea typeface="ＭＳ Ｐゴシック" charset="0"/>
              </a:rPr>
              <a:t>五旬</a:t>
            </a:r>
            <a:r>
              <a:rPr lang="zh-CN" altLang="en-US" sz="2800"/>
              <a:t>节</a:t>
            </a:r>
            <a:r>
              <a:rPr lang="zh-TW" altLang="en-US" sz="2800">
                <a:effectLst>
                  <a:outerShdw blurRad="38100" dist="38100" dir="2700000" algn="tl">
                    <a:srgbClr val="000000"/>
                  </a:outerShdw>
                </a:effectLst>
                <a:latin typeface="Arial" charset="0"/>
                <a:ea typeface="ＭＳ Ｐゴシック" charset="0"/>
              </a:rPr>
              <a:t>時的猶太人</a:t>
            </a:r>
            <a:r>
              <a:rPr lang="en-US" altLang="ja-JP" sz="2800">
                <a:effectLst>
                  <a:outerShdw blurRad="38100" dist="38100" dir="2700000" algn="tl">
                    <a:srgbClr val="000000"/>
                  </a:outerShdw>
                </a:effectLst>
                <a:latin typeface="Arial" charset="0"/>
                <a:ea typeface="Arial" charset="0"/>
                <a:cs typeface="Arial" charset="0"/>
              </a:rPr>
              <a:t>––</a:t>
            </a:r>
            <a:r>
              <a:rPr lang="zh-TW" altLang="en-US" sz="2800">
                <a:effectLst>
                  <a:outerShdw blurRad="38100" dist="38100" dir="2700000" algn="tl">
                    <a:srgbClr val="000000"/>
                  </a:outerShdw>
                </a:effectLst>
                <a:latin typeface="Arial" charset="0"/>
                <a:ea typeface="ＭＳ Ｐゴシック" charset="0"/>
              </a:rPr>
              <a:t> 徒</a:t>
            </a:r>
            <a:r>
              <a:rPr lang="en-US" altLang="ja-JP" sz="2800">
                <a:effectLst>
                  <a:outerShdw blurRad="38100" dist="38100" dir="2700000" algn="tl">
                    <a:srgbClr val="000000"/>
                  </a:outerShdw>
                </a:effectLst>
                <a:latin typeface="Arial" charset="0"/>
                <a:ea typeface="Arial" charset="0"/>
                <a:cs typeface="Arial" charset="0"/>
              </a:rPr>
              <a:t> 2:9-11</a:t>
            </a:r>
            <a:endParaRPr lang="en-US" sz="2800">
              <a:effectLst>
                <a:outerShdw blurRad="38100" dist="38100" dir="2700000" algn="tl">
                  <a:srgbClr val="000000"/>
                </a:outerShdw>
              </a:effectLst>
              <a:latin typeface="Arial" charset="0"/>
              <a:ea typeface="Arial" charset="0"/>
              <a:cs typeface="Arial" charset="0"/>
            </a:endParaRPr>
          </a:p>
        </p:txBody>
      </p:sp>
      <p:sp>
        <p:nvSpPr>
          <p:cNvPr id="7" name="Text Box 3"/>
          <p:cNvSpPr txBox="1">
            <a:spLocks noChangeArrowheads="1"/>
          </p:cNvSpPr>
          <p:nvPr/>
        </p:nvSpPr>
        <p:spPr bwMode="auto">
          <a:xfrm>
            <a:off x="8366125" y="41275"/>
            <a:ext cx="698500" cy="461963"/>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b="1">
                <a:solidFill>
                  <a:srgbClr val="FFFFFF"/>
                </a:solidFill>
                <a:effectLst>
                  <a:outerShdw blurRad="38100" dist="38100" dir="2700000" algn="tl">
                    <a:srgbClr val="DDDDDD"/>
                  </a:outerShdw>
                </a:effectLst>
                <a:latin typeface="Arial" charset="0"/>
                <a:cs typeface="Arial" charset="0"/>
              </a:rPr>
              <a:t>132</a:t>
            </a:r>
          </a:p>
        </p:txBody>
      </p:sp>
      <p:sp>
        <p:nvSpPr>
          <p:cNvPr id="8" name="TextBox 4"/>
          <p:cNvSpPr txBox="1">
            <a:spLocks noChangeArrowheads="1"/>
          </p:cNvSpPr>
          <p:nvPr/>
        </p:nvSpPr>
        <p:spPr bwMode="auto">
          <a:xfrm>
            <a:off x="260350" y="533400"/>
            <a:ext cx="11525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罗马</a:t>
            </a:r>
            <a:r>
              <a:rPr lang="en-US" altLang="ja-JP" sz="2000" b="1">
                <a:solidFill>
                  <a:srgbClr val="FFFFFF"/>
                </a:solidFill>
                <a:effectLst>
                  <a:outerShdw blurRad="38100" dist="38100" dir="2700000" algn="tl">
                    <a:srgbClr val="DDDDDD"/>
                  </a:outerShdw>
                </a:effectLst>
                <a:latin typeface="Arial" charset="0"/>
                <a:cs typeface="Arial" charset="0"/>
              </a:rPr>
              <a:t>(13)</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9" name="TextBox 5"/>
          <p:cNvSpPr txBox="1">
            <a:spLocks noChangeArrowheads="1"/>
          </p:cNvSpPr>
          <p:nvPr/>
        </p:nvSpPr>
        <p:spPr bwMode="auto">
          <a:xfrm>
            <a:off x="2555875" y="4292600"/>
            <a:ext cx="1409700"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昔兰尼</a:t>
            </a:r>
            <a:r>
              <a:rPr lang="en-US" altLang="ja-JP" sz="2000" b="1">
                <a:solidFill>
                  <a:srgbClr val="FFFFFF"/>
                </a:solidFill>
                <a:effectLst>
                  <a:outerShdw blurRad="38100" dist="38100" dir="2700000" algn="tl">
                    <a:srgbClr val="DDDDDD"/>
                  </a:outerShdw>
                </a:effectLst>
                <a:latin typeface="Arial" charset="0"/>
                <a:cs typeface="Arial" charset="0"/>
              </a:rPr>
              <a:t>(12)</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0" name="TextBox 6"/>
          <p:cNvSpPr txBox="1">
            <a:spLocks noChangeArrowheads="1"/>
          </p:cNvSpPr>
          <p:nvPr/>
        </p:nvSpPr>
        <p:spPr bwMode="auto">
          <a:xfrm>
            <a:off x="4652963" y="1276350"/>
            <a:ext cx="10112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亚洲</a:t>
            </a:r>
            <a:r>
              <a:rPr lang="en-US" altLang="ja-JP" sz="2000" b="1">
                <a:solidFill>
                  <a:srgbClr val="FFFFFF"/>
                </a:solidFill>
                <a:effectLst>
                  <a:outerShdw blurRad="38100" dist="38100" dir="2700000" algn="tl">
                    <a:srgbClr val="DDDDDD"/>
                  </a:outerShdw>
                </a:effectLst>
                <a:latin typeface="Arial" charset="0"/>
                <a:cs typeface="Arial" charset="0"/>
              </a:rPr>
              <a:t>(8)</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1" name="TextBox 7"/>
          <p:cNvSpPr txBox="1">
            <a:spLocks noChangeArrowheads="1"/>
          </p:cNvSpPr>
          <p:nvPr/>
        </p:nvSpPr>
        <p:spPr bwMode="auto">
          <a:xfrm>
            <a:off x="5292725" y="1700213"/>
            <a:ext cx="1641475" cy="400050"/>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弗里吉亚</a:t>
            </a:r>
            <a:r>
              <a:rPr lang="en-US" altLang="ja-JP" sz="2000" b="1">
                <a:solidFill>
                  <a:srgbClr val="FFFFFF"/>
                </a:solidFill>
                <a:effectLst>
                  <a:outerShdw blurRad="38100" dist="38100" dir="2700000" algn="tl">
                    <a:srgbClr val="DDDDDD"/>
                  </a:outerShdw>
                </a:effectLst>
                <a:latin typeface="Arial" charset="0"/>
                <a:cs typeface="Arial" charset="0"/>
              </a:rPr>
              <a:t>(9)</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2" name="TextBox 8"/>
          <p:cNvSpPr txBox="1">
            <a:spLocks noChangeArrowheads="1"/>
          </p:cNvSpPr>
          <p:nvPr/>
        </p:nvSpPr>
        <p:spPr bwMode="auto">
          <a:xfrm>
            <a:off x="5468938" y="2209800"/>
            <a:ext cx="16716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帕非利</a:t>
            </a:r>
            <a:r>
              <a:rPr lang="zh-CN" altLang="en-US" sz="2000" b="1"/>
              <a:t>亚</a:t>
            </a:r>
            <a:r>
              <a:rPr lang="en-US" altLang="zh-CN" sz="2000" b="1">
                <a:solidFill>
                  <a:srgbClr val="FFFFFF"/>
                </a:solidFill>
                <a:effectLst>
                  <a:outerShdw blurRad="38100" dist="38100" dir="2700000" algn="tl">
                    <a:srgbClr val="DDDDDD"/>
                  </a:outerShdw>
                </a:effectLst>
                <a:latin typeface="Arial" charset="0"/>
                <a:cs typeface="Arial" charset="0"/>
              </a:rPr>
              <a:t>(10)</a:t>
            </a:r>
          </a:p>
        </p:txBody>
      </p:sp>
      <p:sp>
        <p:nvSpPr>
          <p:cNvPr id="13" name="TextBox 9"/>
          <p:cNvSpPr txBox="1">
            <a:spLocks noChangeArrowheads="1"/>
          </p:cNvSpPr>
          <p:nvPr/>
        </p:nvSpPr>
        <p:spPr bwMode="auto">
          <a:xfrm>
            <a:off x="6948488" y="1066800"/>
            <a:ext cx="177958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卡帕多西亚</a:t>
            </a:r>
            <a:r>
              <a:rPr lang="en-US" altLang="zh-CN" sz="2000" b="1">
                <a:solidFill>
                  <a:srgbClr val="FFFFFF"/>
                </a:solidFill>
                <a:effectLst>
                  <a:outerShdw blurRad="38100" dist="38100" dir="2700000" algn="tl">
                    <a:srgbClr val="DDDDDD"/>
                  </a:outerShdw>
                </a:effectLst>
                <a:latin typeface="Arial" charset="0"/>
                <a:cs typeface="Arial" charset="0"/>
              </a:rPr>
              <a:t>(6)</a:t>
            </a:r>
          </a:p>
        </p:txBody>
      </p:sp>
      <p:sp>
        <p:nvSpPr>
          <p:cNvPr id="14" name="TextBox 10"/>
          <p:cNvSpPr txBox="1">
            <a:spLocks noChangeArrowheads="1"/>
          </p:cNvSpPr>
          <p:nvPr/>
        </p:nvSpPr>
        <p:spPr bwMode="auto">
          <a:xfrm>
            <a:off x="6691313" y="533400"/>
            <a:ext cx="75247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庞</a:t>
            </a:r>
            <a:r>
              <a:rPr lang="en-US" altLang="ja-JP" sz="2000" b="1">
                <a:solidFill>
                  <a:srgbClr val="FFFFFF"/>
                </a:solidFill>
                <a:effectLst>
                  <a:outerShdw blurRad="38100" dist="38100" dir="2700000" algn="tl">
                    <a:srgbClr val="DDDDDD"/>
                  </a:outerShdw>
                </a:effectLst>
                <a:latin typeface="Arial" charset="0"/>
                <a:cs typeface="Arial" charset="0"/>
              </a:rPr>
              <a:t>(7)</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5" name="TextBox 11"/>
          <p:cNvSpPr txBox="1">
            <a:spLocks noChangeArrowheads="1"/>
          </p:cNvSpPr>
          <p:nvPr/>
        </p:nvSpPr>
        <p:spPr bwMode="auto">
          <a:xfrm>
            <a:off x="5130800" y="5334000"/>
            <a:ext cx="1211263"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埃及</a:t>
            </a:r>
            <a:r>
              <a:rPr lang="en-US" altLang="ja-JP" sz="2000" b="1">
                <a:solidFill>
                  <a:srgbClr val="FFFFFF"/>
                </a:solidFill>
                <a:effectLst>
                  <a:outerShdw blurRad="38100" dist="38100" dir="2700000" algn="tl">
                    <a:srgbClr val="DDDDDD"/>
                  </a:outerShdw>
                </a:effectLst>
                <a:latin typeface="Arial" charset="0"/>
                <a:cs typeface="Arial" charset="0"/>
              </a:rPr>
              <a:t> (11)</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6" name="TextBox 12"/>
          <p:cNvSpPr txBox="1"/>
          <p:nvPr/>
        </p:nvSpPr>
        <p:spPr>
          <a:xfrm>
            <a:off x="3368675" y="3048000"/>
            <a:ext cx="1154113"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茂讯</a:t>
            </a:r>
            <a:r>
              <a:rPr lang="en-US" altLang="ja-JP" sz="2000" b="1" i="1">
                <a:solidFill>
                  <a:srgbClr val="FFFFFF"/>
                </a:solidFill>
                <a:effectLst>
                  <a:outerShdw blurRad="38100" dist="38100" dir="2700000" algn="tl">
                    <a:srgbClr val="DDDDDD"/>
                  </a:outerShdw>
                </a:effectLst>
                <a:latin typeface="Arial" charset="0"/>
                <a:cs typeface="Arial" charset="0"/>
              </a:rPr>
              <a:t>(14)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17" name="TextBox 13"/>
          <p:cNvSpPr txBox="1">
            <a:spLocks noChangeArrowheads="1"/>
          </p:cNvSpPr>
          <p:nvPr/>
        </p:nvSpPr>
        <p:spPr bwMode="auto">
          <a:xfrm>
            <a:off x="6405563" y="4572000"/>
            <a:ext cx="12668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朱迪亚</a:t>
            </a:r>
            <a:r>
              <a:rPr lang="en-US" altLang="ja-JP" sz="2000" b="1">
                <a:solidFill>
                  <a:srgbClr val="FFFFFF"/>
                </a:solidFill>
                <a:effectLst>
                  <a:outerShdw blurRad="38100" dist="38100" dir="2700000" algn="tl">
                    <a:srgbClr val="DDDDDD"/>
                  </a:outerShdw>
                </a:effectLst>
                <a:latin typeface="Arial" charset="0"/>
                <a:cs typeface="Arial" charset="0"/>
              </a:rPr>
              <a:t>(5)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8" name="TextBox 14"/>
          <p:cNvSpPr txBox="1">
            <a:spLocks noChangeArrowheads="1"/>
          </p:cNvSpPr>
          <p:nvPr/>
        </p:nvSpPr>
        <p:spPr bwMode="auto">
          <a:xfrm>
            <a:off x="7586663" y="5943600"/>
            <a:ext cx="1414462"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亚</a:t>
            </a:r>
            <a:r>
              <a:rPr lang="zh-TW" altLang="en-US" sz="2000" b="1"/>
              <a:t>拉伯</a:t>
            </a:r>
            <a:r>
              <a:rPr lang="en-US" altLang="ja-JP" sz="2000" b="1">
                <a:solidFill>
                  <a:srgbClr val="FFFFFF"/>
                </a:solidFill>
                <a:effectLst>
                  <a:outerShdw blurRad="38100" dist="38100" dir="2700000" algn="tl">
                    <a:srgbClr val="DDDDDD"/>
                  </a:outerShdw>
                </a:effectLst>
                <a:latin typeface="Arial" charset="0"/>
                <a:cs typeface="Arial" charset="0"/>
              </a:rPr>
              <a:t>(15)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9" name="TextBox 15"/>
          <p:cNvSpPr txBox="1"/>
          <p:nvPr/>
        </p:nvSpPr>
        <p:spPr>
          <a:xfrm>
            <a:off x="7835900" y="19812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帕提亚</a:t>
            </a:r>
            <a:r>
              <a:rPr lang="en-US" altLang="zh-CN" sz="2000" b="1" i="1">
                <a:solidFill>
                  <a:srgbClr val="FFFFFF"/>
                </a:solidFill>
                <a:effectLst>
                  <a:outerShdw blurRad="38100" dist="38100" dir="2700000" algn="tl">
                    <a:srgbClr val="DDDDDD"/>
                  </a:outerShdw>
                </a:effectLst>
                <a:latin typeface="Arial" charset="0"/>
                <a:cs typeface="Arial" charset="0"/>
              </a:rPr>
              <a:t>(1)</a:t>
            </a:r>
          </a:p>
        </p:txBody>
      </p:sp>
      <p:sp>
        <p:nvSpPr>
          <p:cNvPr id="20" name="TextBox 16"/>
          <p:cNvSpPr txBox="1"/>
          <p:nvPr/>
        </p:nvSpPr>
        <p:spPr>
          <a:xfrm>
            <a:off x="7872413" y="3068638"/>
            <a:ext cx="1271587"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美迪</a:t>
            </a:r>
            <a:r>
              <a:rPr lang="zh-CN" altLang="en-US" sz="2000" b="1"/>
              <a:t>亚</a:t>
            </a:r>
            <a:r>
              <a:rPr lang="en-US" altLang="ja-JP" sz="2000" b="1" i="1">
                <a:solidFill>
                  <a:srgbClr val="FFFFFF"/>
                </a:solidFill>
                <a:effectLst>
                  <a:outerShdw blurRad="38100" dist="38100" dir="2700000" algn="tl">
                    <a:srgbClr val="DDDDDD"/>
                  </a:outerShdw>
                </a:effectLst>
                <a:latin typeface="Arial" charset="0"/>
                <a:cs typeface="Arial" charset="0"/>
              </a:rPr>
              <a:t>(2)</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1" name="TextBox 17"/>
          <p:cNvSpPr txBox="1"/>
          <p:nvPr/>
        </p:nvSpPr>
        <p:spPr>
          <a:xfrm>
            <a:off x="7877175" y="36449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伊拉姆</a:t>
            </a:r>
            <a:r>
              <a:rPr lang="en-US" altLang="ja-JP" sz="2000" b="1" i="1">
                <a:solidFill>
                  <a:srgbClr val="FFFFFF"/>
                </a:solidFill>
                <a:effectLst>
                  <a:outerShdw blurRad="38100" dist="38100" dir="2700000" algn="tl">
                    <a:srgbClr val="DDDDDD"/>
                  </a:outerShdw>
                </a:effectLst>
                <a:latin typeface="Arial" charset="0"/>
                <a:cs typeface="Arial" charset="0"/>
              </a:rPr>
              <a:t>(3)</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2" name="TextBox 18"/>
          <p:cNvSpPr txBox="1"/>
          <p:nvPr/>
        </p:nvSpPr>
        <p:spPr>
          <a:xfrm>
            <a:off x="7037388" y="2565400"/>
            <a:ext cx="2106612"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美索不达米亚</a:t>
            </a:r>
            <a:r>
              <a:rPr lang="en-US" altLang="ja-JP" sz="2000" b="1" i="1">
                <a:solidFill>
                  <a:srgbClr val="FFFFFF"/>
                </a:solidFill>
                <a:effectLst>
                  <a:outerShdw blurRad="38100" dist="38100" dir="2700000" algn="tl">
                    <a:srgbClr val="DDDDDD"/>
                  </a:outerShdw>
                </a:effectLst>
                <a:latin typeface="Arial" charset="0"/>
                <a:cs typeface="Arial" charset="0"/>
              </a:rPr>
              <a:t> (4)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3" name="TextBox 20"/>
          <p:cNvSpPr txBox="1">
            <a:spLocks noChangeArrowheads="1"/>
          </p:cNvSpPr>
          <p:nvPr/>
        </p:nvSpPr>
        <p:spPr bwMode="auto">
          <a:xfrm>
            <a:off x="234950" y="4992688"/>
            <a:ext cx="36004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CN" altLang="en-US" sz="1600" b="1"/>
              <a:t>亚洲</a:t>
            </a:r>
            <a:r>
              <a:rPr lang="zh-CN" sz="1600" b="1"/>
              <a:t>-</a:t>
            </a:r>
            <a:r>
              <a:rPr lang="zh-CN" altLang="en-US" sz="1600" b="1"/>
              <a:t>罗马帝国省份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4" name="TextBox 21"/>
          <p:cNvSpPr txBox="1">
            <a:spLocks noChangeArrowheads="1"/>
          </p:cNvSpPr>
          <p:nvPr/>
        </p:nvSpPr>
        <p:spPr bwMode="auto">
          <a:xfrm>
            <a:off x="234950" y="5221288"/>
            <a:ext cx="3616325"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t>美迪</a:t>
            </a:r>
            <a:r>
              <a:rPr lang="zh-CN" altLang="en-US" sz="1600" b="1"/>
              <a:t>亚</a:t>
            </a:r>
            <a:r>
              <a:rPr lang="zh-CN" sz="1600" b="1"/>
              <a:t>-</a:t>
            </a:r>
            <a:r>
              <a:rPr lang="zh-CN" altLang="en-US" sz="1600" b="1"/>
              <a:t>帕提亚帝国省份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5" name="TextBox 22"/>
          <p:cNvSpPr txBox="1">
            <a:spLocks noChangeArrowheads="1"/>
          </p:cNvSpPr>
          <p:nvPr/>
        </p:nvSpPr>
        <p:spPr bwMode="auto">
          <a:xfrm>
            <a:off x="234950" y="5449888"/>
            <a:ext cx="15430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罗</a:t>
            </a:r>
            <a:r>
              <a:rPr lang="zh-CN" altLang="en-US" sz="1600" b="1"/>
              <a:t>马</a:t>
            </a:r>
            <a:r>
              <a:rPr lang="en-US" altLang="ja-JP" sz="1600" b="1">
                <a:solidFill>
                  <a:srgbClr val="FFFFFF"/>
                </a:solidFill>
                <a:effectLst>
                  <a:outerShdw blurRad="38100" dist="38100" dir="2700000" algn="tl">
                    <a:srgbClr val="DDDDDD"/>
                  </a:outerShdw>
                </a:effectLst>
                <a:latin typeface="Arial" charset="0"/>
                <a:cs typeface="Arial" charset="0"/>
              </a:rPr>
              <a:t>–</a:t>
            </a:r>
            <a:r>
              <a:rPr lang="zh-TW" altLang="en-US" sz="1600" b="1">
                <a:solidFill>
                  <a:srgbClr val="FFFFFF"/>
                </a:solidFill>
                <a:effectLst>
                  <a:outerShdw blurRad="38100" dist="38100" dir="2700000" algn="tl">
                    <a:srgbClr val="DDDDDD"/>
                  </a:outerShdw>
                </a:effectLst>
                <a:latin typeface="Arial" charset="0"/>
                <a:cs typeface="Arial" charset="0"/>
              </a:rPr>
              <a:t>城市</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6" name="TextBox 23"/>
          <p:cNvSpPr txBox="1">
            <a:spLocks noChangeArrowheads="1"/>
          </p:cNvSpPr>
          <p:nvPr/>
        </p:nvSpPr>
        <p:spPr bwMode="auto">
          <a:xfrm>
            <a:off x="234950" y="5711825"/>
            <a:ext cx="1827213" cy="338138"/>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茂讯</a:t>
            </a:r>
            <a:r>
              <a:rPr lang="en-US" altLang="zh-TW" sz="1600" b="1">
                <a:solidFill>
                  <a:srgbClr val="FFFFFF"/>
                </a:solidFill>
                <a:effectLst>
                  <a:outerShdw blurRad="38100" dist="38100" dir="2700000" algn="tl">
                    <a:srgbClr val="DDDDDD"/>
                  </a:outerShdw>
                </a:effectLst>
                <a:latin typeface="Arial" charset="0"/>
                <a:cs typeface="Arial" charset="0"/>
              </a:rPr>
              <a:t>-</a:t>
            </a:r>
            <a:r>
              <a:rPr lang="zh-CN" altLang="en-US" sz="1600" b="1"/>
              <a:t>岛</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7" name="TextBox 24"/>
          <p:cNvSpPr txBox="1">
            <a:spLocks noChangeArrowheads="1"/>
          </p:cNvSpPr>
          <p:nvPr/>
        </p:nvSpPr>
        <p:spPr bwMode="auto">
          <a:xfrm>
            <a:off x="228600" y="6096000"/>
            <a:ext cx="569913"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Miles</a:t>
            </a:r>
          </a:p>
        </p:txBody>
      </p:sp>
      <p:sp>
        <p:nvSpPr>
          <p:cNvPr id="28" name="TextBox 25"/>
          <p:cNvSpPr txBox="1">
            <a:spLocks noChangeArrowheads="1"/>
          </p:cNvSpPr>
          <p:nvPr/>
        </p:nvSpPr>
        <p:spPr bwMode="auto">
          <a:xfrm>
            <a:off x="223838" y="6400800"/>
            <a:ext cx="519112"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Kms</a:t>
            </a:r>
          </a:p>
        </p:txBody>
      </p:sp>
      <p:cxnSp>
        <p:nvCxnSpPr>
          <p:cNvPr id="82127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200" y="5715000"/>
            <a:chExt cx="420026" cy="305594"/>
          </a:xfrm>
          <a:noFill/>
          <a:effectLst/>
        </p:grpSpPr>
        <p:cxnSp>
          <p:nvCxnSpPr>
            <p:cNvPr id="31"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2" name="TextBox 30"/>
            <p:cNvSpPr txBox="1"/>
            <p:nvPr/>
          </p:nvSpPr>
          <p:spPr>
            <a:xfrm>
              <a:off x="1219200" y="5715000"/>
              <a:ext cx="420026" cy="261610"/>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200</a:t>
              </a:r>
            </a:p>
          </p:txBody>
        </p:sp>
      </p:grpSp>
      <p:grpSp>
        <p:nvGrpSpPr>
          <p:cNvPr id="3" name="Group 32"/>
          <p:cNvGrpSpPr/>
          <p:nvPr/>
        </p:nvGrpSpPr>
        <p:grpSpPr>
          <a:xfrm>
            <a:off x="1954455" y="6093023"/>
            <a:ext cx="409327" cy="305594"/>
            <a:chOff x="1224550" y="5715000"/>
            <a:chExt cx="409327"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400</a:t>
              </a:r>
            </a:p>
          </p:txBody>
        </p:sp>
      </p:grpSp>
      <p:grpSp>
        <p:nvGrpSpPr>
          <p:cNvPr id="4" name="Group 35"/>
          <p:cNvGrpSpPr/>
          <p:nvPr/>
        </p:nvGrpSpPr>
        <p:grpSpPr>
          <a:xfrm>
            <a:off x="2601229" y="6093023"/>
            <a:ext cx="409327" cy="305594"/>
            <a:chOff x="1224550" y="5715000"/>
            <a:chExt cx="409327"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600</a:t>
              </a:r>
            </a:p>
          </p:txBody>
        </p:sp>
      </p:grpSp>
      <p:grpSp>
        <p:nvGrpSpPr>
          <p:cNvPr id="5" name="Group 38"/>
          <p:cNvGrpSpPr/>
          <p:nvPr/>
        </p:nvGrpSpPr>
        <p:grpSpPr>
          <a:xfrm>
            <a:off x="3859185" y="6093023"/>
            <a:ext cx="484215" cy="305594"/>
            <a:chOff x="1187106" y="5715000"/>
            <a:chExt cx="484215"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7106" y="5715000"/>
              <a:ext cx="484215"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1000</a:t>
              </a:r>
            </a:p>
          </p:txBody>
        </p:sp>
      </p:grpSp>
      <p:grpSp>
        <p:nvGrpSpPr>
          <p:cNvPr id="29" name="Group 41"/>
          <p:cNvGrpSpPr/>
          <p:nvPr/>
        </p:nvGrpSpPr>
        <p:grpSpPr>
          <a:xfrm>
            <a:off x="3249855" y="6093023"/>
            <a:ext cx="409327" cy="305594"/>
            <a:chOff x="1224550" y="5715000"/>
            <a:chExt cx="409327"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800</a:t>
              </a:r>
            </a:p>
          </p:txBody>
        </p:sp>
      </p:grpSp>
      <p:sp>
        <p:nvSpPr>
          <p:cNvPr id="45" name="TextBox 47"/>
          <p:cNvSpPr txBox="1"/>
          <p:nvPr/>
        </p:nvSpPr>
        <p:spPr>
          <a:xfrm>
            <a:off x="808038" y="6092825"/>
            <a:ext cx="258762"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sp>
        <p:nvSpPr>
          <p:cNvPr id="46" name="TextBox 48"/>
          <p:cNvSpPr txBox="1"/>
          <p:nvPr/>
        </p:nvSpPr>
        <p:spPr>
          <a:xfrm>
            <a:off x="803275" y="6451600"/>
            <a:ext cx="258763"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grpSp>
        <p:nvGrpSpPr>
          <p:cNvPr id="30" name="Group 51"/>
          <p:cNvGrpSpPr/>
          <p:nvPr/>
        </p:nvGrpSpPr>
        <p:grpSpPr>
          <a:xfrm>
            <a:off x="1295400" y="6400800"/>
            <a:ext cx="409327" cy="304800"/>
            <a:chOff x="1175095" y="6023571"/>
            <a:chExt cx="409327" cy="304800"/>
          </a:xfrm>
          <a:noFill/>
          <a:effectLst/>
        </p:grpSpPr>
        <p:sp>
          <p:nvSpPr>
            <p:cNvPr id="48" name="TextBox 49"/>
            <p:cNvSpPr txBox="1"/>
            <p:nvPr/>
          </p:nvSpPr>
          <p:spPr>
            <a:xfrm>
              <a:off x="1175095" y="6074455"/>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300</a:t>
              </a:r>
            </a:p>
          </p:txBody>
        </p:sp>
        <p:cxnSp>
          <p:nvCxnSpPr>
            <p:cNvPr id="49"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0" name="TextBox 52"/>
          <p:cNvSpPr txBox="1"/>
          <p:nvPr/>
        </p:nvSpPr>
        <p:spPr>
          <a:xfrm>
            <a:off x="18732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600</a:t>
            </a:r>
          </a:p>
        </p:txBody>
      </p:sp>
      <p:cxnSp>
        <p:nvCxnSpPr>
          <p:cNvPr id="821287"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2" name="TextBox 54"/>
          <p:cNvSpPr txBox="1"/>
          <p:nvPr/>
        </p:nvSpPr>
        <p:spPr>
          <a:xfrm>
            <a:off x="24828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900</a:t>
            </a:r>
          </a:p>
        </p:txBody>
      </p:sp>
      <p:cxnSp>
        <p:nvCxnSpPr>
          <p:cNvPr id="821289"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4" name="TextBox 56"/>
          <p:cNvSpPr txBox="1"/>
          <p:nvPr/>
        </p:nvSpPr>
        <p:spPr>
          <a:xfrm>
            <a:off x="30257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1200</a:t>
            </a:r>
          </a:p>
        </p:txBody>
      </p:sp>
      <p:cxnSp>
        <p:nvCxnSpPr>
          <p:cNvPr id="821291"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6" name="TextBox 58"/>
          <p:cNvSpPr txBox="1"/>
          <p:nvPr/>
        </p:nvSpPr>
        <p:spPr>
          <a:xfrm>
            <a:off x="36353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1500</a:t>
            </a:r>
          </a:p>
        </p:txBody>
      </p:sp>
      <p:cxnSp>
        <p:nvCxnSpPr>
          <p:cNvPr id="821293"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8" name="TextBox 60"/>
          <p:cNvSpPr txBox="1">
            <a:spLocks noChangeArrowheads="1"/>
          </p:cNvSpPr>
          <p:nvPr/>
        </p:nvSpPr>
        <p:spPr bwMode="auto">
          <a:xfrm>
            <a:off x="4584700" y="6105525"/>
            <a:ext cx="2363788" cy="461963"/>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(1) (2) (3) etc. indicate sequence in Acts 2:9-11</a:t>
            </a:r>
          </a:p>
        </p:txBody>
      </p:sp>
      <p:sp>
        <p:nvSpPr>
          <p:cNvPr id="59" name="TextBox 61"/>
          <p:cNvSpPr txBox="1"/>
          <p:nvPr/>
        </p:nvSpPr>
        <p:spPr>
          <a:xfrm>
            <a:off x="6084888" y="4076700"/>
            <a:ext cx="1871662" cy="477838"/>
          </a:xfrm>
          <a:prstGeom prst="rect">
            <a:avLst/>
          </a:prstGeom>
          <a:solidFill>
            <a:schemeClr val="bg2"/>
          </a:solidFill>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500" b="1">
                <a:solidFill>
                  <a:srgbClr val="FFFF00"/>
                </a:solidFill>
                <a:effectLst>
                  <a:outerShdw blurRad="38100" dist="38100" dir="2700000" algn="tl">
                    <a:srgbClr val="000000"/>
                  </a:outerShdw>
                </a:effectLst>
                <a:latin typeface="Arial" charset="0"/>
                <a:cs typeface="Arial" charset="0"/>
              </a:rPr>
              <a:t>耶路撒冷</a:t>
            </a:r>
            <a:endParaRPr lang="en-US" sz="2500" b="1">
              <a:solidFill>
                <a:srgbClr val="FFFF00"/>
              </a:solidFill>
              <a:effectLst>
                <a:outerShdw blurRad="38100" dist="38100" dir="2700000" algn="tl">
                  <a:srgbClr val="000000"/>
                </a:outerShdw>
              </a:effectLst>
              <a:latin typeface="Arial" charset="0"/>
              <a:cs typeface="Arial" charset="0"/>
            </a:endParaRPr>
          </a:p>
        </p:txBody>
      </p:sp>
      <p:cxnSp>
        <p:nvCxnSpPr>
          <p:cNvPr id="821296" name="Straight Connector 59"/>
          <p:cNvCxnSpPr>
            <a:cxnSpLocks noChangeShapeType="1"/>
          </p:cNvCxnSpPr>
          <p:nvPr/>
        </p:nvCxnSpPr>
        <p:spPr bwMode="auto">
          <a:xfrm rot="5400000">
            <a:off x="6673850" y="2695575"/>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7"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8"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299"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0"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1"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2"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3"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4"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5"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6"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7"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8"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09"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21310"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
        <p:nvSpPr>
          <p:cNvPr id="7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800"/>
              <a:t>从罗马</a:t>
            </a:r>
            <a:r>
              <a:rPr lang="zh-TW" altLang="en-US" sz="2800"/>
              <a:t>來</a:t>
            </a:r>
            <a:r>
              <a:rPr lang="zh-CN" altLang="en-US" sz="2800"/>
              <a:t>的犹太人在五旬节</a:t>
            </a:r>
            <a:r>
              <a:rPr lang="zh-TW" altLang="en-US" sz="2800"/>
              <a:t>相</a:t>
            </a:r>
            <a:r>
              <a:rPr lang="zh-CN" altLang="en-US" sz="2800"/>
              <a:t>信基督</a:t>
            </a:r>
            <a:endParaRPr lang="en-US" altLang="zh-CN" sz="2800"/>
          </a:p>
          <a:p>
            <a:pPr algn="ctr" eaLnBrk="1" hangingPunct="1">
              <a:defRPr/>
            </a:pPr>
            <a:r>
              <a:rPr lang="en-US" altLang="zh-CN" sz="2800">
                <a:solidFill>
                  <a:srgbClr val="FFFFFF"/>
                </a:solidFill>
                <a:effectLst>
                  <a:outerShdw blurRad="38100" dist="38100" dir="2700000" algn="tl">
                    <a:srgbClr val="000000"/>
                  </a:outerShdw>
                </a:effectLst>
                <a:latin typeface="Arial" charset="0"/>
                <a:cs typeface="Arial" charset="0"/>
              </a:rPr>
              <a:t>––</a:t>
            </a:r>
            <a:r>
              <a:rPr lang="zh-TW" altLang="en-US" sz="2800">
                <a:solidFill>
                  <a:srgbClr val="FFFFFF"/>
                </a:solidFill>
                <a:effectLst>
                  <a:outerShdw blurRad="38100" dist="38100" dir="2700000" algn="tl">
                    <a:srgbClr val="000000"/>
                  </a:outerShdw>
                </a:effectLst>
                <a:latin typeface="Arial" charset="0"/>
                <a:cs typeface="Arial" charset="0"/>
              </a:rPr>
              <a:t> 徒</a:t>
            </a:r>
            <a:r>
              <a:rPr lang="en-US" altLang="ja-JP" sz="2800">
                <a:solidFill>
                  <a:srgbClr val="FFFFFF"/>
                </a:solidFill>
                <a:effectLst>
                  <a:outerShdw blurRad="38100" dist="38100" dir="2700000" algn="tl">
                    <a:srgbClr val="000000"/>
                  </a:outerShdw>
                </a:effectLst>
                <a:latin typeface="Arial" charset="0"/>
                <a:cs typeface="Arial" charset="0"/>
              </a:rPr>
              <a:t> </a:t>
            </a:r>
            <a:r>
              <a:rPr lang="en-US" altLang="zh-CN" sz="2800">
                <a:solidFill>
                  <a:srgbClr val="FFFFFF"/>
                </a:solidFill>
                <a:effectLst>
                  <a:outerShdw blurRad="38100" dist="38100" dir="2700000" algn="tl">
                    <a:srgbClr val="000000"/>
                  </a:outerShdw>
                </a:effectLst>
                <a:latin typeface="Arial" charset="0"/>
                <a:cs typeface="Arial" charset="0"/>
              </a:rPr>
              <a:t>2:10</a:t>
            </a:r>
            <a:endParaRPr lang="en-US" altLang="zh-CN" sz="200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a:extLst>
              <a:ext uri="{FF2B5EF4-FFF2-40B4-BE49-F238E27FC236}">
                <a16:creationId xmlns:a16="http://schemas.microsoft.com/office/drawing/2014/main" id="{FAA22BDF-7B71-0544-8BF9-E02EAAD0445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6" name="Rectangle 2">
            <a:extLst>
              <a:ext uri="{FF2B5EF4-FFF2-40B4-BE49-F238E27FC236}">
                <a16:creationId xmlns:a16="http://schemas.microsoft.com/office/drawing/2014/main" id="{82203603-D28B-B641-BA89-5F9853F2884C}"/>
              </a:ext>
            </a:extLst>
          </p:cNvPr>
          <p:cNvSpPr>
            <a:spLocks noGrp="1" noChangeArrowheads="1"/>
          </p:cNvSpPr>
          <p:nvPr>
            <p:ph type="title"/>
          </p:nvPr>
        </p:nvSpPr>
        <p:spPr>
          <a:xfrm>
            <a:off x="0" y="-20638"/>
            <a:ext cx="9144000" cy="9286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rIns="132080"/>
          <a:lstStyle/>
          <a:p>
            <a:pPr indent="0" eaLnBrk="1" hangingPunct="1"/>
            <a:r>
              <a:rPr lang="ja-JP" altLang="en-US" sz="5400" b="1">
                <a:solidFill>
                  <a:srgbClr val="FFFFFF"/>
                </a:solidFill>
                <a:latin typeface="宋体" panose="02010600030101010101" pitchFamily="2" charset="-122"/>
                <a:ea typeface="宋体" panose="02010600030101010101" pitchFamily="2" charset="-122"/>
              </a:rPr>
              <a:t>宣教机构</a:t>
            </a:r>
            <a:r>
              <a:rPr lang="en-US" altLang="ja-JP" sz="5400" b="1">
                <a:solidFill>
                  <a:srgbClr val="FFFFFF"/>
                </a:solidFill>
                <a:latin typeface="宋体" panose="02010600030101010101" pitchFamily="2" charset="-122"/>
                <a:ea typeface="宋体" panose="02010600030101010101" pitchFamily="2" charset="-122"/>
              </a:rPr>
              <a:t>…</a:t>
            </a:r>
            <a:endParaRPr lang="en-US" altLang="en-US" sz="5400" b="1">
              <a:solidFill>
                <a:srgbClr val="FFFFFF"/>
              </a:solidFill>
              <a:latin typeface="宋体" panose="02010600030101010101" pitchFamily="2" charset="-122"/>
              <a:ea typeface="宋体" panose="02010600030101010101" pitchFamily="2" charset="-122"/>
            </a:endParaRPr>
          </a:p>
        </p:txBody>
      </p:sp>
      <p:sp>
        <p:nvSpPr>
          <p:cNvPr id="2363395" name="Rectangle 3">
            <a:extLst>
              <a:ext uri="{FF2B5EF4-FFF2-40B4-BE49-F238E27FC236}">
                <a16:creationId xmlns:a16="http://schemas.microsoft.com/office/drawing/2014/main" id="{4383D59D-76F3-CE49-BCB3-4B192D3ACA4C}"/>
              </a:ext>
            </a:extLst>
          </p:cNvPr>
          <p:cNvSpPr>
            <a:spLocks/>
          </p:cNvSpPr>
          <p:nvPr/>
        </p:nvSpPr>
        <p:spPr bwMode="auto">
          <a:xfrm>
            <a:off x="0" y="4221163"/>
            <a:ext cx="9144000" cy="1655762"/>
          </a:xfrm>
          <a:prstGeom prst="rect">
            <a:avLst/>
          </a:prstGeom>
          <a:solidFill>
            <a:srgbClr val="CCCCCC"/>
          </a:solidFill>
          <a:ln w="12700" cap="sq">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grpSp>
        <p:nvGrpSpPr>
          <p:cNvPr id="314372" name="Group 6">
            <a:extLst>
              <a:ext uri="{FF2B5EF4-FFF2-40B4-BE49-F238E27FC236}">
                <a16:creationId xmlns:a16="http://schemas.microsoft.com/office/drawing/2014/main" id="{93E48462-AB54-DD44-8DCB-425AD4401196}"/>
              </a:ext>
            </a:extLst>
          </p:cNvPr>
          <p:cNvGrpSpPr>
            <a:grpSpLocks/>
          </p:cNvGrpSpPr>
          <p:nvPr/>
        </p:nvGrpSpPr>
        <p:grpSpPr bwMode="auto">
          <a:xfrm>
            <a:off x="144463" y="4406900"/>
            <a:ext cx="8891587" cy="1254125"/>
            <a:chOff x="0" y="0"/>
            <a:chExt cx="5601" cy="790"/>
          </a:xfrm>
        </p:grpSpPr>
        <p:sp>
          <p:nvSpPr>
            <p:cNvPr id="2363397" name="Rectangle 4">
              <a:extLst>
                <a:ext uri="{FF2B5EF4-FFF2-40B4-BE49-F238E27FC236}">
                  <a16:creationId xmlns:a16="http://schemas.microsoft.com/office/drawing/2014/main" id="{D3555E04-0EB1-4647-9C0A-ABB612CC7B4B}"/>
                </a:ext>
              </a:extLst>
            </p:cNvPr>
            <p:cNvSpPr>
              <a:spLocks/>
            </p:cNvSpPr>
            <p:nvPr/>
          </p:nvSpPr>
          <p:spPr bwMode="auto">
            <a:xfrm>
              <a:off x="0" y="0"/>
              <a:ext cx="5601" cy="790"/>
            </a:xfrm>
            <a:prstGeom prst="rect">
              <a:avLst/>
            </a:prstGeom>
            <a:solidFill>
              <a:srgbClr val="CCCCCC"/>
            </a:solidFill>
            <a:ln>
              <a:noFill/>
            </a:ln>
            <a:extLs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pic>
          <p:nvPicPr>
            <p:cNvPr id="314374" name="Picture 5">
              <a:extLst>
                <a:ext uri="{FF2B5EF4-FFF2-40B4-BE49-F238E27FC236}">
                  <a16:creationId xmlns:a16="http://schemas.microsoft.com/office/drawing/2014/main" id="{2557B9C7-E812-4E41-8BE2-10F9A78E1D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1"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653777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2"/>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WorldVenture </a:t>
            </a:r>
            <a:r>
              <a:rPr lang="zh-CN" altLang="en-US" sz="3600" b="1">
                <a:solidFill>
                  <a:schemeClr val="bg1"/>
                </a:solidFill>
                <a:latin typeface="Arial" charset="0"/>
                <a:ea typeface="ＭＳ Ｐゴシック" charset="0"/>
                <a:cs typeface="ＭＳ Ｐゴシック" charset="0"/>
              </a:rPr>
              <a:t>宣教培训中心讲师</a:t>
            </a:r>
            <a:endParaRPr lang="zh-CN" altLang="en-US" b="1">
              <a:latin typeface="Times New Roman" charset="0"/>
              <a:ea typeface="ＭＳ Ｐゴシック" charset="0"/>
              <a:cs typeface="ＭＳ Ｐゴシック" charset="0"/>
            </a:endParaRPr>
          </a:p>
        </p:txBody>
      </p:sp>
      <p:pic>
        <p:nvPicPr>
          <p:cNvPr id="825346" name="Picture 3" descr="GroupTaborApr0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1026"/>
          <p:cNvSpPr>
            <a:spLocks noGrp="1" noChangeArrowheads="1"/>
          </p:cNvSpPr>
          <p:nvPr>
            <p:ph type="ctrTitle"/>
          </p:nvPr>
        </p:nvSpPr>
        <p:spPr>
          <a:xfrm>
            <a:off x="4357688" y="5943600"/>
            <a:ext cx="4786312" cy="838200"/>
          </a:xfrm>
        </p:spPr>
        <p:txBody>
          <a:bodyPr/>
          <a:lstStyle/>
          <a:p>
            <a:pPr eaLnBrk="1" hangingPunct="1"/>
            <a:r>
              <a:rPr lang="en-US" altLang="zh-CN" sz="3200" b="1">
                <a:solidFill>
                  <a:schemeClr val="bg1"/>
                </a:solidFill>
                <a:latin typeface="Arial" charset="0"/>
                <a:ea typeface="ＭＳ Ｐゴシック" charset="0"/>
                <a:cs typeface="ＭＳ Ｐゴシック" charset="0"/>
              </a:rPr>
              <a:t>Susan &amp; Rick @</a:t>
            </a:r>
            <a:r>
              <a:rPr lang="zh-CN" altLang="en-US" sz="3200" b="1">
                <a:solidFill>
                  <a:schemeClr val="bg1"/>
                </a:solidFill>
                <a:latin typeface="Arial" charset="0"/>
                <a:ea typeface="ＭＳ Ｐゴシック" charset="0"/>
                <a:cs typeface="ＭＳ Ｐゴシック" charset="0"/>
              </a:rPr>
              <a:t> 橄榄山</a:t>
            </a:r>
            <a:endParaRPr lang="zh-CN" altLang="en-US" sz="4000" b="1">
              <a:latin typeface="Times New Roman" charset="0"/>
              <a:ea typeface="ＭＳ Ｐゴシック" charset="0"/>
              <a:cs typeface="ＭＳ Ｐゴシック" charset="0"/>
            </a:endParaRPr>
          </a:p>
        </p:txBody>
      </p:sp>
      <p:pic>
        <p:nvPicPr>
          <p:cNvPr id="827394" name="Picture 1029" descr="JerusMtOlivesRickn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7395" name="Rectangle 1030"/>
          <p:cNvSpPr>
            <a:spLocks noChangeArrowheads="1"/>
          </p:cNvSpPr>
          <p:nvPr/>
        </p:nvSpPr>
        <p:spPr bwMode="auto">
          <a:xfrm>
            <a:off x="0" y="5562600"/>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sz="3200" b="1">
                <a:solidFill>
                  <a:srgbClr val="FFFFFF"/>
                </a:solidFill>
                <a:latin typeface="Arial" charset="0"/>
              </a:rPr>
              <a:t>Kurt</a:t>
            </a:r>
            <a:r>
              <a:rPr lang="zh-CN" altLang="en-US" sz="3200" b="1">
                <a:solidFill>
                  <a:srgbClr val="FFFFFF"/>
                </a:solidFill>
                <a:latin typeface="Arial" charset="0"/>
              </a:rPr>
              <a:t> </a:t>
            </a:r>
            <a:r>
              <a:rPr lang="en-US" altLang="zh-CN" sz="3200" b="1">
                <a:solidFill>
                  <a:srgbClr val="FFFFFF"/>
                </a:solidFill>
                <a:latin typeface="Arial" charset="0"/>
              </a:rPr>
              <a:t>@</a:t>
            </a:r>
            <a:br>
              <a:rPr lang="en-US" altLang="zh-CN" sz="3200" b="1">
                <a:solidFill>
                  <a:srgbClr val="FFFFFF"/>
                </a:solidFill>
                <a:latin typeface="Arial" charset="0"/>
              </a:rPr>
            </a:br>
            <a:r>
              <a:rPr lang="zh-CN" altLang="en-US" sz="3200" b="1">
                <a:solidFill>
                  <a:srgbClr val="FFFFFF"/>
                </a:solidFill>
                <a:latin typeface="Arial" charset="0"/>
              </a:rPr>
              <a:t>希西家隧道</a:t>
            </a:r>
            <a:endParaRPr lang="zh-CN" altLang="en-US" sz="4000" b="1">
              <a:solidFill>
                <a:srgbClr val="000000"/>
              </a:solidFill>
            </a:endParaRPr>
          </a:p>
        </p:txBody>
      </p:sp>
      <p:pic>
        <p:nvPicPr>
          <p:cNvPr id="827396" name="Picture 1028" descr="KurtHezTunnel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陶匠难道没有权用同一团的泥，又做贵重的、又做卑贱的器皿吗？</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297088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26"/>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Dead Sea Mud</a:t>
            </a:r>
            <a:endParaRPr lang="en-US" altLang="zh-CN" b="1">
              <a:latin typeface="Times New Roman" charset="0"/>
              <a:ea typeface="ＭＳ Ｐゴシック" charset="0"/>
              <a:cs typeface="ＭＳ Ｐゴシック" charset="0"/>
            </a:endParaRPr>
          </a:p>
        </p:txBody>
      </p:sp>
      <p:pic>
        <p:nvPicPr>
          <p:cNvPr id="829442" name="Picture 1027" descr="RicknWinklerMud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26"/>
          <p:cNvSpPr>
            <a:spLocks noGrp="1" noChangeArrowheads="1"/>
          </p:cNvSpPr>
          <p:nvPr>
            <p:ph type="ctrTitle"/>
          </p:nvPr>
        </p:nvSpPr>
        <p:spPr>
          <a:xfrm>
            <a:off x="0" y="60960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SimSun" charset="0"/>
                <a:ea typeface="SimSun" charset="0"/>
                <a:cs typeface="SimSun" charset="0"/>
              </a:rPr>
              <a:t>传福音给凡受造的</a:t>
            </a:r>
            <a:r>
              <a:rPr lang="en-US" altLang="ja-JP" sz="3600" b="1">
                <a:solidFill>
                  <a:schemeClr val="bg1"/>
                </a:solidFill>
                <a:latin typeface="Arial" charset="0"/>
                <a:ea typeface="ＭＳ Ｐゴシック" charset="0"/>
                <a:cs typeface="ＭＳ Ｐゴシック" charset="0"/>
              </a:rPr>
              <a:t>” (</a:t>
            </a:r>
            <a:r>
              <a:rPr lang="zh-CN" altLang="en-US" sz="3600" b="1">
                <a:solidFill>
                  <a:schemeClr val="bg1"/>
                </a:solidFill>
                <a:latin typeface="SimSun" charset="0"/>
                <a:ea typeface="SimSun" charset="0"/>
                <a:cs typeface="SimSun" charset="0"/>
              </a:rPr>
              <a:t>马可福音</a:t>
            </a:r>
            <a:r>
              <a:rPr lang="en-US" altLang="ja-JP" sz="3600" b="1">
                <a:solidFill>
                  <a:schemeClr val="bg1"/>
                </a:solidFill>
                <a:latin typeface="SimSun" charset="0"/>
                <a:ea typeface="SimSun" charset="0"/>
                <a:cs typeface="SimSun" charset="0"/>
              </a:rPr>
              <a:t> </a:t>
            </a:r>
            <a:r>
              <a:rPr lang="en-US" altLang="ja-JP" sz="3600" b="1">
                <a:solidFill>
                  <a:schemeClr val="bg1"/>
                </a:solidFill>
                <a:latin typeface="Arial" charset="0"/>
                <a:ea typeface="ＭＳ Ｐゴシック" charset="0"/>
                <a:cs typeface="ＭＳ Ｐゴシック" charset="0"/>
              </a:rPr>
              <a:t>16:15)</a:t>
            </a:r>
            <a:endParaRPr lang="en-US" altLang="zh-CN" b="1">
              <a:latin typeface="Times New Roman" charset="0"/>
              <a:ea typeface="ＭＳ Ｐゴシック" charset="0"/>
              <a:cs typeface="ＭＳ Ｐゴシック" charset="0"/>
            </a:endParaRPr>
          </a:p>
        </p:txBody>
      </p:sp>
      <p:pic>
        <p:nvPicPr>
          <p:cNvPr id="831490" name="Picture 1027" descr="RicknCa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7"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3538"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i="1">
                <a:solidFill>
                  <a:schemeClr val="hlink"/>
                </a:solidFill>
                <a:latin typeface="Lucida Handwriting" charset="0"/>
                <a:ea typeface="ＭＳ Ｐゴシック" charset="0"/>
                <a:cs typeface="ＭＳ Ｐゴシック" charset="0"/>
              </a:rPr>
              <a:t>新  加  坡  神  学  院</a:t>
            </a:r>
          </a:p>
        </p:txBody>
      </p:sp>
    </p:spTree>
  </p:cSld>
  <p:clrMapOvr>
    <a:masterClrMapping/>
  </p:clrMapOvr>
  <p:transition advClick="0" advTm="3000">
    <p:random/>
  </p:transition>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835585" name="Picture 2" descr="001"/>
          <p:cNvPicPr>
            <a:picLocks noChangeAspect="1" noChangeArrowheads="1"/>
          </p:cNvPicPr>
          <p:nvPr/>
        </p:nvPicPr>
        <p:blipFill>
          <a:blip r:embed="rId4" cstate="screen">
            <a:extLst>
              <a:ext uri="{28A0092B-C50C-407E-A947-70E740481C1C}">
                <a14:useLocalDpi xmlns:a14="http://schemas.microsoft.com/office/drawing/2010/main" val="0"/>
              </a:ext>
            </a:extLst>
          </a:blip>
          <a:srcRect t="-2222"/>
          <a:stretch>
            <a:fillRect/>
          </a:stretch>
        </p:blipFill>
        <p:spPr bwMode="auto">
          <a:xfrm>
            <a:off x="2155825" y="-10668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AutoShape 3"/>
          <p:cNvSpPr>
            <a:spLocks noChangeArrowheads="1"/>
          </p:cNvSpPr>
          <p:nvPr/>
        </p:nvSpPr>
        <p:spPr bwMode="auto">
          <a:xfrm rot="8198256">
            <a:off x="4114800" y="4114800"/>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2" name="AutoShape 4"/>
          <p:cNvSpPr>
            <a:spLocks noChangeArrowheads="1"/>
          </p:cNvSpPr>
          <p:nvPr/>
        </p:nvSpPr>
        <p:spPr bwMode="auto">
          <a:xfrm rot="2181338">
            <a:off x="4800600" y="841375"/>
            <a:ext cx="381000" cy="3578225"/>
          </a:xfrm>
          <a:prstGeom prst="upArrow">
            <a:avLst>
              <a:gd name="adj1" fmla="val 50000"/>
              <a:gd name="adj2" fmla="val 234792"/>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3" name="Rectangle 5"/>
          <p:cNvSpPr>
            <a:spLocks noGrp="1" noChangeArrowheads="1"/>
          </p:cNvSpPr>
          <p:nvPr>
            <p:ph type="title"/>
          </p:nvPr>
        </p:nvSpPr>
        <p:spPr>
          <a:xfrm>
            <a:off x="0" y="5943600"/>
            <a:ext cx="8915400" cy="990600"/>
          </a:xfrm>
          <a:solidFill>
            <a:schemeClr val="bg2"/>
          </a:solidFill>
        </p:spPr>
        <p:txBody>
          <a:bodyPr/>
          <a:lstStyle/>
          <a:p>
            <a:pPr eaLnBrk="1" hangingPunct="1"/>
            <a:r>
              <a:rPr lang="zh-CN" altLang="en-US">
                <a:latin typeface="SimSun" charset="0"/>
                <a:ea typeface="SimSun" charset="0"/>
                <a:cs typeface="SimSun" charset="0"/>
              </a:rPr>
              <a:t>在新加坡神学院的“诸国”</a:t>
            </a:r>
          </a:p>
        </p:txBody>
      </p:sp>
      <p:sp>
        <p:nvSpPr>
          <p:cNvPr id="375814" name="AutoShape 6"/>
          <p:cNvSpPr>
            <a:spLocks noChangeArrowheads="1"/>
          </p:cNvSpPr>
          <p:nvPr/>
        </p:nvSpPr>
        <p:spPr bwMode="auto">
          <a:xfrm rot="1230007">
            <a:off x="3810000" y="2967038"/>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5" name="AutoShape 7"/>
          <p:cNvSpPr>
            <a:spLocks noChangeArrowheads="1"/>
          </p:cNvSpPr>
          <p:nvPr/>
        </p:nvSpPr>
        <p:spPr bwMode="auto">
          <a:xfrm rot="-2225631">
            <a:off x="2667000" y="1366838"/>
            <a:ext cx="381000" cy="2971800"/>
          </a:xfrm>
          <a:prstGeom prst="upArrow">
            <a:avLst>
              <a:gd name="adj1" fmla="val 50000"/>
              <a:gd name="adj2" fmla="val 19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6" name="AutoShape 8"/>
          <p:cNvSpPr>
            <a:spLocks noChangeArrowheads="1"/>
          </p:cNvSpPr>
          <p:nvPr/>
        </p:nvSpPr>
        <p:spPr bwMode="auto">
          <a:xfrm rot="-1429550">
            <a:off x="3124200" y="1941513"/>
            <a:ext cx="381000" cy="2133600"/>
          </a:xfrm>
          <a:prstGeom prst="upArrow">
            <a:avLst>
              <a:gd name="adj1" fmla="val 50000"/>
              <a:gd name="adj2" fmla="val 14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7" name="AutoShape 9"/>
          <p:cNvSpPr>
            <a:spLocks noChangeArrowheads="1"/>
          </p:cNvSpPr>
          <p:nvPr/>
        </p:nvSpPr>
        <p:spPr bwMode="auto">
          <a:xfrm rot="613787">
            <a:off x="3892550" y="0"/>
            <a:ext cx="381000" cy="4114800"/>
          </a:xfrm>
          <a:prstGeom prst="upArrow">
            <a:avLst>
              <a:gd name="adj1" fmla="val 50000"/>
              <a:gd name="adj2" fmla="val 27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8" name="Text Box 10"/>
          <p:cNvSpPr txBox="1">
            <a:spLocks noChangeArrowheads="1"/>
          </p:cNvSpPr>
          <p:nvPr/>
        </p:nvSpPr>
        <p:spPr bwMode="auto">
          <a:xfrm>
            <a:off x="304800" y="38972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斯里兰卡</a:t>
            </a:r>
          </a:p>
        </p:txBody>
      </p:sp>
      <p:sp>
        <p:nvSpPr>
          <p:cNvPr id="375819" name="Text Box 11"/>
          <p:cNvSpPr txBox="1">
            <a:spLocks noChangeArrowheads="1"/>
          </p:cNvSpPr>
          <p:nvPr/>
        </p:nvSpPr>
        <p:spPr bwMode="auto">
          <a:xfrm>
            <a:off x="4876800" y="51054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印度尼西亚</a:t>
            </a:r>
          </a:p>
        </p:txBody>
      </p:sp>
      <p:sp>
        <p:nvSpPr>
          <p:cNvPr id="375820" name="Text Box 12"/>
          <p:cNvSpPr txBox="1">
            <a:spLocks noChangeArrowheads="1"/>
          </p:cNvSpPr>
          <p:nvPr/>
        </p:nvSpPr>
        <p:spPr bwMode="auto">
          <a:xfrm>
            <a:off x="4495800" y="25908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越南</a:t>
            </a:r>
          </a:p>
        </p:txBody>
      </p:sp>
      <p:sp>
        <p:nvSpPr>
          <p:cNvPr id="375821" name="Text Box 13"/>
          <p:cNvSpPr txBox="1">
            <a:spLocks noChangeArrowheads="1"/>
          </p:cNvSpPr>
          <p:nvPr/>
        </p:nvSpPr>
        <p:spPr bwMode="auto">
          <a:xfrm>
            <a:off x="3352800" y="21336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柬埔寨</a:t>
            </a:r>
          </a:p>
        </p:txBody>
      </p:sp>
      <p:sp>
        <p:nvSpPr>
          <p:cNvPr id="375822" name="Text Box 14"/>
          <p:cNvSpPr txBox="1">
            <a:spLocks noChangeArrowheads="1"/>
          </p:cNvSpPr>
          <p:nvPr/>
        </p:nvSpPr>
        <p:spPr bwMode="auto">
          <a:xfrm>
            <a:off x="3200400" y="533400"/>
            <a:ext cx="14478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中国</a:t>
            </a:r>
          </a:p>
        </p:txBody>
      </p:sp>
      <p:sp>
        <p:nvSpPr>
          <p:cNvPr id="375823" name="Text Box 15"/>
          <p:cNvSpPr txBox="1">
            <a:spLocks noChangeArrowheads="1"/>
          </p:cNvSpPr>
          <p:nvPr/>
        </p:nvSpPr>
        <p:spPr bwMode="auto">
          <a:xfrm>
            <a:off x="304800" y="26018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a:t>
            </a:r>
          </a:p>
        </p:txBody>
      </p:sp>
      <p:sp>
        <p:nvSpPr>
          <p:cNvPr id="375824" name="Text Box 16"/>
          <p:cNvSpPr txBox="1">
            <a:spLocks noChangeArrowheads="1"/>
          </p:cNvSpPr>
          <p:nvPr/>
        </p:nvSpPr>
        <p:spPr bwMode="auto">
          <a:xfrm>
            <a:off x="5486400" y="3048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韩国</a:t>
            </a:r>
          </a:p>
        </p:txBody>
      </p:sp>
      <p:sp>
        <p:nvSpPr>
          <p:cNvPr id="375825" name="Text Box 17"/>
          <p:cNvSpPr txBox="1">
            <a:spLocks noChangeArrowheads="1"/>
          </p:cNvSpPr>
          <p:nvPr/>
        </p:nvSpPr>
        <p:spPr bwMode="auto">
          <a:xfrm>
            <a:off x="3429000" y="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蒙古</a:t>
            </a:r>
          </a:p>
        </p:txBody>
      </p:sp>
      <p:sp>
        <p:nvSpPr>
          <p:cNvPr id="375826" name="Text Box 18"/>
          <p:cNvSpPr txBox="1">
            <a:spLocks noChangeArrowheads="1"/>
          </p:cNvSpPr>
          <p:nvPr/>
        </p:nvSpPr>
        <p:spPr bwMode="auto">
          <a:xfrm>
            <a:off x="228600" y="6206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dirty="0">
                <a:solidFill>
                  <a:srgbClr val="FFFFFF"/>
                </a:solidFill>
                <a:latin typeface="Arial" charset="0"/>
              </a:rPr>
              <a:t>荷兰</a:t>
            </a:r>
          </a:p>
        </p:txBody>
      </p:sp>
      <p:sp>
        <p:nvSpPr>
          <p:cNvPr id="375827" name="Text Box 19"/>
          <p:cNvSpPr txBox="1">
            <a:spLocks noChangeArrowheads="1"/>
          </p:cNvSpPr>
          <p:nvPr/>
        </p:nvSpPr>
        <p:spPr bwMode="auto">
          <a:xfrm>
            <a:off x="4114800" y="35814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马来西亚</a:t>
            </a:r>
          </a:p>
        </p:txBody>
      </p:sp>
      <p:sp>
        <p:nvSpPr>
          <p:cNvPr id="375828" name="Text Box 20"/>
          <p:cNvSpPr txBox="1">
            <a:spLocks noChangeArrowheads="1"/>
          </p:cNvSpPr>
          <p:nvPr/>
        </p:nvSpPr>
        <p:spPr bwMode="auto">
          <a:xfrm>
            <a:off x="304800" y="47354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肯尼亚</a:t>
            </a:r>
          </a:p>
        </p:txBody>
      </p:sp>
      <p:sp>
        <p:nvSpPr>
          <p:cNvPr id="375829" name="Text Box 21"/>
          <p:cNvSpPr txBox="1">
            <a:spLocks noChangeArrowheads="1"/>
          </p:cNvSpPr>
          <p:nvPr/>
        </p:nvSpPr>
        <p:spPr bwMode="auto">
          <a:xfrm>
            <a:off x="2667000" y="127793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缅甸</a:t>
            </a:r>
          </a:p>
        </p:txBody>
      </p:sp>
      <p:sp>
        <p:nvSpPr>
          <p:cNvPr id="375830" name="Text Box 22"/>
          <p:cNvSpPr txBox="1">
            <a:spLocks noChangeArrowheads="1"/>
          </p:cNvSpPr>
          <p:nvPr/>
        </p:nvSpPr>
        <p:spPr bwMode="auto">
          <a:xfrm>
            <a:off x="5791200" y="30480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菲律宾</a:t>
            </a:r>
          </a:p>
        </p:txBody>
      </p:sp>
      <p:sp>
        <p:nvSpPr>
          <p:cNvPr id="375831" name="Text Box 23"/>
          <p:cNvSpPr txBox="1">
            <a:spLocks noChangeArrowheads="1"/>
          </p:cNvSpPr>
          <p:nvPr/>
        </p:nvSpPr>
        <p:spPr bwMode="auto">
          <a:xfrm>
            <a:off x="6781800" y="776288"/>
            <a:ext cx="19050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日本</a:t>
            </a:r>
          </a:p>
        </p:txBody>
      </p:sp>
      <p:sp>
        <p:nvSpPr>
          <p:cNvPr id="375832" name="Text Box 24"/>
          <p:cNvSpPr txBox="1">
            <a:spLocks noChangeArrowheads="1"/>
          </p:cNvSpPr>
          <p:nvPr/>
        </p:nvSpPr>
        <p:spPr bwMode="auto">
          <a:xfrm>
            <a:off x="2895600" y="2757488"/>
            <a:ext cx="1447800" cy="36671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泰国</a:t>
            </a:r>
          </a:p>
        </p:txBody>
      </p:sp>
      <p:sp>
        <p:nvSpPr>
          <p:cNvPr id="375833" name="Text Box 25"/>
          <p:cNvSpPr txBox="1">
            <a:spLocks noChangeArrowheads="1"/>
          </p:cNvSpPr>
          <p:nvPr/>
        </p:nvSpPr>
        <p:spPr bwMode="auto">
          <a:xfrm>
            <a:off x="5334000" y="1219200"/>
            <a:ext cx="1905000" cy="366713"/>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台湾</a:t>
            </a:r>
          </a:p>
        </p:txBody>
      </p:sp>
      <p:sp>
        <p:nvSpPr>
          <p:cNvPr id="375834" name="Line 26"/>
          <p:cNvSpPr>
            <a:spLocks noChangeShapeType="1"/>
          </p:cNvSpPr>
          <p:nvPr/>
        </p:nvSpPr>
        <p:spPr bwMode="auto">
          <a:xfrm flipV="1">
            <a:off x="0" y="4343400"/>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5835" name="Text Box 27"/>
          <p:cNvSpPr txBox="1">
            <a:spLocks noChangeArrowheads="1"/>
          </p:cNvSpPr>
          <p:nvPr/>
        </p:nvSpPr>
        <p:spPr bwMode="auto">
          <a:xfrm>
            <a:off x="304800" y="53450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美国</a:t>
            </a:r>
          </a:p>
        </p:txBody>
      </p:sp>
      <p:sp>
        <p:nvSpPr>
          <p:cNvPr id="375836" name="Text Box 28"/>
          <p:cNvSpPr txBox="1">
            <a:spLocks noChangeArrowheads="1"/>
          </p:cNvSpPr>
          <p:nvPr/>
        </p:nvSpPr>
        <p:spPr bwMode="auto">
          <a:xfrm>
            <a:off x="2895600" y="3962400"/>
            <a:ext cx="1676400" cy="3667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新加坡</a:t>
            </a:r>
          </a:p>
        </p:txBody>
      </p:sp>
    </p:spTree>
  </p:cSld>
  <p:clrMapOvr>
    <a:overrideClrMapping bg1="dk2" tx1="lt1" bg2="dk1" tx2="lt2" accent1="accent1" accent2="accent2" accent3="accent3" accent4="accent4" accent5="accent5" accent6="accent6" hlink="hlink" folHlink="folHlink"/>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75836"/>
                                        </p:tgtEl>
                                        <p:attrNameLst>
                                          <p:attrName>style.visibility</p:attrName>
                                        </p:attrNameLst>
                                      </p:cBhvr>
                                      <p:to>
                                        <p:strVal val="visible"/>
                                      </p:to>
                                    </p:set>
                                    <p:anim calcmode="lin" valueType="num">
                                      <p:cBhvr>
                                        <p:cTn id="7" dur="1000" fill="hold"/>
                                        <p:tgtEl>
                                          <p:spTgt spid="375836"/>
                                        </p:tgtEl>
                                        <p:attrNameLst>
                                          <p:attrName>ppt_w</p:attrName>
                                        </p:attrNameLst>
                                      </p:cBhvr>
                                      <p:tavLst>
                                        <p:tav tm="0">
                                          <p:val>
                                            <p:fltVal val="0"/>
                                          </p:val>
                                        </p:tav>
                                        <p:tav tm="100000">
                                          <p:val>
                                            <p:strVal val="#ppt_w"/>
                                          </p:val>
                                        </p:tav>
                                      </p:tavLst>
                                    </p:anim>
                                    <p:anim calcmode="lin" valueType="num">
                                      <p:cBhvr>
                                        <p:cTn id="8" dur="1000" fill="hold"/>
                                        <p:tgtEl>
                                          <p:spTgt spid="375836"/>
                                        </p:tgtEl>
                                        <p:attrNameLst>
                                          <p:attrName>ppt_h</p:attrName>
                                        </p:attrNameLst>
                                      </p:cBhvr>
                                      <p:tavLst>
                                        <p:tav tm="0">
                                          <p:val>
                                            <p:fltVal val="0"/>
                                          </p:val>
                                        </p:tav>
                                        <p:tav tm="100000">
                                          <p:val>
                                            <p:strVal val="#ppt_h"/>
                                          </p:val>
                                        </p:tav>
                                      </p:tavLst>
                                    </p:anim>
                                    <p:anim calcmode="lin" valueType="num">
                                      <p:cBhvr>
                                        <p:cTn id="9" dur="1000" fill="hold"/>
                                        <p:tgtEl>
                                          <p:spTgt spid="3758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5834"/>
                                        </p:tgtEl>
                                        <p:attrNameLst>
                                          <p:attrName>style.visibility</p:attrName>
                                        </p:attrNameLst>
                                      </p:cBhvr>
                                      <p:to>
                                        <p:strVal val="visible"/>
                                      </p:to>
                                    </p:set>
                                    <p:animEffect transition="in" filter="wipe(left)">
                                      <p:cBhvr>
                                        <p:cTn id="14" dur="500"/>
                                        <p:tgtEl>
                                          <p:spTgt spid="375834"/>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75814"/>
                                        </p:tgtEl>
                                        <p:attrNameLst>
                                          <p:attrName>style.visibility</p:attrName>
                                        </p:attrNameLst>
                                      </p:cBhvr>
                                      <p:to>
                                        <p:strVal val="visible"/>
                                      </p:to>
                                    </p:set>
                                    <p:animEffect transition="in" filter="wipe(down)">
                                      <p:cBhvr>
                                        <p:cTn id="18" dur="500"/>
                                        <p:tgtEl>
                                          <p:spTgt spid="375814"/>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75815"/>
                                        </p:tgtEl>
                                        <p:attrNameLst>
                                          <p:attrName>style.visibility</p:attrName>
                                        </p:attrNameLst>
                                      </p:cBhvr>
                                      <p:to>
                                        <p:strVal val="visible"/>
                                      </p:to>
                                    </p:set>
                                    <p:animEffect transition="in" filter="wipe(down)">
                                      <p:cBhvr>
                                        <p:cTn id="22" dur="500"/>
                                        <p:tgtEl>
                                          <p:spTgt spid="375815"/>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375811"/>
                                        </p:tgtEl>
                                        <p:attrNameLst>
                                          <p:attrName>style.visibility</p:attrName>
                                        </p:attrNameLst>
                                      </p:cBhvr>
                                      <p:to>
                                        <p:strVal val="visible"/>
                                      </p:to>
                                    </p:set>
                                    <p:animEffect transition="in" filter="wipe(up)">
                                      <p:cBhvr>
                                        <p:cTn id="26" dur="500"/>
                                        <p:tgtEl>
                                          <p:spTgt spid="375811"/>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375817"/>
                                        </p:tgtEl>
                                        <p:attrNameLst>
                                          <p:attrName>style.visibility</p:attrName>
                                        </p:attrNameLst>
                                      </p:cBhvr>
                                      <p:to>
                                        <p:strVal val="visible"/>
                                      </p:to>
                                    </p:set>
                                    <p:animEffect transition="in" filter="wipe(down)">
                                      <p:cBhvr>
                                        <p:cTn id="30" dur="500"/>
                                        <p:tgtEl>
                                          <p:spTgt spid="375817"/>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375812"/>
                                        </p:tgtEl>
                                        <p:attrNameLst>
                                          <p:attrName>style.visibility</p:attrName>
                                        </p:attrNameLst>
                                      </p:cBhvr>
                                      <p:to>
                                        <p:strVal val="visible"/>
                                      </p:to>
                                    </p:set>
                                    <p:animEffect transition="in" filter="wipe(down)">
                                      <p:cBhvr>
                                        <p:cTn id="34" dur="500"/>
                                        <p:tgtEl>
                                          <p:spTgt spid="375812"/>
                                        </p:tgtEl>
                                      </p:cBhvr>
                                    </p:animEffect>
                                  </p:childTnLst>
                                </p:cTn>
                              </p:par>
                            </p:childTnLst>
                          </p:cTn>
                        </p:par>
                        <p:par>
                          <p:cTn id="35" fill="hold" nodeType="afterGroup">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375816"/>
                                        </p:tgtEl>
                                        <p:attrNameLst>
                                          <p:attrName>style.visibility</p:attrName>
                                        </p:attrNameLst>
                                      </p:cBhvr>
                                      <p:to>
                                        <p:strVal val="visible"/>
                                      </p:to>
                                    </p:set>
                                    <p:animEffect transition="in" filter="wipe(down)">
                                      <p:cBhvr>
                                        <p:cTn id="38" dur="500"/>
                                        <p:tgtEl>
                                          <p:spTgt spid="375816"/>
                                        </p:tgtEl>
                                      </p:cBhvr>
                                    </p:animEffect>
                                  </p:childTnLst>
                                </p:cTn>
                              </p:par>
                            </p:childTnLst>
                          </p:cTn>
                        </p:par>
                        <p:par>
                          <p:cTn id="39" fill="hold" nodeType="afterGroup">
                            <p:stCondLst>
                              <p:cond delay="4500"/>
                            </p:stCondLst>
                            <p:childTnLst>
                              <p:par>
                                <p:cTn id="40" presetID="15" presetClass="entr" presetSubtype="0" fill="hold" grpId="0" nodeType="afterEffect">
                                  <p:stCondLst>
                                    <p:cond delay="0"/>
                                  </p:stCondLst>
                                  <p:childTnLst>
                                    <p:set>
                                      <p:cBhvr>
                                        <p:cTn id="41" dur="1" fill="hold">
                                          <p:stCondLst>
                                            <p:cond delay="0"/>
                                          </p:stCondLst>
                                        </p:cTn>
                                        <p:tgtEl>
                                          <p:spTgt spid="375827"/>
                                        </p:tgtEl>
                                        <p:attrNameLst>
                                          <p:attrName>style.visibility</p:attrName>
                                        </p:attrNameLst>
                                      </p:cBhvr>
                                      <p:to>
                                        <p:strVal val="visible"/>
                                      </p:to>
                                    </p:set>
                                    <p:anim calcmode="lin" valueType="num">
                                      <p:cBhvr>
                                        <p:cTn id="42" dur="1000" fill="hold"/>
                                        <p:tgtEl>
                                          <p:spTgt spid="375827"/>
                                        </p:tgtEl>
                                        <p:attrNameLst>
                                          <p:attrName>ppt_w</p:attrName>
                                        </p:attrNameLst>
                                      </p:cBhvr>
                                      <p:tavLst>
                                        <p:tav tm="0">
                                          <p:val>
                                            <p:fltVal val="0"/>
                                          </p:val>
                                        </p:tav>
                                        <p:tav tm="100000">
                                          <p:val>
                                            <p:strVal val="#ppt_w"/>
                                          </p:val>
                                        </p:tav>
                                      </p:tavLst>
                                    </p:anim>
                                    <p:anim calcmode="lin" valueType="num">
                                      <p:cBhvr>
                                        <p:cTn id="43" dur="1000" fill="hold"/>
                                        <p:tgtEl>
                                          <p:spTgt spid="375827"/>
                                        </p:tgtEl>
                                        <p:attrNameLst>
                                          <p:attrName>ppt_h</p:attrName>
                                        </p:attrNameLst>
                                      </p:cBhvr>
                                      <p:tavLst>
                                        <p:tav tm="0">
                                          <p:val>
                                            <p:fltVal val="0"/>
                                          </p:val>
                                        </p:tav>
                                        <p:tav tm="100000">
                                          <p:val>
                                            <p:strVal val="#ppt_h"/>
                                          </p:val>
                                        </p:tav>
                                      </p:tavLst>
                                    </p:anim>
                                    <p:anim calcmode="lin" valueType="num">
                                      <p:cBhvr>
                                        <p:cTn id="44" dur="1000" fill="hold"/>
                                        <p:tgtEl>
                                          <p:spTgt spid="37582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75827"/>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5500"/>
                            </p:stCondLst>
                            <p:childTnLst>
                              <p:par>
                                <p:cTn id="47" presetID="15" presetClass="entr" presetSubtype="0" fill="hold" grpId="0" nodeType="afterEffect">
                                  <p:stCondLst>
                                    <p:cond delay="0"/>
                                  </p:stCondLst>
                                  <p:childTnLst>
                                    <p:set>
                                      <p:cBhvr>
                                        <p:cTn id="48" dur="1" fill="hold">
                                          <p:stCondLst>
                                            <p:cond delay="0"/>
                                          </p:stCondLst>
                                        </p:cTn>
                                        <p:tgtEl>
                                          <p:spTgt spid="375829"/>
                                        </p:tgtEl>
                                        <p:attrNameLst>
                                          <p:attrName>style.visibility</p:attrName>
                                        </p:attrNameLst>
                                      </p:cBhvr>
                                      <p:to>
                                        <p:strVal val="visible"/>
                                      </p:to>
                                    </p:set>
                                    <p:anim calcmode="lin" valueType="num">
                                      <p:cBhvr>
                                        <p:cTn id="49" dur="1000" fill="hold"/>
                                        <p:tgtEl>
                                          <p:spTgt spid="375829"/>
                                        </p:tgtEl>
                                        <p:attrNameLst>
                                          <p:attrName>ppt_w</p:attrName>
                                        </p:attrNameLst>
                                      </p:cBhvr>
                                      <p:tavLst>
                                        <p:tav tm="0">
                                          <p:val>
                                            <p:fltVal val="0"/>
                                          </p:val>
                                        </p:tav>
                                        <p:tav tm="100000">
                                          <p:val>
                                            <p:strVal val="#ppt_w"/>
                                          </p:val>
                                        </p:tav>
                                      </p:tavLst>
                                    </p:anim>
                                    <p:anim calcmode="lin" valueType="num">
                                      <p:cBhvr>
                                        <p:cTn id="50" dur="1000" fill="hold"/>
                                        <p:tgtEl>
                                          <p:spTgt spid="375829"/>
                                        </p:tgtEl>
                                        <p:attrNameLst>
                                          <p:attrName>ppt_h</p:attrName>
                                        </p:attrNameLst>
                                      </p:cBhvr>
                                      <p:tavLst>
                                        <p:tav tm="0">
                                          <p:val>
                                            <p:fltVal val="0"/>
                                          </p:val>
                                        </p:tav>
                                        <p:tav tm="100000">
                                          <p:val>
                                            <p:strVal val="#ppt_h"/>
                                          </p:val>
                                        </p:tav>
                                      </p:tavLst>
                                    </p:anim>
                                    <p:anim calcmode="lin" valueType="num">
                                      <p:cBhvr>
                                        <p:cTn id="51" dur="1000" fill="hold"/>
                                        <p:tgtEl>
                                          <p:spTgt spid="37582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7582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6500"/>
                            </p:stCondLst>
                            <p:childTnLst>
                              <p:par>
                                <p:cTn id="54" presetID="15" presetClass="entr" presetSubtype="0" fill="hold" grpId="0" nodeType="afterEffect">
                                  <p:stCondLst>
                                    <p:cond delay="0"/>
                                  </p:stCondLst>
                                  <p:childTnLst>
                                    <p:set>
                                      <p:cBhvr>
                                        <p:cTn id="55" dur="1" fill="hold">
                                          <p:stCondLst>
                                            <p:cond delay="0"/>
                                          </p:stCondLst>
                                        </p:cTn>
                                        <p:tgtEl>
                                          <p:spTgt spid="375818"/>
                                        </p:tgtEl>
                                        <p:attrNameLst>
                                          <p:attrName>style.visibility</p:attrName>
                                        </p:attrNameLst>
                                      </p:cBhvr>
                                      <p:to>
                                        <p:strVal val="visible"/>
                                      </p:to>
                                    </p:set>
                                    <p:anim calcmode="lin" valueType="num">
                                      <p:cBhvr>
                                        <p:cTn id="56" dur="1000" fill="hold"/>
                                        <p:tgtEl>
                                          <p:spTgt spid="375818"/>
                                        </p:tgtEl>
                                        <p:attrNameLst>
                                          <p:attrName>ppt_w</p:attrName>
                                        </p:attrNameLst>
                                      </p:cBhvr>
                                      <p:tavLst>
                                        <p:tav tm="0">
                                          <p:val>
                                            <p:fltVal val="0"/>
                                          </p:val>
                                        </p:tav>
                                        <p:tav tm="100000">
                                          <p:val>
                                            <p:strVal val="#ppt_w"/>
                                          </p:val>
                                        </p:tav>
                                      </p:tavLst>
                                    </p:anim>
                                    <p:anim calcmode="lin" valueType="num">
                                      <p:cBhvr>
                                        <p:cTn id="57" dur="1000" fill="hold"/>
                                        <p:tgtEl>
                                          <p:spTgt spid="375818"/>
                                        </p:tgtEl>
                                        <p:attrNameLst>
                                          <p:attrName>ppt_h</p:attrName>
                                        </p:attrNameLst>
                                      </p:cBhvr>
                                      <p:tavLst>
                                        <p:tav tm="0">
                                          <p:val>
                                            <p:fltVal val="0"/>
                                          </p:val>
                                        </p:tav>
                                        <p:tav tm="100000">
                                          <p:val>
                                            <p:strVal val="#ppt_h"/>
                                          </p:val>
                                        </p:tav>
                                      </p:tavLst>
                                    </p:anim>
                                    <p:anim calcmode="lin" valueType="num">
                                      <p:cBhvr>
                                        <p:cTn id="58" dur="1000" fill="hold"/>
                                        <p:tgtEl>
                                          <p:spTgt spid="375818"/>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75818"/>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7500"/>
                            </p:stCondLst>
                            <p:childTnLst>
                              <p:par>
                                <p:cTn id="61" presetID="15" presetClass="entr" presetSubtype="0" fill="hold" grpId="0" nodeType="afterEffect">
                                  <p:stCondLst>
                                    <p:cond delay="0"/>
                                  </p:stCondLst>
                                  <p:childTnLst>
                                    <p:set>
                                      <p:cBhvr>
                                        <p:cTn id="62" dur="1" fill="hold">
                                          <p:stCondLst>
                                            <p:cond delay="0"/>
                                          </p:stCondLst>
                                        </p:cTn>
                                        <p:tgtEl>
                                          <p:spTgt spid="375819"/>
                                        </p:tgtEl>
                                        <p:attrNameLst>
                                          <p:attrName>style.visibility</p:attrName>
                                        </p:attrNameLst>
                                      </p:cBhvr>
                                      <p:to>
                                        <p:strVal val="visible"/>
                                      </p:to>
                                    </p:set>
                                    <p:anim calcmode="lin" valueType="num">
                                      <p:cBhvr>
                                        <p:cTn id="63" dur="1000" fill="hold"/>
                                        <p:tgtEl>
                                          <p:spTgt spid="375819"/>
                                        </p:tgtEl>
                                        <p:attrNameLst>
                                          <p:attrName>ppt_w</p:attrName>
                                        </p:attrNameLst>
                                      </p:cBhvr>
                                      <p:tavLst>
                                        <p:tav tm="0">
                                          <p:val>
                                            <p:fltVal val="0"/>
                                          </p:val>
                                        </p:tav>
                                        <p:tav tm="100000">
                                          <p:val>
                                            <p:strVal val="#ppt_w"/>
                                          </p:val>
                                        </p:tav>
                                      </p:tavLst>
                                    </p:anim>
                                    <p:anim calcmode="lin" valueType="num">
                                      <p:cBhvr>
                                        <p:cTn id="64" dur="1000" fill="hold"/>
                                        <p:tgtEl>
                                          <p:spTgt spid="375819"/>
                                        </p:tgtEl>
                                        <p:attrNameLst>
                                          <p:attrName>ppt_h</p:attrName>
                                        </p:attrNameLst>
                                      </p:cBhvr>
                                      <p:tavLst>
                                        <p:tav tm="0">
                                          <p:val>
                                            <p:fltVal val="0"/>
                                          </p:val>
                                        </p:tav>
                                        <p:tav tm="100000">
                                          <p:val>
                                            <p:strVal val="#ppt_h"/>
                                          </p:val>
                                        </p:tav>
                                      </p:tavLst>
                                    </p:anim>
                                    <p:anim calcmode="lin" valueType="num">
                                      <p:cBhvr>
                                        <p:cTn id="65" dur="1000" fill="hold"/>
                                        <p:tgtEl>
                                          <p:spTgt spid="37581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5819"/>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8500"/>
                            </p:stCondLst>
                            <p:childTnLst>
                              <p:par>
                                <p:cTn id="68" presetID="15" presetClass="entr" presetSubtype="0" fill="hold" grpId="0" nodeType="afterEffect">
                                  <p:stCondLst>
                                    <p:cond delay="0"/>
                                  </p:stCondLst>
                                  <p:childTnLst>
                                    <p:set>
                                      <p:cBhvr>
                                        <p:cTn id="69" dur="1" fill="hold">
                                          <p:stCondLst>
                                            <p:cond delay="0"/>
                                          </p:stCondLst>
                                        </p:cTn>
                                        <p:tgtEl>
                                          <p:spTgt spid="375820"/>
                                        </p:tgtEl>
                                        <p:attrNameLst>
                                          <p:attrName>style.visibility</p:attrName>
                                        </p:attrNameLst>
                                      </p:cBhvr>
                                      <p:to>
                                        <p:strVal val="visible"/>
                                      </p:to>
                                    </p:set>
                                    <p:anim calcmode="lin" valueType="num">
                                      <p:cBhvr>
                                        <p:cTn id="70" dur="1000" fill="hold"/>
                                        <p:tgtEl>
                                          <p:spTgt spid="375820"/>
                                        </p:tgtEl>
                                        <p:attrNameLst>
                                          <p:attrName>ppt_w</p:attrName>
                                        </p:attrNameLst>
                                      </p:cBhvr>
                                      <p:tavLst>
                                        <p:tav tm="0">
                                          <p:val>
                                            <p:fltVal val="0"/>
                                          </p:val>
                                        </p:tav>
                                        <p:tav tm="100000">
                                          <p:val>
                                            <p:strVal val="#ppt_w"/>
                                          </p:val>
                                        </p:tav>
                                      </p:tavLst>
                                    </p:anim>
                                    <p:anim calcmode="lin" valueType="num">
                                      <p:cBhvr>
                                        <p:cTn id="71" dur="1000" fill="hold"/>
                                        <p:tgtEl>
                                          <p:spTgt spid="375820"/>
                                        </p:tgtEl>
                                        <p:attrNameLst>
                                          <p:attrName>ppt_h</p:attrName>
                                        </p:attrNameLst>
                                      </p:cBhvr>
                                      <p:tavLst>
                                        <p:tav tm="0">
                                          <p:val>
                                            <p:fltVal val="0"/>
                                          </p:val>
                                        </p:tav>
                                        <p:tav tm="100000">
                                          <p:val>
                                            <p:strVal val="#ppt_h"/>
                                          </p:val>
                                        </p:tav>
                                      </p:tavLst>
                                    </p:anim>
                                    <p:anim calcmode="lin" valueType="num">
                                      <p:cBhvr>
                                        <p:cTn id="72" dur="1000" fill="hold"/>
                                        <p:tgtEl>
                                          <p:spTgt spid="37582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375820"/>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9500"/>
                            </p:stCondLst>
                            <p:childTnLst>
                              <p:par>
                                <p:cTn id="75" presetID="15" presetClass="entr" presetSubtype="0" fill="hold" grpId="0" nodeType="afterEffect">
                                  <p:stCondLst>
                                    <p:cond delay="0"/>
                                  </p:stCondLst>
                                  <p:childTnLst>
                                    <p:set>
                                      <p:cBhvr>
                                        <p:cTn id="76" dur="1" fill="hold">
                                          <p:stCondLst>
                                            <p:cond delay="0"/>
                                          </p:stCondLst>
                                        </p:cTn>
                                        <p:tgtEl>
                                          <p:spTgt spid="375821"/>
                                        </p:tgtEl>
                                        <p:attrNameLst>
                                          <p:attrName>style.visibility</p:attrName>
                                        </p:attrNameLst>
                                      </p:cBhvr>
                                      <p:to>
                                        <p:strVal val="visible"/>
                                      </p:to>
                                    </p:set>
                                    <p:anim calcmode="lin" valueType="num">
                                      <p:cBhvr>
                                        <p:cTn id="77" dur="1000" fill="hold"/>
                                        <p:tgtEl>
                                          <p:spTgt spid="375821"/>
                                        </p:tgtEl>
                                        <p:attrNameLst>
                                          <p:attrName>ppt_w</p:attrName>
                                        </p:attrNameLst>
                                      </p:cBhvr>
                                      <p:tavLst>
                                        <p:tav tm="0">
                                          <p:val>
                                            <p:fltVal val="0"/>
                                          </p:val>
                                        </p:tav>
                                        <p:tav tm="100000">
                                          <p:val>
                                            <p:strVal val="#ppt_w"/>
                                          </p:val>
                                        </p:tav>
                                      </p:tavLst>
                                    </p:anim>
                                    <p:anim calcmode="lin" valueType="num">
                                      <p:cBhvr>
                                        <p:cTn id="78" dur="1000" fill="hold"/>
                                        <p:tgtEl>
                                          <p:spTgt spid="375821"/>
                                        </p:tgtEl>
                                        <p:attrNameLst>
                                          <p:attrName>ppt_h</p:attrName>
                                        </p:attrNameLst>
                                      </p:cBhvr>
                                      <p:tavLst>
                                        <p:tav tm="0">
                                          <p:val>
                                            <p:fltVal val="0"/>
                                          </p:val>
                                        </p:tav>
                                        <p:tav tm="100000">
                                          <p:val>
                                            <p:strVal val="#ppt_h"/>
                                          </p:val>
                                        </p:tav>
                                      </p:tavLst>
                                    </p:anim>
                                    <p:anim calcmode="lin" valueType="num">
                                      <p:cBhvr>
                                        <p:cTn id="79" dur="1000" fill="hold"/>
                                        <p:tgtEl>
                                          <p:spTgt spid="375821"/>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375821"/>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0500"/>
                            </p:stCondLst>
                            <p:childTnLst>
                              <p:par>
                                <p:cTn id="82" presetID="15" presetClass="entr" presetSubtype="0" fill="hold" grpId="0" nodeType="afterEffect">
                                  <p:stCondLst>
                                    <p:cond delay="0"/>
                                  </p:stCondLst>
                                  <p:childTnLst>
                                    <p:set>
                                      <p:cBhvr>
                                        <p:cTn id="83" dur="1" fill="hold">
                                          <p:stCondLst>
                                            <p:cond delay="0"/>
                                          </p:stCondLst>
                                        </p:cTn>
                                        <p:tgtEl>
                                          <p:spTgt spid="375822"/>
                                        </p:tgtEl>
                                        <p:attrNameLst>
                                          <p:attrName>style.visibility</p:attrName>
                                        </p:attrNameLst>
                                      </p:cBhvr>
                                      <p:to>
                                        <p:strVal val="visible"/>
                                      </p:to>
                                    </p:set>
                                    <p:anim calcmode="lin" valueType="num">
                                      <p:cBhvr>
                                        <p:cTn id="84" dur="1000" fill="hold"/>
                                        <p:tgtEl>
                                          <p:spTgt spid="375822"/>
                                        </p:tgtEl>
                                        <p:attrNameLst>
                                          <p:attrName>ppt_w</p:attrName>
                                        </p:attrNameLst>
                                      </p:cBhvr>
                                      <p:tavLst>
                                        <p:tav tm="0">
                                          <p:val>
                                            <p:fltVal val="0"/>
                                          </p:val>
                                        </p:tav>
                                        <p:tav tm="100000">
                                          <p:val>
                                            <p:strVal val="#ppt_w"/>
                                          </p:val>
                                        </p:tav>
                                      </p:tavLst>
                                    </p:anim>
                                    <p:anim calcmode="lin" valueType="num">
                                      <p:cBhvr>
                                        <p:cTn id="85" dur="1000" fill="hold"/>
                                        <p:tgtEl>
                                          <p:spTgt spid="375822"/>
                                        </p:tgtEl>
                                        <p:attrNameLst>
                                          <p:attrName>ppt_h</p:attrName>
                                        </p:attrNameLst>
                                      </p:cBhvr>
                                      <p:tavLst>
                                        <p:tav tm="0">
                                          <p:val>
                                            <p:fltVal val="0"/>
                                          </p:val>
                                        </p:tav>
                                        <p:tav tm="100000">
                                          <p:val>
                                            <p:strVal val="#ppt_h"/>
                                          </p:val>
                                        </p:tav>
                                      </p:tavLst>
                                    </p:anim>
                                    <p:anim calcmode="lin" valueType="num">
                                      <p:cBhvr>
                                        <p:cTn id="86" dur="1000" fill="hold"/>
                                        <p:tgtEl>
                                          <p:spTgt spid="37582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75822"/>
                                        </p:tgtEl>
                                        <p:attrNameLst>
                                          <p:attrName>ppt_y</p:attrName>
                                        </p:attrNameLst>
                                      </p:cBhvr>
                                      <p:tavLst>
                                        <p:tav tm="0" fmla="#ppt_y+(sin(-2*pi*(1-$))*-#ppt_x+cos(-2*pi*(1-$))*(1-#ppt_y))*(1-$)">
                                          <p:val>
                                            <p:fltVal val="0"/>
                                          </p:val>
                                        </p:tav>
                                        <p:tav tm="100000">
                                          <p:val>
                                            <p:fltVal val="1"/>
                                          </p:val>
                                        </p:tav>
                                      </p:tavLst>
                                    </p:anim>
                                  </p:childTnLst>
                                </p:cTn>
                              </p:par>
                            </p:childTnLst>
                          </p:cTn>
                        </p:par>
                        <p:par>
                          <p:cTn id="88" fill="hold" nodeType="afterGroup">
                            <p:stCondLst>
                              <p:cond delay="11500"/>
                            </p:stCondLst>
                            <p:childTnLst>
                              <p:par>
                                <p:cTn id="89" presetID="15" presetClass="entr" presetSubtype="0" fill="hold" grpId="0" nodeType="afterEffect">
                                  <p:stCondLst>
                                    <p:cond delay="0"/>
                                  </p:stCondLst>
                                  <p:childTnLst>
                                    <p:set>
                                      <p:cBhvr>
                                        <p:cTn id="90" dur="1" fill="hold">
                                          <p:stCondLst>
                                            <p:cond delay="0"/>
                                          </p:stCondLst>
                                        </p:cTn>
                                        <p:tgtEl>
                                          <p:spTgt spid="375823"/>
                                        </p:tgtEl>
                                        <p:attrNameLst>
                                          <p:attrName>style.visibility</p:attrName>
                                        </p:attrNameLst>
                                      </p:cBhvr>
                                      <p:to>
                                        <p:strVal val="visible"/>
                                      </p:to>
                                    </p:set>
                                    <p:anim calcmode="lin" valueType="num">
                                      <p:cBhvr>
                                        <p:cTn id="91" dur="1000" fill="hold"/>
                                        <p:tgtEl>
                                          <p:spTgt spid="375823"/>
                                        </p:tgtEl>
                                        <p:attrNameLst>
                                          <p:attrName>ppt_w</p:attrName>
                                        </p:attrNameLst>
                                      </p:cBhvr>
                                      <p:tavLst>
                                        <p:tav tm="0">
                                          <p:val>
                                            <p:fltVal val="0"/>
                                          </p:val>
                                        </p:tav>
                                        <p:tav tm="100000">
                                          <p:val>
                                            <p:strVal val="#ppt_w"/>
                                          </p:val>
                                        </p:tav>
                                      </p:tavLst>
                                    </p:anim>
                                    <p:anim calcmode="lin" valueType="num">
                                      <p:cBhvr>
                                        <p:cTn id="92" dur="1000" fill="hold"/>
                                        <p:tgtEl>
                                          <p:spTgt spid="375823"/>
                                        </p:tgtEl>
                                        <p:attrNameLst>
                                          <p:attrName>ppt_h</p:attrName>
                                        </p:attrNameLst>
                                      </p:cBhvr>
                                      <p:tavLst>
                                        <p:tav tm="0">
                                          <p:val>
                                            <p:fltVal val="0"/>
                                          </p:val>
                                        </p:tav>
                                        <p:tav tm="100000">
                                          <p:val>
                                            <p:strVal val="#ppt_h"/>
                                          </p:val>
                                        </p:tav>
                                      </p:tavLst>
                                    </p:anim>
                                    <p:anim calcmode="lin" valueType="num">
                                      <p:cBhvr>
                                        <p:cTn id="93" dur="1000" fill="hold"/>
                                        <p:tgtEl>
                                          <p:spTgt spid="37582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375823"/>
                                        </p:tgtEl>
                                        <p:attrNameLst>
                                          <p:attrName>ppt_y</p:attrName>
                                        </p:attrNameLst>
                                      </p:cBhvr>
                                      <p:tavLst>
                                        <p:tav tm="0" fmla="#ppt_y+(sin(-2*pi*(1-$))*-#ppt_x+cos(-2*pi*(1-$))*(1-#ppt_y))*(1-$)">
                                          <p:val>
                                            <p:fltVal val="0"/>
                                          </p:val>
                                        </p:tav>
                                        <p:tav tm="100000">
                                          <p:val>
                                            <p:fltVal val="1"/>
                                          </p:val>
                                        </p:tav>
                                      </p:tavLst>
                                    </p:anim>
                                  </p:childTnLst>
                                </p:cTn>
                              </p:par>
                            </p:childTnLst>
                          </p:cTn>
                        </p:par>
                        <p:par>
                          <p:cTn id="95" fill="hold" nodeType="afterGroup">
                            <p:stCondLst>
                              <p:cond delay="12500"/>
                            </p:stCondLst>
                            <p:childTnLst>
                              <p:par>
                                <p:cTn id="96" presetID="15" presetClass="entr" presetSubtype="0" fill="hold" grpId="0" nodeType="afterEffect">
                                  <p:stCondLst>
                                    <p:cond delay="0"/>
                                  </p:stCondLst>
                                  <p:childTnLst>
                                    <p:set>
                                      <p:cBhvr>
                                        <p:cTn id="97" dur="1" fill="hold">
                                          <p:stCondLst>
                                            <p:cond delay="0"/>
                                          </p:stCondLst>
                                        </p:cTn>
                                        <p:tgtEl>
                                          <p:spTgt spid="375824"/>
                                        </p:tgtEl>
                                        <p:attrNameLst>
                                          <p:attrName>style.visibility</p:attrName>
                                        </p:attrNameLst>
                                      </p:cBhvr>
                                      <p:to>
                                        <p:strVal val="visible"/>
                                      </p:to>
                                    </p:set>
                                    <p:anim calcmode="lin" valueType="num">
                                      <p:cBhvr>
                                        <p:cTn id="98" dur="1000" fill="hold"/>
                                        <p:tgtEl>
                                          <p:spTgt spid="375824"/>
                                        </p:tgtEl>
                                        <p:attrNameLst>
                                          <p:attrName>ppt_w</p:attrName>
                                        </p:attrNameLst>
                                      </p:cBhvr>
                                      <p:tavLst>
                                        <p:tav tm="0">
                                          <p:val>
                                            <p:fltVal val="0"/>
                                          </p:val>
                                        </p:tav>
                                        <p:tav tm="100000">
                                          <p:val>
                                            <p:strVal val="#ppt_w"/>
                                          </p:val>
                                        </p:tav>
                                      </p:tavLst>
                                    </p:anim>
                                    <p:anim calcmode="lin" valueType="num">
                                      <p:cBhvr>
                                        <p:cTn id="99" dur="1000" fill="hold"/>
                                        <p:tgtEl>
                                          <p:spTgt spid="375824"/>
                                        </p:tgtEl>
                                        <p:attrNameLst>
                                          <p:attrName>ppt_h</p:attrName>
                                        </p:attrNameLst>
                                      </p:cBhvr>
                                      <p:tavLst>
                                        <p:tav tm="0">
                                          <p:val>
                                            <p:fltVal val="0"/>
                                          </p:val>
                                        </p:tav>
                                        <p:tav tm="100000">
                                          <p:val>
                                            <p:strVal val="#ppt_h"/>
                                          </p:val>
                                        </p:tav>
                                      </p:tavLst>
                                    </p:anim>
                                    <p:anim calcmode="lin" valueType="num">
                                      <p:cBhvr>
                                        <p:cTn id="100" dur="1000" fill="hold"/>
                                        <p:tgtEl>
                                          <p:spTgt spid="375824"/>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375824"/>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13500"/>
                            </p:stCondLst>
                            <p:childTnLst>
                              <p:par>
                                <p:cTn id="103" presetID="15" presetClass="entr" presetSubtype="0" fill="hold" grpId="0" nodeType="afterEffect">
                                  <p:stCondLst>
                                    <p:cond delay="0"/>
                                  </p:stCondLst>
                                  <p:childTnLst>
                                    <p:set>
                                      <p:cBhvr>
                                        <p:cTn id="104" dur="1" fill="hold">
                                          <p:stCondLst>
                                            <p:cond delay="0"/>
                                          </p:stCondLst>
                                        </p:cTn>
                                        <p:tgtEl>
                                          <p:spTgt spid="375825"/>
                                        </p:tgtEl>
                                        <p:attrNameLst>
                                          <p:attrName>style.visibility</p:attrName>
                                        </p:attrNameLst>
                                      </p:cBhvr>
                                      <p:to>
                                        <p:strVal val="visible"/>
                                      </p:to>
                                    </p:set>
                                    <p:anim calcmode="lin" valueType="num">
                                      <p:cBhvr>
                                        <p:cTn id="105" dur="1000" fill="hold"/>
                                        <p:tgtEl>
                                          <p:spTgt spid="375825"/>
                                        </p:tgtEl>
                                        <p:attrNameLst>
                                          <p:attrName>ppt_w</p:attrName>
                                        </p:attrNameLst>
                                      </p:cBhvr>
                                      <p:tavLst>
                                        <p:tav tm="0">
                                          <p:val>
                                            <p:fltVal val="0"/>
                                          </p:val>
                                        </p:tav>
                                        <p:tav tm="100000">
                                          <p:val>
                                            <p:strVal val="#ppt_w"/>
                                          </p:val>
                                        </p:tav>
                                      </p:tavLst>
                                    </p:anim>
                                    <p:anim calcmode="lin" valueType="num">
                                      <p:cBhvr>
                                        <p:cTn id="106" dur="1000" fill="hold"/>
                                        <p:tgtEl>
                                          <p:spTgt spid="375825"/>
                                        </p:tgtEl>
                                        <p:attrNameLst>
                                          <p:attrName>ppt_h</p:attrName>
                                        </p:attrNameLst>
                                      </p:cBhvr>
                                      <p:tavLst>
                                        <p:tav tm="0">
                                          <p:val>
                                            <p:fltVal val="0"/>
                                          </p:val>
                                        </p:tav>
                                        <p:tav tm="100000">
                                          <p:val>
                                            <p:strVal val="#ppt_h"/>
                                          </p:val>
                                        </p:tav>
                                      </p:tavLst>
                                    </p:anim>
                                    <p:anim calcmode="lin" valueType="num">
                                      <p:cBhvr>
                                        <p:cTn id="107" dur="1000" fill="hold"/>
                                        <p:tgtEl>
                                          <p:spTgt spid="375825"/>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375825"/>
                                        </p:tgtEl>
                                        <p:attrNameLst>
                                          <p:attrName>ppt_y</p:attrName>
                                        </p:attrNameLst>
                                      </p:cBhvr>
                                      <p:tavLst>
                                        <p:tav tm="0" fmla="#ppt_y+(sin(-2*pi*(1-$))*-#ppt_x+cos(-2*pi*(1-$))*(1-#ppt_y))*(1-$)">
                                          <p:val>
                                            <p:fltVal val="0"/>
                                          </p:val>
                                        </p:tav>
                                        <p:tav tm="100000">
                                          <p:val>
                                            <p:fltVal val="1"/>
                                          </p:val>
                                        </p:tav>
                                      </p:tavLst>
                                    </p:anim>
                                  </p:childTnLst>
                                </p:cTn>
                              </p:par>
                            </p:childTnLst>
                          </p:cTn>
                        </p:par>
                        <p:par>
                          <p:cTn id="109" fill="hold" nodeType="afterGroup">
                            <p:stCondLst>
                              <p:cond delay="14500"/>
                            </p:stCondLst>
                            <p:childTnLst>
                              <p:par>
                                <p:cTn id="110" presetID="15" presetClass="entr" presetSubtype="0" fill="hold" grpId="0" nodeType="afterEffect">
                                  <p:stCondLst>
                                    <p:cond delay="0"/>
                                  </p:stCondLst>
                                  <p:childTnLst>
                                    <p:set>
                                      <p:cBhvr>
                                        <p:cTn id="111" dur="1" fill="hold">
                                          <p:stCondLst>
                                            <p:cond delay="0"/>
                                          </p:stCondLst>
                                        </p:cTn>
                                        <p:tgtEl>
                                          <p:spTgt spid="375826"/>
                                        </p:tgtEl>
                                        <p:attrNameLst>
                                          <p:attrName>style.visibility</p:attrName>
                                        </p:attrNameLst>
                                      </p:cBhvr>
                                      <p:to>
                                        <p:strVal val="visible"/>
                                      </p:to>
                                    </p:set>
                                    <p:anim calcmode="lin" valueType="num">
                                      <p:cBhvr>
                                        <p:cTn id="112" dur="1000" fill="hold"/>
                                        <p:tgtEl>
                                          <p:spTgt spid="375826"/>
                                        </p:tgtEl>
                                        <p:attrNameLst>
                                          <p:attrName>ppt_w</p:attrName>
                                        </p:attrNameLst>
                                      </p:cBhvr>
                                      <p:tavLst>
                                        <p:tav tm="0">
                                          <p:val>
                                            <p:fltVal val="0"/>
                                          </p:val>
                                        </p:tav>
                                        <p:tav tm="100000">
                                          <p:val>
                                            <p:strVal val="#ppt_w"/>
                                          </p:val>
                                        </p:tav>
                                      </p:tavLst>
                                    </p:anim>
                                    <p:anim calcmode="lin" valueType="num">
                                      <p:cBhvr>
                                        <p:cTn id="113" dur="1000" fill="hold"/>
                                        <p:tgtEl>
                                          <p:spTgt spid="375826"/>
                                        </p:tgtEl>
                                        <p:attrNameLst>
                                          <p:attrName>ppt_h</p:attrName>
                                        </p:attrNameLst>
                                      </p:cBhvr>
                                      <p:tavLst>
                                        <p:tav tm="0">
                                          <p:val>
                                            <p:fltVal val="0"/>
                                          </p:val>
                                        </p:tav>
                                        <p:tav tm="100000">
                                          <p:val>
                                            <p:strVal val="#ppt_h"/>
                                          </p:val>
                                        </p:tav>
                                      </p:tavLst>
                                    </p:anim>
                                    <p:anim calcmode="lin" valueType="num">
                                      <p:cBhvr>
                                        <p:cTn id="114" dur="1000" fill="hold"/>
                                        <p:tgtEl>
                                          <p:spTgt spid="375826"/>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75826"/>
                                        </p:tgtEl>
                                        <p:attrNameLst>
                                          <p:attrName>ppt_y</p:attrName>
                                        </p:attrNameLst>
                                      </p:cBhvr>
                                      <p:tavLst>
                                        <p:tav tm="0" fmla="#ppt_y+(sin(-2*pi*(1-$))*-#ppt_x+cos(-2*pi*(1-$))*(1-#ppt_y))*(1-$)">
                                          <p:val>
                                            <p:fltVal val="0"/>
                                          </p:val>
                                        </p:tav>
                                        <p:tav tm="100000">
                                          <p:val>
                                            <p:fltVal val="1"/>
                                          </p:val>
                                        </p:tav>
                                      </p:tavLst>
                                    </p:anim>
                                  </p:childTnLst>
                                </p:cTn>
                              </p:par>
                            </p:childTnLst>
                          </p:cTn>
                        </p:par>
                        <p:par>
                          <p:cTn id="116" fill="hold" nodeType="afterGroup">
                            <p:stCondLst>
                              <p:cond delay="15500"/>
                            </p:stCondLst>
                            <p:childTnLst>
                              <p:par>
                                <p:cTn id="117" presetID="15" presetClass="entr" presetSubtype="0" fill="hold" grpId="0" nodeType="afterEffect">
                                  <p:stCondLst>
                                    <p:cond delay="0"/>
                                  </p:stCondLst>
                                  <p:childTnLst>
                                    <p:set>
                                      <p:cBhvr>
                                        <p:cTn id="118" dur="1" fill="hold">
                                          <p:stCondLst>
                                            <p:cond delay="0"/>
                                          </p:stCondLst>
                                        </p:cTn>
                                        <p:tgtEl>
                                          <p:spTgt spid="375828"/>
                                        </p:tgtEl>
                                        <p:attrNameLst>
                                          <p:attrName>style.visibility</p:attrName>
                                        </p:attrNameLst>
                                      </p:cBhvr>
                                      <p:to>
                                        <p:strVal val="visible"/>
                                      </p:to>
                                    </p:set>
                                    <p:anim calcmode="lin" valueType="num">
                                      <p:cBhvr>
                                        <p:cTn id="119" dur="1000" fill="hold"/>
                                        <p:tgtEl>
                                          <p:spTgt spid="375828"/>
                                        </p:tgtEl>
                                        <p:attrNameLst>
                                          <p:attrName>ppt_w</p:attrName>
                                        </p:attrNameLst>
                                      </p:cBhvr>
                                      <p:tavLst>
                                        <p:tav tm="0">
                                          <p:val>
                                            <p:fltVal val="0"/>
                                          </p:val>
                                        </p:tav>
                                        <p:tav tm="100000">
                                          <p:val>
                                            <p:strVal val="#ppt_w"/>
                                          </p:val>
                                        </p:tav>
                                      </p:tavLst>
                                    </p:anim>
                                    <p:anim calcmode="lin" valueType="num">
                                      <p:cBhvr>
                                        <p:cTn id="120" dur="1000" fill="hold"/>
                                        <p:tgtEl>
                                          <p:spTgt spid="375828"/>
                                        </p:tgtEl>
                                        <p:attrNameLst>
                                          <p:attrName>ppt_h</p:attrName>
                                        </p:attrNameLst>
                                      </p:cBhvr>
                                      <p:tavLst>
                                        <p:tav tm="0">
                                          <p:val>
                                            <p:fltVal val="0"/>
                                          </p:val>
                                        </p:tav>
                                        <p:tav tm="100000">
                                          <p:val>
                                            <p:strVal val="#ppt_h"/>
                                          </p:val>
                                        </p:tav>
                                      </p:tavLst>
                                    </p:anim>
                                    <p:anim calcmode="lin" valueType="num">
                                      <p:cBhvr>
                                        <p:cTn id="121" dur="1000" fill="hold"/>
                                        <p:tgtEl>
                                          <p:spTgt spid="375828"/>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75828"/>
                                        </p:tgtEl>
                                        <p:attrNameLst>
                                          <p:attrName>ppt_y</p:attrName>
                                        </p:attrNameLst>
                                      </p:cBhvr>
                                      <p:tavLst>
                                        <p:tav tm="0" fmla="#ppt_y+(sin(-2*pi*(1-$))*-#ppt_x+cos(-2*pi*(1-$))*(1-#ppt_y))*(1-$)">
                                          <p:val>
                                            <p:fltVal val="0"/>
                                          </p:val>
                                        </p:tav>
                                        <p:tav tm="100000">
                                          <p:val>
                                            <p:fltVal val="1"/>
                                          </p:val>
                                        </p:tav>
                                      </p:tavLst>
                                    </p:anim>
                                  </p:childTnLst>
                                </p:cTn>
                              </p:par>
                            </p:childTnLst>
                          </p:cTn>
                        </p:par>
                        <p:par>
                          <p:cTn id="123" fill="hold" nodeType="afterGroup">
                            <p:stCondLst>
                              <p:cond delay="16500"/>
                            </p:stCondLst>
                            <p:childTnLst>
                              <p:par>
                                <p:cTn id="124" presetID="15" presetClass="entr" presetSubtype="0" fill="hold" grpId="0" nodeType="afterEffect">
                                  <p:stCondLst>
                                    <p:cond delay="0"/>
                                  </p:stCondLst>
                                  <p:childTnLst>
                                    <p:set>
                                      <p:cBhvr>
                                        <p:cTn id="125" dur="1" fill="hold">
                                          <p:stCondLst>
                                            <p:cond delay="0"/>
                                          </p:stCondLst>
                                        </p:cTn>
                                        <p:tgtEl>
                                          <p:spTgt spid="375830"/>
                                        </p:tgtEl>
                                        <p:attrNameLst>
                                          <p:attrName>style.visibility</p:attrName>
                                        </p:attrNameLst>
                                      </p:cBhvr>
                                      <p:to>
                                        <p:strVal val="visible"/>
                                      </p:to>
                                    </p:set>
                                    <p:anim calcmode="lin" valueType="num">
                                      <p:cBhvr>
                                        <p:cTn id="126" dur="1000" fill="hold"/>
                                        <p:tgtEl>
                                          <p:spTgt spid="375830"/>
                                        </p:tgtEl>
                                        <p:attrNameLst>
                                          <p:attrName>ppt_w</p:attrName>
                                        </p:attrNameLst>
                                      </p:cBhvr>
                                      <p:tavLst>
                                        <p:tav tm="0">
                                          <p:val>
                                            <p:fltVal val="0"/>
                                          </p:val>
                                        </p:tav>
                                        <p:tav tm="100000">
                                          <p:val>
                                            <p:strVal val="#ppt_w"/>
                                          </p:val>
                                        </p:tav>
                                      </p:tavLst>
                                    </p:anim>
                                    <p:anim calcmode="lin" valueType="num">
                                      <p:cBhvr>
                                        <p:cTn id="127" dur="1000" fill="hold"/>
                                        <p:tgtEl>
                                          <p:spTgt spid="375830"/>
                                        </p:tgtEl>
                                        <p:attrNameLst>
                                          <p:attrName>ppt_h</p:attrName>
                                        </p:attrNameLst>
                                      </p:cBhvr>
                                      <p:tavLst>
                                        <p:tav tm="0">
                                          <p:val>
                                            <p:fltVal val="0"/>
                                          </p:val>
                                        </p:tav>
                                        <p:tav tm="100000">
                                          <p:val>
                                            <p:strVal val="#ppt_h"/>
                                          </p:val>
                                        </p:tav>
                                      </p:tavLst>
                                    </p:anim>
                                    <p:anim calcmode="lin" valueType="num">
                                      <p:cBhvr>
                                        <p:cTn id="128" dur="1000" fill="hold"/>
                                        <p:tgtEl>
                                          <p:spTgt spid="375830"/>
                                        </p:tgtEl>
                                        <p:attrNameLst>
                                          <p:attrName>ppt_x</p:attrName>
                                        </p:attrNameLst>
                                      </p:cBhvr>
                                      <p:tavLst>
                                        <p:tav tm="0" fmla="#ppt_x+(cos(-2*pi*(1-$))*-#ppt_x-sin(-2*pi*(1-$))*(1-#ppt_y))*(1-$)">
                                          <p:val>
                                            <p:fltVal val="0"/>
                                          </p:val>
                                        </p:tav>
                                        <p:tav tm="100000">
                                          <p:val>
                                            <p:fltVal val="1"/>
                                          </p:val>
                                        </p:tav>
                                      </p:tavLst>
                                    </p:anim>
                                    <p:anim calcmode="lin" valueType="num">
                                      <p:cBhvr>
                                        <p:cTn id="129" dur="1000" fill="hold"/>
                                        <p:tgtEl>
                                          <p:spTgt spid="375830"/>
                                        </p:tgtEl>
                                        <p:attrNameLst>
                                          <p:attrName>ppt_y</p:attrName>
                                        </p:attrNameLst>
                                      </p:cBhvr>
                                      <p:tavLst>
                                        <p:tav tm="0" fmla="#ppt_y+(sin(-2*pi*(1-$))*-#ppt_x+cos(-2*pi*(1-$))*(1-#ppt_y))*(1-$)">
                                          <p:val>
                                            <p:fltVal val="0"/>
                                          </p:val>
                                        </p:tav>
                                        <p:tav tm="100000">
                                          <p:val>
                                            <p:fltVal val="1"/>
                                          </p:val>
                                        </p:tav>
                                      </p:tavLst>
                                    </p:anim>
                                  </p:childTnLst>
                                </p:cTn>
                              </p:par>
                            </p:childTnLst>
                          </p:cTn>
                        </p:par>
                        <p:par>
                          <p:cTn id="130" fill="hold" nodeType="afterGroup">
                            <p:stCondLst>
                              <p:cond delay="17500"/>
                            </p:stCondLst>
                            <p:childTnLst>
                              <p:par>
                                <p:cTn id="131" presetID="15" presetClass="entr" presetSubtype="0" fill="hold" grpId="0" nodeType="afterEffect">
                                  <p:stCondLst>
                                    <p:cond delay="0"/>
                                  </p:stCondLst>
                                  <p:childTnLst>
                                    <p:set>
                                      <p:cBhvr>
                                        <p:cTn id="132" dur="1" fill="hold">
                                          <p:stCondLst>
                                            <p:cond delay="0"/>
                                          </p:stCondLst>
                                        </p:cTn>
                                        <p:tgtEl>
                                          <p:spTgt spid="375831"/>
                                        </p:tgtEl>
                                        <p:attrNameLst>
                                          <p:attrName>style.visibility</p:attrName>
                                        </p:attrNameLst>
                                      </p:cBhvr>
                                      <p:to>
                                        <p:strVal val="visible"/>
                                      </p:to>
                                    </p:set>
                                    <p:anim calcmode="lin" valueType="num">
                                      <p:cBhvr>
                                        <p:cTn id="133" dur="1000" fill="hold"/>
                                        <p:tgtEl>
                                          <p:spTgt spid="375831"/>
                                        </p:tgtEl>
                                        <p:attrNameLst>
                                          <p:attrName>ppt_w</p:attrName>
                                        </p:attrNameLst>
                                      </p:cBhvr>
                                      <p:tavLst>
                                        <p:tav tm="0">
                                          <p:val>
                                            <p:fltVal val="0"/>
                                          </p:val>
                                        </p:tav>
                                        <p:tav tm="100000">
                                          <p:val>
                                            <p:strVal val="#ppt_w"/>
                                          </p:val>
                                        </p:tav>
                                      </p:tavLst>
                                    </p:anim>
                                    <p:anim calcmode="lin" valueType="num">
                                      <p:cBhvr>
                                        <p:cTn id="134" dur="1000" fill="hold"/>
                                        <p:tgtEl>
                                          <p:spTgt spid="375831"/>
                                        </p:tgtEl>
                                        <p:attrNameLst>
                                          <p:attrName>ppt_h</p:attrName>
                                        </p:attrNameLst>
                                      </p:cBhvr>
                                      <p:tavLst>
                                        <p:tav tm="0">
                                          <p:val>
                                            <p:fltVal val="0"/>
                                          </p:val>
                                        </p:tav>
                                        <p:tav tm="100000">
                                          <p:val>
                                            <p:strVal val="#ppt_h"/>
                                          </p:val>
                                        </p:tav>
                                      </p:tavLst>
                                    </p:anim>
                                    <p:anim calcmode="lin" valueType="num">
                                      <p:cBhvr>
                                        <p:cTn id="135" dur="1000" fill="hold"/>
                                        <p:tgtEl>
                                          <p:spTgt spid="375831"/>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75831"/>
                                        </p:tgtEl>
                                        <p:attrNameLst>
                                          <p:attrName>ppt_y</p:attrName>
                                        </p:attrNameLst>
                                      </p:cBhvr>
                                      <p:tavLst>
                                        <p:tav tm="0" fmla="#ppt_y+(sin(-2*pi*(1-$))*-#ppt_x+cos(-2*pi*(1-$))*(1-#ppt_y))*(1-$)">
                                          <p:val>
                                            <p:fltVal val="0"/>
                                          </p:val>
                                        </p:tav>
                                        <p:tav tm="100000">
                                          <p:val>
                                            <p:fltVal val="1"/>
                                          </p:val>
                                        </p:tav>
                                      </p:tavLst>
                                    </p:anim>
                                  </p:childTnLst>
                                </p:cTn>
                              </p:par>
                            </p:childTnLst>
                          </p:cTn>
                        </p:par>
                        <p:par>
                          <p:cTn id="137" fill="hold" nodeType="afterGroup">
                            <p:stCondLst>
                              <p:cond delay="18500"/>
                            </p:stCondLst>
                            <p:childTnLst>
                              <p:par>
                                <p:cTn id="138" presetID="15" presetClass="entr" presetSubtype="0" fill="hold" grpId="0" nodeType="afterEffect">
                                  <p:stCondLst>
                                    <p:cond delay="0"/>
                                  </p:stCondLst>
                                  <p:childTnLst>
                                    <p:set>
                                      <p:cBhvr>
                                        <p:cTn id="139" dur="1" fill="hold">
                                          <p:stCondLst>
                                            <p:cond delay="0"/>
                                          </p:stCondLst>
                                        </p:cTn>
                                        <p:tgtEl>
                                          <p:spTgt spid="375832"/>
                                        </p:tgtEl>
                                        <p:attrNameLst>
                                          <p:attrName>style.visibility</p:attrName>
                                        </p:attrNameLst>
                                      </p:cBhvr>
                                      <p:to>
                                        <p:strVal val="visible"/>
                                      </p:to>
                                    </p:set>
                                    <p:anim calcmode="lin" valueType="num">
                                      <p:cBhvr>
                                        <p:cTn id="140" dur="1000" fill="hold"/>
                                        <p:tgtEl>
                                          <p:spTgt spid="375832"/>
                                        </p:tgtEl>
                                        <p:attrNameLst>
                                          <p:attrName>ppt_w</p:attrName>
                                        </p:attrNameLst>
                                      </p:cBhvr>
                                      <p:tavLst>
                                        <p:tav tm="0">
                                          <p:val>
                                            <p:fltVal val="0"/>
                                          </p:val>
                                        </p:tav>
                                        <p:tav tm="100000">
                                          <p:val>
                                            <p:strVal val="#ppt_w"/>
                                          </p:val>
                                        </p:tav>
                                      </p:tavLst>
                                    </p:anim>
                                    <p:anim calcmode="lin" valueType="num">
                                      <p:cBhvr>
                                        <p:cTn id="141" dur="1000" fill="hold"/>
                                        <p:tgtEl>
                                          <p:spTgt spid="375832"/>
                                        </p:tgtEl>
                                        <p:attrNameLst>
                                          <p:attrName>ppt_h</p:attrName>
                                        </p:attrNameLst>
                                      </p:cBhvr>
                                      <p:tavLst>
                                        <p:tav tm="0">
                                          <p:val>
                                            <p:fltVal val="0"/>
                                          </p:val>
                                        </p:tav>
                                        <p:tav tm="100000">
                                          <p:val>
                                            <p:strVal val="#ppt_h"/>
                                          </p:val>
                                        </p:tav>
                                      </p:tavLst>
                                    </p:anim>
                                    <p:anim calcmode="lin" valueType="num">
                                      <p:cBhvr>
                                        <p:cTn id="142" dur="1000" fill="hold"/>
                                        <p:tgtEl>
                                          <p:spTgt spid="375832"/>
                                        </p:tgtEl>
                                        <p:attrNameLst>
                                          <p:attrName>ppt_x</p:attrName>
                                        </p:attrNameLst>
                                      </p:cBhvr>
                                      <p:tavLst>
                                        <p:tav tm="0" fmla="#ppt_x+(cos(-2*pi*(1-$))*-#ppt_x-sin(-2*pi*(1-$))*(1-#ppt_y))*(1-$)">
                                          <p:val>
                                            <p:fltVal val="0"/>
                                          </p:val>
                                        </p:tav>
                                        <p:tav tm="100000">
                                          <p:val>
                                            <p:fltVal val="1"/>
                                          </p:val>
                                        </p:tav>
                                      </p:tavLst>
                                    </p:anim>
                                    <p:anim calcmode="lin" valueType="num">
                                      <p:cBhvr>
                                        <p:cTn id="143" dur="1000" fill="hold"/>
                                        <p:tgtEl>
                                          <p:spTgt spid="375832"/>
                                        </p:tgtEl>
                                        <p:attrNameLst>
                                          <p:attrName>ppt_y</p:attrName>
                                        </p:attrNameLst>
                                      </p:cBhvr>
                                      <p:tavLst>
                                        <p:tav tm="0" fmla="#ppt_y+(sin(-2*pi*(1-$))*-#ppt_x+cos(-2*pi*(1-$))*(1-#ppt_y))*(1-$)">
                                          <p:val>
                                            <p:fltVal val="0"/>
                                          </p:val>
                                        </p:tav>
                                        <p:tav tm="100000">
                                          <p:val>
                                            <p:fltVal val="1"/>
                                          </p:val>
                                        </p:tav>
                                      </p:tavLst>
                                    </p:anim>
                                  </p:childTnLst>
                                </p:cTn>
                              </p:par>
                            </p:childTnLst>
                          </p:cTn>
                        </p:par>
                        <p:par>
                          <p:cTn id="144" fill="hold" nodeType="afterGroup">
                            <p:stCondLst>
                              <p:cond delay="19500"/>
                            </p:stCondLst>
                            <p:childTnLst>
                              <p:par>
                                <p:cTn id="145" presetID="15" presetClass="entr" presetSubtype="0" fill="hold" grpId="0" nodeType="afterEffect">
                                  <p:stCondLst>
                                    <p:cond delay="0"/>
                                  </p:stCondLst>
                                  <p:childTnLst>
                                    <p:set>
                                      <p:cBhvr>
                                        <p:cTn id="146" dur="1" fill="hold">
                                          <p:stCondLst>
                                            <p:cond delay="0"/>
                                          </p:stCondLst>
                                        </p:cTn>
                                        <p:tgtEl>
                                          <p:spTgt spid="375833"/>
                                        </p:tgtEl>
                                        <p:attrNameLst>
                                          <p:attrName>style.visibility</p:attrName>
                                        </p:attrNameLst>
                                      </p:cBhvr>
                                      <p:to>
                                        <p:strVal val="visible"/>
                                      </p:to>
                                    </p:set>
                                    <p:anim calcmode="lin" valueType="num">
                                      <p:cBhvr>
                                        <p:cTn id="147" dur="1000" fill="hold"/>
                                        <p:tgtEl>
                                          <p:spTgt spid="375833"/>
                                        </p:tgtEl>
                                        <p:attrNameLst>
                                          <p:attrName>ppt_w</p:attrName>
                                        </p:attrNameLst>
                                      </p:cBhvr>
                                      <p:tavLst>
                                        <p:tav tm="0">
                                          <p:val>
                                            <p:fltVal val="0"/>
                                          </p:val>
                                        </p:tav>
                                        <p:tav tm="100000">
                                          <p:val>
                                            <p:strVal val="#ppt_w"/>
                                          </p:val>
                                        </p:tav>
                                      </p:tavLst>
                                    </p:anim>
                                    <p:anim calcmode="lin" valueType="num">
                                      <p:cBhvr>
                                        <p:cTn id="148" dur="1000" fill="hold"/>
                                        <p:tgtEl>
                                          <p:spTgt spid="375833"/>
                                        </p:tgtEl>
                                        <p:attrNameLst>
                                          <p:attrName>ppt_h</p:attrName>
                                        </p:attrNameLst>
                                      </p:cBhvr>
                                      <p:tavLst>
                                        <p:tav tm="0">
                                          <p:val>
                                            <p:fltVal val="0"/>
                                          </p:val>
                                        </p:tav>
                                        <p:tav tm="100000">
                                          <p:val>
                                            <p:strVal val="#ppt_h"/>
                                          </p:val>
                                        </p:tav>
                                      </p:tavLst>
                                    </p:anim>
                                    <p:anim calcmode="lin" valueType="num">
                                      <p:cBhvr>
                                        <p:cTn id="149" dur="1000" fill="hold"/>
                                        <p:tgtEl>
                                          <p:spTgt spid="375833"/>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375833"/>
                                        </p:tgtEl>
                                        <p:attrNameLst>
                                          <p:attrName>ppt_y</p:attrName>
                                        </p:attrNameLst>
                                      </p:cBhvr>
                                      <p:tavLst>
                                        <p:tav tm="0" fmla="#ppt_y+(sin(-2*pi*(1-$))*-#ppt_x+cos(-2*pi*(1-$))*(1-#ppt_y))*(1-$)">
                                          <p:val>
                                            <p:fltVal val="0"/>
                                          </p:val>
                                        </p:tav>
                                        <p:tav tm="100000">
                                          <p:val>
                                            <p:fltVal val="1"/>
                                          </p:val>
                                        </p:tav>
                                      </p:tavLst>
                                    </p:anim>
                                  </p:childTnLst>
                                </p:cTn>
                              </p:par>
                            </p:childTnLst>
                          </p:cTn>
                        </p:par>
                        <p:par>
                          <p:cTn id="151" fill="hold" nodeType="afterGroup">
                            <p:stCondLst>
                              <p:cond delay="20500"/>
                            </p:stCondLst>
                            <p:childTnLst>
                              <p:par>
                                <p:cTn id="152" presetID="15" presetClass="entr" presetSubtype="0" fill="hold" grpId="0" nodeType="afterEffect">
                                  <p:stCondLst>
                                    <p:cond delay="0"/>
                                  </p:stCondLst>
                                  <p:childTnLst>
                                    <p:set>
                                      <p:cBhvr>
                                        <p:cTn id="153" dur="1" fill="hold">
                                          <p:stCondLst>
                                            <p:cond delay="0"/>
                                          </p:stCondLst>
                                        </p:cTn>
                                        <p:tgtEl>
                                          <p:spTgt spid="375835"/>
                                        </p:tgtEl>
                                        <p:attrNameLst>
                                          <p:attrName>style.visibility</p:attrName>
                                        </p:attrNameLst>
                                      </p:cBhvr>
                                      <p:to>
                                        <p:strVal val="visible"/>
                                      </p:to>
                                    </p:set>
                                    <p:anim calcmode="lin" valueType="num">
                                      <p:cBhvr>
                                        <p:cTn id="154" dur="1000" fill="hold"/>
                                        <p:tgtEl>
                                          <p:spTgt spid="375835"/>
                                        </p:tgtEl>
                                        <p:attrNameLst>
                                          <p:attrName>ppt_w</p:attrName>
                                        </p:attrNameLst>
                                      </p:cBhvr>
                                      <p:tavLst>
                                        <p:tav tm="0">
                                          <p:val>
                                            <p:fltVal val="0"/>
                                          </p:val>
                                        </p:tav>
                                        <p:tav tm="100000">
                                          <p:val>
                                            <p:strVal val="#ppt_w"/>
                                          </p:val>
                                        </p:tav>
                                      </p:tavLst>
                                    </p:anim>
                                    <p:anim calcmode="lin" valueType="num">
                                      <p:cBhvr>
                                        <p:cTn id="155" dur="1000" fill="hold"/>
                                        <p:tgtEl>
                                          <p:spTgt spid="375835"/>
                                        </p:tgtEl>
                                        <p:attrNameLst>
                                          <p:attrName>ppt_h</p:attrName>
                                        </p:attrNameLst>
                                      </p:cBhvr>
                                      <p:tavLst>
                                        <p:tav tm="0">
                                          <p:val>
                                            <p:fltVal val="0"/>
                                          </p:val>
                                        </p:tav>
                                        <p:tav tm="100000">
                                          <p:val>
                                            <p:strVal val="#ppt_h"/>
                                          </p:val>
                                        </p:tav>
                                      </p:tavLst>
                                    </p:anim>
                                    <p:anim calcmode="lin" valueType="num">
                                      <p:cBhvr>
                                        <p:cTn id="156" dur="1000" fill="hold"/>
                                        <p:tgtEl>
                                          <p:spTgt spid="375835"/>
                                        </p:tgtEl>
                                        <p:attrNameLst>
                                          <p:attrName>ppt_x</p:attrName>
                                        </p:attrNameLst>
                                      </p:cBhvr>
                                      <p:tavLst>
                                        <p:tav tm="0" fmla="#ppt_x+(cos(-2*pi*(1-$))*-#ppt_x-sin(-2*pi*(1-$))*(1-#ppt_y))*(1-$)">
                                          <p:val>
                                            <p:fltVal val="0"/>
                                          </p:val>
                                        </p:tav>
                                        <p:tav tm="100000">
                                          <p:val>
                                            <p:fltVal val="1"/>
                                          </p:val>
                                        </p:tav>
                                      </p:tavLst>
                                    </p:anim>
                                    <p:anim calcmode="lin" valueType="num">
                                      <p:cBhvr>
                                        <p:cTn id="157" dur="1000" fill="hold"/>
                                        <p:tgtEl>
                                          <p:spTgt spid="3758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375812" grpId="0" animBg="1"/>
      <p:bldP spid="375814" grpId="0" animBg="1"/>
      <p:bldP spid="375815" grpId="0" animBg="1"/>
      <p:bldP spid="375816" grpId="0" animBg="1"/>
      <p:bldP spid="375817" grpId="0" animBg="1"/>
      <p:bldP spid="375818" grpId="0" animBg="1"/>
      <p:bldP spid="375819" grpId="0" animBg="1"/>
      <p:bldP spid="375820" grpId="0" animBg="1"/>
      <p:bldP spid="375821" grpId="0" animBg="1"/>
      <p:bldP spid="375822" grpId="0" animBg="1"/>
      <p:bldP spid="375823" grpId="0" animBg="1"/>
      <p:bldP spid="375824" grpId="0" animBg="1"/>
      <p:bldP spid="375825" grpId="0" animBg="1"/>
      <p:bldP spid="375826" grpId="0" animBg="1"/>
      <p:bldP spid="375827" grpId="0" animBg="1"/>
      <p:bldP spid="375828" grpId="0" animBg="1"/>
      <p:bldP spid="375829" grpId="0" animBg="1"/>
      <p:bldP spid="375830" grpId="0" animBg="1"/>
      <p:bldP spid="375831" grpId="0" animBg="1"/>
      <p:bldP spid="375832" grpId="0" animBg="1"/>
      <p:bldP spid="375833" grpId="0" animBg="1"/>
      <p:bldP spid="375834" grpId="0" animBg="1"/>
      <p:bldP spid="375835" grpId="0" animBg="1"/>
      <p:bldP spid="3758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1" name="Text Box 7"/>
          <p:cNvSpPr txBox="1">
            <a:spLocks noChangeArrowheads="1"/>
          </p:cNvSpPr>
          <p:nvPr/>
        </p:nvSpPr>
        <p:spPr bwMode="auto">
          <a:xfrm>
            <a:off x="0" y="6400800"/>
            <a:ext cx="9213850" cy="701675"/>
          </a:xfrm>
          <a:prstGeom prst="rect">
            <a:avLst/>
          </a:prstGeom>
          <a:solidFill>
            <a:schemeClr val="tx1"/>
          </a:solidFill>
          <a:ln w="9525">
            <a:noFill/>
            <a:miter lim="800000"/>
            <a:headEnd/>
            <a:tailEnd/>
          </a:ln>
        </p:spPr>
        <p:txBody>
          <a:bodyPr>
            <a:prstTxWarp prst="textNoShape">
              <a:avLst/>
            </a:prstTxWarp>
            <a:spAutoFit/>
          </a:bodyPr>
          <a:lstStyle/>
          <a:p>
            <a:pPr defTabSz="909638">
              <a:tabLst>
                <a:tab pos="2800350" algn="l"/>
                <a:tab pos="4233863" algn="l"/>
              </a:tabLst>
            </a:pPr>
            <a:endParaRPr lang="en-US" sz="4000">
              <a:solidFill>
                <a:srgbClr val="FFFF99"/>
              </a:solidFill>
              <a:latin typeface="Arial Black" charset="0"/>
              <a:ea typeface="ＭＳ Ｐゴシック" charset="-128"/>
              <a:cs typeface="ＭＳ Ｐゴシック" charset="-128"/>
            </a:endParaRPr>
          </a:p>
        </p:txBody>
      </p:sp>
      <p:sp>
        <p:nvSpPr>
          <p:cNvPr id="2" name="Title 1"/>
          <p:cNvSpPr>
            <a:spLocks noGrp="1"/>
          </p:cNvSpPr>
          <p:nvPr>
            <p:ph type="ctrTitle"/>
          </p:nvPr>
        </p:nvSpPr>
        <p:spPr/>
        <p:txBody>
          <a:bodyPr/>
          <a:lstStyle/>
          <a:p>
            <a:endParaRPr lang="en-US"/>
          </a:p>
        </p:txBody>
      </p:sp>
      <p:sp>
        <p:nvSpPr>
          <p:cNvPr id="9" name="Rectangle 2"/>
          <p:cNvSpPr txBox="1">
            <a:spLocks noChangeArrowheads="1"/>
          </p:cNvSpPr>
          <p:nvPr/>
        </p:nvSpPr>
        <p:spPr bwMode="auto">
          <a:xfrm>
            <a:off x="0" y="15240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a:lstStyle>
          <a:p>
            <a:pPr eaLnBrk="1" hangingPunct="1"/>
            <a:r>
              <a:rPr lang="zh-CN" altLang="en-US" sz="4800" b="1" dirty="0">
                <a:solidFill>
                  <a:srgbClr val="000000"/>
                </a:solidFill>
                <a:effectLst/>
                <a:latin typeface="SimSun" charset="0"/>
                <a:ea typeface="SimSun" charset="0"/>
                <a:cs typeface="SimSun" charset="0"/>
              </a:rPr>
              <a:t>我在新神教授的课程</a:t>
            </a:r>
            <a:endParaRPr lang="en-US" sz="3600" b="1" dirty="0">
              <a:solidFill>
                <a:srgbClr val="000000"/>
              </a:solidFill>
              <a:effectLst/>
              <a:latin typeface="SimSun" charset="0"/>
              <a:ea typeface="SimSun" charset="0"/>
              <a:cs typeface="SimSun" charset="0"/>
            </a:endParaRPr>
          </a:p>
        </p:txBody>
      </p:sp>
      <p:sp>
        <p:nvSpPr>
          <p:cNvPr id="10" name="Text Box 3"/>
          <p:cNvSpPr txBox="1">
            <a:spLocks noChangeArrowheads="1"/>
          </p:cNvSpPr>
          <p:nvPr/>
        </p:nvSpPr>
        <p:spPr bwMode="auto">
          <a:xfrm>
            <a:off x="0" y="1203325"/>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概览</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p>
        </p:txBody>
      </p:sp>
      <p:sp>
        <p:nvSpPr>
          <p:cNvPr id="11" name="Text Box 4"/>
          <p:cNvSpPr txBox="1">
            <a:spLocks noChangeArrowheads="1"/>
          </p:cNvSpPr>
          <p:nvPr/>
        </p:nvSpPr>
        <p:spPr bwMode="auto">
          <a:xfrm>
            <a:off x="0" y="2498725"/>
            <a:ext cx="9144000" cy="1938338"/>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背景</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a:t>
            </a:r>
          </a:p>
        </p:txBody>
      </p:sp>
      <p:sp>
        <p:nvSpPr>
          <p:cNvPr id="12" name="Text Box 5"/>
          <p:cNvSpPr txBox="1">
            <a:spLocks noChangeArrowheads="1"/>
          </p:cNvSpPr>
          <p:nvPr/>
        </p:nvSpPr>
        <p:spPr bwMode="auto">
          <a:xfrm>
            <a:off x="0" y="3810000"/>
            <a:ext cx="9144000"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1pPr>
            <a:lvl2pPr marL="742950" indent="-28575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2pPr>
            <a:lvl3pPr marL="11430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3pPr>
            <a:lvl4pPr marL="16002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4pPr>
            <a:lvl5pPr marL="20574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神学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教会论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圣灵论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末世论</a:t>
            </a:r>
          </a:p>
        </p:txBody>
      </p:sp>
      <p:sp>
        <p:nvSpPr>
          <p:cNvPr id="13" name="Text Box 6"/>
          <p:cNvSpPr txBox="1">
            <a:spLocks noChangeArrowheads="1"/>
          </p:cNvSpPr>
          <p:nvPr/>
        </p:nvSpPr>
        <p:spPr bwMode="auto">
          <a:xfrm>
            <a:off x="0" y="51054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3600">
                <a:solidFill>
                  <a:schemeClr val="bg1"/>
                </a:solidFill>
                <a:latin typeface="Times New Roman" charset="0"/>
                <a:ea typeface="SimSun" charset="0"/>
                <a:cs typeface="SimSun" charset="0"/>
              </a:defRPr>
            </a:lvl1pPr>
            <a:lvl2pPr marL="742950" indent="-285750" defTabSz="909638" eaLnBrk="0" hangingPunct="0">
              <a:tabLst>
                <a:tab pos="2800350" algn="l"/>
                <a:tab pos="4233863" algn="l"/>
              </a:tabLst>
              <a:defRPr sz="3600">
                <a:solidFill>
                  <a:schemeClr val="bg1"/>
                </a:solidFill>
                <a:latin typeface="Times New Roman" charset="0"/>
                <a:ea typeface="SimSun" charset="0"/>
                <a:cs typeface="SimSun" charset="0"/>
              </a:defRPr>
            </a:lvl2pPr>
            <a:lvl3pPr marL="1143000" indent="-228600" defTabSz="909638" eaLnBrk="0" hangingPunct="0">
              <a:tabLst>
                <a:tab pos="2800350" algn="l"/>
                <a:tab pos="4233863" algn="l"/>
              </a:tabLst>
              <a:defRPr sz="3600">
                <a:solidFill>
                  <a:schemeClr val="bg1"/>
                </a:solidFill>
                <a:latin typeface="Times New Roman" charset="0"/>
                <a:ea typeface="SimSun" charset="0"/>
                <a:cs typeface="SimSun" charset="0"/>
              </a:defRPr>
            </a:lvl3pPr>
            <a:lvl4pPr marL="1600200" indent="-228600" defTabSz="909638" eaLnBrk="0" hangingPunct="0">
              <a:tabLst>
                <a:tab pos="2800350" algn="l"/>
                <a:tab pos="4233863" algn="l"/>
              </a:tabLst>
              <a:defRPr sz="3600">
                <a:solidFill>
                  <a:schemeClr val="bg1"/>
                </a:solidFill>
                <a:latin typeface="Times New Roman" charset="0"/>
                <a:ea typeface="SimSun" charset="0"/>
                <a:cs typeface="SimSun" charset="0"/>
              </a:defRPr>
            </a:lvl4pPr>
            <a:lvl5pPr marL="2057400" indent="-228600" defTabSz="909638" eaLnBrk="0" hangingPunct="0">
              <a:tabLst>
                <a:tab pos="2800350" algn="l"/>
                <a:tab pos="423386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讲道</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讲道学</a:t>
            </a:r>
            <a:r>
              <a:rPr lang="en-US" altLang="ja-JP" sz="4000">
                <a:solidFill>
                  <a:srgbClr val="FFFF99"/>
                </a:solidFill>
                <a:latin typeface="Arial Black" charset="0"/>
                <a:ea typeface="ＭＳ Ｐゴシック" charset="0"/>
                <a:cs typeface="ＭＳ Ｐゴシック" charset="0"/>
              </a:rPr>
              <a:t> 1	</a:t>
            </a:r>
            <a:r>
              <a:rPr lang="zh-CN" altLang="en-US" sz="4000">
                <a:solidFill>
                  <a:srgbClr val="FFFF99"/>
                </a:solidFill>
                <a:latin typeface="Arial Black" charset="0"/>
                <a:ea typeface="ＭＳ Ｐゴシック" charset="0"/>
                <a:cs typeface="ＭＳ Ｐゴシック" charset="0"/>
              </a:rPr>
              <a:t>讲道学</a:t>
            </a:r>
            <a:r>
              <a:rPr lang="en-US" altLang="ja-JP" sz="4000">
                <a:solidFill>
                  <a:srgbClr val="FFFF99"/>
                </a:solidFill>
                <a:latin typeface="Arial Black" charset="0"/>
                <a:ea typeface="ＭＳ Ｐゴシック" charset="0"/>
                <a:cs typeface="ＭＳ Ｐゴシック" charset="0"/>
              </a:rPr>
              <a:t> 2</a:t>
            </a:r>
            <a:endParaRPr lang="en-US" altLang="zh-CN" sz="4000">
              <a:solidFill>
                <a:srgbClr val="FFFF99"/>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40178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379911"/>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grpId="0" nodeType="afterEffect">
                                  <p:stCondLst>
                                    <p:cond delay="2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grpId="0" nodeType="afterEffect">
                                  <p:stCondLst>
                                    <p:cond delay="3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1" grpId="0" animBg="1"/>
      <p:bldP spid="10" grpId="0" animBg="1"/>
      <p:bldP spid="11" grpId="0" animBg="1"/>
      <p:bldP spid="12" grpId="0" animBg="1"/>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1" name="Picture 2" descr="Budmaa Sept 200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772400" cy="527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682" name="Picture 3" descr="Asia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1828800"/>
            <a:ext cx="479107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683" name="Rectangle 4"/>
          <p:cNvSpPr>
            <a:spLocks noGrp="1" noChangeArrowheads="1"/>
          </p:cNvSpPr>
          <p:nvPr>
            <p:ph type="body" idx="1"/>
          </p:nvPr>
        </p:nvSpPr>
        <p:spPr>
          <a:xfrm>
            <a:off x="381000" y="5410200"/>
            <a:ext cx="3505200" cy="1295400"/>
          </a:xfrm>
        </p:spPr>
        <p:txBody>
          <a:bodyPr/>
          <a:lstStyle/>
          <a:p>
            <a:pPr eaLnBrk="1" hangingPunct="1">
              <a:lnSpc>
                <a:spcPct val="90000"/>
              </a:lnSpc>
              <a:buFontTx/>
              <a:buNone/>
            </a:pPr>
            <a:r>
              <a:rPr lang="zh-CN" altLang="en-US">
                <a:solidFill>
                  <a:srgbClr val="FFFFFF"/>
                </a:solidFill>
                <a:latin typeface="Arial" charset="0"/>
                <a:ea typeface="ＭＳ Ｐゴシック" charset="0"/>
                <a:cs typeface="Arial" charset="0"/>
              </a:rPr>
              <a:t>像</a:t>
            </a:r>
            <a:r>
              <a:rPr lang="en-US" altLang="ja-JP">
                <a:solidFill>
                  <a:srgbClr val="FFFFFF"/>
                </a:solidFill>
                <a:latin typeface="Arial" charset="0"/>
                <a:ea typeface="ＭＳ Ｐゴシック" charset="0"/>
                <a:cs typeface="Arial" charset="0"/>
              </a:rPr>
              <a:t>Budmaa</a:t>
            </a:r>
            <a:r>
              <a:rPr lang="zh-CN" altLang="en-US">
                <a:solidFill>
                  <a:srgbClr val="FFFFFF"/>
                </a:solidFill>
                <a:latin typeface="Arial" charset="0"/>
                <a:ea typeface="ＭＳ Ｐゴシック" charset="0"/>
                <a:cs typeface="Arial" charset="0"/>
              </a:rPr>
              <a:t>那样</a:t>
            </a:r>
            <a:r>
              <a:rPr lang="en-US" altLang="ja-JP">
                <a:solidFill>
                  <a:srgbClr val="FFFFFF"/>
                </a:solidFill>
                <a:latin typeface="Arial" charset="0"/>
                <a:ea typeface="ＭＳ Ｐゴシック" charset="0"/>
                <a:cs typeface="Arial" charset="0"/>
              </a:rPr>
              <a:t>, </a:t>
            </a:r>
            <a:r>
              <a:rPr lang="zh-CN" altLang="en-US">
                <a:solidFill>
                  <a:srgbClr val="FFFFFF"/>
                </a:solidFill>
                <a:latin typeface="Arial" charset="0"/>
                <a:ea typeface="ＭＳ Ｐゴシック" charset="0"/>
                <a:cs typeface="Arial" charset="0"/>
              </a:rPr>
              <a:t>知道你的恩赐</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sp>
        <p:nvSpPr>
          <p:cNvPr id="839684" name="AutoShape 5"/>
          <p:cNvSpPr>
            <a:spLocks noChangeArrowheads="1"/>
          </p:cNvSpPr>
          <p:nvPr/>
        </p:nvSpPr>
        <p:spPr bwMode="auto">
          <a:xfrm>
            <a:off x="6781800" y="4343400"/>
            <a:ext cx="685800" cy="1752600"/>
          </a:xfrm>
          <a:prstGeom prst="upDownArrow">
            <a:avLst>
              <a:gd name="adj1" fmla="val 50000"/>
              <a:gd name="adj2" fmla="val 51111"/>
            </a:avLst>
          </a:prstGeom>
          <a:solidFill>
            <a:srgbClr val="E32431"/>
          </a:solidFill>
          <a:ln w="9525">
            <a:solidFill>
              <a:schemeClr val="tx1"/>
            </a:solidFill>
            <a:miter lim="800000"/>
            <a:headEnd/>
            <a:tailEnd/>
          </a:ln>
        </p:spPr>
        <p:txBody>
          <a:bodyPr wrap="none" anchor="ctr"/>
          <a:lstStyle/>
          <a:p>
            <a:pPr algn="ctr"/>
            <a:endParaRPr lang="zh-CN">
              <a:solidFill>
                <a:srgbClr val="000000"/>
              </a:solidFill>
            </a:endParaRPr>
          </a:p>
        </p:txBody>
      </p:sp>
      <p:sp>
        <p:nvSpPr>
          <p:cNvPr id="839685" name="Rectangle 6"/>
          <p:cNvSpPr>
            <a:spLocks noChangeArrowheads="1"/>
          </p:cNvSpPr>
          <p:nvPr/>
        </p:nvSpPr>
        <p:spPr bwMode="auto">
          <a:xfrm>
            <a:off x="4357688" y="0"/>
            <a:ext cx="4786312" cy="1828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263525">
              <a:lnSpc>
                <a:spcPct val="90000"/>
              </a:lnSpc>
              <a:spcBef>
                <a:spcPct val="20000"/>
              </a:spcBef>
            </a:pPr>
            <a:endParaRPr lang="en-US" altLang="zh-CN">
              <a:solidFill>
                <a:srgbClr val="FFFFFF"/>
              </a:solidFill>
              <a:latin typeface="Arial" charset="0"/>
              <a:cs typeface="Arial" charset="0"/>
            </a:endParaRPr>
          </a:p>
          <a:p>
            <a:pPr marL="263525">
              <a:lnSpc>
                <a:spcPct val="90000"/>
              </a:lnSpc>
              <a:spcBef>
                <a:spcPct val="20000"/>
              </a:spcBef>
            </a:pPr>
            <a:r>
              <a:rPr lang="zh-CN" altLang="en-US">
                <a:solidFill>
                  <a:srgbClr val="FFFFFF"/>
                </a:solidFill>
                <a:latin typeface="Arial" charset="0"/>
                <a:cs typeface="Arial" charset="0"/>
              </a:rPr>
              <a:t>神帮助我将我的疆界扩展到了蒙古</a:t>
            </a:r>
            <a:r>
              <a:rPr lang="en-US" altLang="zh-CN">
                <a:solidFill>
                  <a:srgbClr val="FFFFFF"/>
                </a:solidFill>
                <a:latin typeface="Arial" charset="0"/>
                <a:cs typeface="Arial" charset="0"/>
              </a:rPr>
              <a:t>……</a:t>
            </a:r>
          </a:p>
        </p:txBody>
      </p:sp>
      <p:sp>
        <p:nvSpPr>
          <p:cNvPr id="839686" name="Rectangle 7"/>
          <p:cNvSpPr>
            <a:spLocks noGrp="1" noChangeArrowheads="1"/>
          </p:cNvSpPr>
          <p:nvPr>
            <p:ph type="title"/>
          </p:nvPr>
        </p:nvSpPr>
        <p:spPr>
          <a:xfrm>
            <a:off x="5000625" y="3505200"/>
            <a:ext cx="4219575" cy="914400"/>
          </a:xfrm>
        </p:spPr>
        <p:txBody>
          <a:bodyPr/>
          <a:lstStyle/>
          <a:p>
            <a:pPr eaLnBrk="1" hangingPunct="1"/>
            <a:r>
              <a:rPr lang="zh-CN" altLang="en-US">
                <a:latin typeface="Arial" charset="0"/>
                <a:ea typeface="ＭＳ Ｐゴシック" charset="0"/>
                <a:cs typeface="Arial" charset="0"/>
              </a:rPr>
              <a:t>蒙 古</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26"/>
          <p:cNvSpPr>
            <a:spLocks noGrp="1" noChangeArrowheads="1"/>
          </p:cNvSpPr>
          <p:nvPr>
            <p:ph type="ctrTitle"/>
          </p:nvPr>
        </p:nvSpPr>
        <p:spPr>
          <a:xfrm>
            <a:off x="228600" y="228600"/>
            <a:ext cx="8534400" cy="6248400"/>
          </a:xfrm>
        </p:spPr>
        <p:txBody>
          <a:bodyPr/>
          <a:lstStyle/>
          <a:p>
            <a:pPr eaLnBrk="1" hangingPunct="1"/>
            <a:r>
              <a:rPr lang="zh-CN" altLang="en-US" sz="7200" b="1">
                <a:solidFill>
                  <a:schemeClr val="bg1"/>
                </a:solidFill>
                <a:latin typeface="Arial" charset="0"/>
                <a:ea typeface="ＭＳ Ｐゴシック" charset="0"/>
                <a:cs typeface="ＭＳ Ｐゴシック" charset="0"/>
              </a:rPr>
              <a:t>什么使</a:t>
            </a:r>
            <a:r>
              <a:rPr lang="zh-CN" altLang="en-US" sz="8000" b="1" i="1">
                <a:solidFill>
                  <a:srgbClr val="FFFF00"/>
                </a:solidFill>
                <a:latin typeface="Arial" charset="0"/>
                <a:ea typeface="ＭＳ Ｐゴシック" charset="0"/>
                <a:cs typeface="ＭＳ Ｐゴシック" charset="0"/>
              </a:rPr>
              <a:t>你</a:t>
            </a:r>
            <a:r>
              <a:rPr lang="en-US" altLang="ja-JP" sz="8000" b="1">
                <a:solidFill>
                  <a:schemeClr val="bg1"/>
                </a:solidFill>
                <a:latin typeface="Arial" charset="0"/>
                <a:ea typeface="ＭＳ Ｐゴシック" charset="0"/>
                <a:cs typeface="ＭＳ Ｐゴシック" charset="0"/>
              </a:rPr>
              <a:t> </a:t>
            </a:r>
            <a:br>
              <a:rPr lang="en-US" altLang="ja-JP" sz="7200" b="1">
                <a:solidFill>
                  <a:schemeClr val="bg1"/>
                </a:solidFill>
                <a:latin typeface="Arial" charset="0"/>
                <a:ea typeface="ＭＳ Ｐゴシック" charset="0"/>
                <a:cs typeface="ＭＳ Ｐゴシック" charset="0"/>
              </a:rPr>
            </a:br>
            <a:r>
              <a:rPr lang="zh-CN" altLang="en-US" sz="7200" b="1">
                <a:solidFill>
                  <a:schemeClr val="bg1"/>
                </a:solidFill>
                <a:latin typeface="Arial" charset="0"/>
                <a:ea typeface="ＭＳ Ｐゴシック" charset="0"/>
                <a:cs typeface="ＭＳ Ｐゴシック" charset="0"/>
              </a:rPr>
              <a:t>充满激情</a:t>
            </a:r>
            <a:r>
              <a:rPr lang="en-US" altLang="ja-JP" sz="7200" b="1">
                <a:solidFill>
                  <a:schemeClr val="bg1"/>
                </a:solidFill>
                <a:latin typeface="Arial" charset="0"/>
                <a:ea typeface="ＭＳ Ｐゴシック" charset="0"/>
                <a:cs typeface="ＭＳ Ｐゴシック" charset="0"/>
              </a:rPr>
              <a:t>?</a:t>
            </a:r>
            <a:endParaRPr lang="en-US" altLang="zh-CN" b="1">
              <a:latin typeface="Times New Roman" charset="0"/>
              <a:ea typeface="ＭＳ Ｐゴシック" charset="0"/>
              <a:cs typeface="ＭＳ Ｐゴシック" charset="0"/>
            </a:endParaRPr>
          </a:p>
        </p:txBody>
      </p:sp>
      <p:pic>
        <p:nvPicPr>
          <p:cNvPr id="841730" name="Picture 1" descr="Red_as_Sin_Wallpaper_by_midnightesky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1" name="Rectangle 1026"/>
          <p:cNvSpPr txBox="1">
            <a:spLocks noChangeArrowheads="1"/>
          </p:cNvSpPr>
          <p:nvPr/>
        </p:nvSpPr>
        <p:spPr bwMode="auto">
          <a:xfrm>
            <a:off x="228600" y="228600"/>
            <a:ext cx="85344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11500" dirty="0">
                <a:solidFill>
                  <a:srgbClr val="FFFF00"/>
                </a:solidFill>
                <a:ea typeface="ＭＳ Ｐゴシック" charset="0"/>
                <a:cs typeface="ＭＳ Ｐゴシック" charset="0"/>
              </a:rPr>
              <a:t>你</a:t>
            </a:r>
            <a:r>
              <a:rPr lang="zh-CN" altLang="en-US" sz="11500" dirty="0">
                <a:ea typeface="ＭＳ Ｐゴシック" charset="0"/>
                <a:cs typeface="ＭＳ Ｐゴシック" charset="0"/>
              </a:rPr>
              <a:t>对什么事 </a:t>
            </a:r>
            <a:endParaRPr lang="en-US" altLang="zh-CN" sz="11500" dirty="0">
              <a:ea typeface="ＭＳ Ｐゴシック" charset="0"/>
              <a:cs typeface="ＭＳ Ｐゴシック" charset="0"/>
            </a:endParaRPr>
          </a:p>
          <a:p>
            <a:pPr algn="ctr" eaLnBrk="1" hangingPunct="1"/>
            <a:r>
              <a:rPr lang="zh-CN" altLang="en-US" sz="11500" dirty="0">
                <a:ea typeface="ＭＳ Ｐゴシック" charset="0"/>
                <a:cs typeface="ＭＳ Ｐゴシック" charset="0"/>
              </a:rPr>
              <a:t>感到热情</a:t>
            </a:r>
            <a:r>
              <a:rPr lang="en-US" altLang="zh-CN" sz="11500" dirty="0">
                <a:ea typeface="ＭＳ Ｐゴシック" charset="0"/>
                <a:cs typeface="ＭＳ Ｐゴシック" charset="0"/>
              </a:rPr>
              <a:t>?</a:t>
            </a:r>
            <a:endParaRPr lang="en-US" sz="11500" dirty="0">
              <a:ea typeface="ＭＳ Ｐゴシック" charset="0"/>
              <a:cs typeface="ＭＳ Ｐゴシック"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838200" y="1854200"/>
          <a:ext cx="7315200" cy="4532330"/>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91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通过话语</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通过服侍</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讲道</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管理</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48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传福音</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信心、祷告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29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牧养、教导</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奉献</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鼓励、劝化</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服务</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sz="3600" b="1" i="0" u="none" strike="noStrike" cap="none" normalizeH="0" baseline="0">
                        <a:ln>
                          <a:noFill/>
                        </a:ln>
                        <a:solidFill>
                          <a:srgbClr val="FFFFFF"/>
                        </a:solidFill>
                        <a:effectLst/>
                        <a:latin typeface="Arial" charset="0"/>
                        <a:ea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怜悯</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843800" name="Rectangle 26"/>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ＭＳ Ｐゴシック" charset="0"/>
                <a:cs typeface="Arial" charset="0"/>
              </a:rPr>
              <a:t>恩赐的种类</a:t>
            </a:r>
            <a:r>
              <a:rPr lang="en-US" altLang="ja-JP" sz="4800" b="1">
                <a:solidFill>
                  <a:schemeClr val="bg1"/>
                </a:solidFill>
                <a:latin typeface="Arial" charset="0"/>
                <a:ea typeface="ＭＳ Ｐゴシック" charset="0"/>
                <a:cs typeface="Arial" charset="0"/>
              </a:rPr>
              <a:t> </a:t>
            </a:r>
            <a:br>
              <a:rPr lang="en-US" altLang="ja-JP" sz="4800" b="1">
                <a:solidFill>
                  <a:schemeClr val="bg1"/>
                </a:solidFill>
                <a:latin typeface="Arial" charset="0"/>
                <a:ea typeface="ＭＳ Ｐゴシック" charset="0"/>
                <a:cs typeface="Arial" charset="0"/>
              </a:rPr>
            </a:br>
            <a:r>
              <a:rPr lang="en-US" altLang="ja-JP" sz="3600" b="1">
                <a:solidFill>
                  <a:schemeClr val="bg1"/>
                </a:solidFill>
                <a:latin typeface="Arial" charset="0"/>
                <a:ea typeface="ＭＳ Ｐゴシック" charset="0"/>
                <a:cs typeface="Arial" charset="0"/>
              </a:rPr>
              <a:t>(</a:t>
            </a:r>
            <a:r>
              <a:rPr lang="zh-CN" altLang="en-US" sz="3600" b="1">
                <a:solidFill>
                  <a:schemeClr val="bg1"/>
                </a:solidFill>
                <a:latin typeface="Arial" charset="0"/>
                <a:ea typeface="ＭＳ Ｐゴシック" charset="0"/>
                <a:cs typeface="Arial" charset="0"/>
              </a:rPr>
              <a:t>彼得前书</a:t>
            </a:r>
            <a:r>
              <a:rPr lang="en-US" altLang="ja-JP" sz="3600" b="1">
                <a:solidFill>
                  <a:schemeClr val="bg1"/>
                </a:solidFill>
                <a:latin typeface="Arial" charset="0"/>
                <a:ea typeface="ＭＳ Ｐゴシック" charset="0"/>
                <a:cs typeface="Arial" charset="0"/>
              </a:rPr>
              <a:t>4:11; </a:t>
            </a:r>
            <a:r>
              <a:rPr lang="zh-CN" altLang="en-US" sz="3600" b="1">
                <a:solidFill>
                  <a:schemeClr val="bg1"/>
                </a:solidFill>
                <a:latin typeface="Arial" charset="0"/>
                <a:ea typeface="ＭＳ Ｐゴシック" charset="0"/>
                <a:cs typeface="Arial" charset="0"/>
              </a:rPr>
              <a:t>罗马书</a:t>
            </a:r>
            <a:r>
              <a:rPr lang="en-US" altLang="ja-JP" sz="3600" b="1">
                <a:solidFill>
                  <a:schemeClr val="bg1"/>
                </a:solidFill>
                <a:latin typeface="Arial" charset="0"/>
                <a:ea typeface="ＭＳ Ｐゴシック" charset="0"/>
                <a:cs typeface="Arial" charset="0"/>
              </a:rPr>
              <a:t>12:6-8)</a:t>
            </a:r>
            <a:endParaRPr lang="en-US" altLang="zh-CN" sz="4800">
              <a:solidFill>
                <a:schemeClr val="bg1"/>
              </a:solidFill>
              <a:latin typeface="Arial" charset="0"/>
              <a:ea typeface="ＭＳ Ｐゴシック" charset="0"/>
              <a:cs typeface="Arial" charset="0"/>
            </a:endParaRPr>
          </a:p>
        </p:txBody>
      </p:sp>
      <p:sp>
        <p:nvSpPr>
          <p:cNvPr id="843801" name="Rectangle 27"/>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latin typeface="Arial" charset="0"/>
              <a:cs typeface="Arial"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1026"/>
          <p:cNvSpPr>
            <a:spLocks noGrp="1" noChangeArrowheads="1"/>
          </p:cNvSpPr>
          <p:nvPr>
            <p:ph type="ctrTitle"/>
          </p:nvPr>
        </p:nvSpPr>
        <p:spPr>
          <a:xfrm>
            <a:off x="838200" y="5257800"/>
            <a:ext cx="7772400" cy="1143000"/>
          </a:xfrm>
        </p:spPr>
        <p:txBody>
          <a:bodyPr/>
          <a:lstStyle/>
          <a:p>
            <a:pPr eaLnBrk="1" hangingPunct="1"/>
            <a:r>
              <a:rPr lang="en-US" altLang="zh-CN" sz="4000">
                <a:solidFill>
                  <a:schemeClr val="bg1"/>
                </a:solidFill>
                <a:latin typeface="Arial" charset="0"/>
                <a:ea typeface="ＭＳ Ｐゴシック" charset="0"/>
                <a:cs typeface="Arial" charset="0"/>
              </a:rPr>
              <a:t>Budmaa</a:t>
            </a:r>
            <a:r>
              <a:rPr lang="zh-CN" altLang="en-US" sz="4000">
                <a:solidFill>
                  <a:schemeClr val="bg1"/>
                </a:solidFill>
                <a:latin typeface="Arial" charset="0"/>
                <a:ea typeface="ＭＳ Ｐゴシック" charset="0"/>
                <a:cs typeface="Arial" charset="0"/>
              </a:rPr>
              <a:t> 福音机构牧师</a:t>
            </a:r>
            <a:br>
              <a:rPr lang="en-US" altLang="ja-JP" sz="4000">
                <a:solidFill>
                  <a:schemeClr val="bg1"/>
                </a:solidFill>
                <a:latin typeface="Arial" charset="0"/>
                <a:ea typeface="ＭＳ Ｐゴシック" charset="0"/>
                <a:cs typeface="Arial" charset="0"/>
              </a:rPr>
            </a:br>
            <a:r>
              <a:rPr lang="en-US" altLang="ja-JP" sz="4000">
                <a:solidFill>
                  <a:schemeClr val="bg1"/>
                </a:solidFill>
                <a:latin typeface="Arial" charset="0"/>
                <a:ea typeface="ＭＳ Ｐゴシック" charset="0"/>
                <a:cs typeface="Arial" charset="0"/>
              </a:rPr>
              <a:t> </a:t>
            </a:r>
            <a:r>
              <a:rPr lang="zh-TW" altLang="en-US" sz="4000">
                <a:solidFill>
                  <a:schemeClr val="bg1"/>
                </a:solidFill>
                <a:latin typeface="Arial" charset="0"/>
                <a:ea typeface="ＭＳ Ｐゴシック" charset="0"/>
                <a:cs typeface="Arial" charset="0"/>
              </a:rPr>
              <a:t>佈道爆發</a:t>
            </a:r>
            <a:r>
              <a:rPr lang="en-US" altLang="ja-JP" sz="4000">
                <a:solidFill>
                  <a:schemeClr val="bg1"/>
                </a:solidFill>
                <a:latin typeface="Arial" charset="0"/>
                <a:ea typeface="ＭＳ Ｐゴシック" charset="0"/>
                <a:cs typeface="Arial" charset="0"/>
              </a:rPr>
              <a:t>, </a:t>
            </a:r>
            <a:r>
              <a:rPr lang="zh-CN" altLang="en-US" sz="4000">
                <a:solidFill>
                  <a:schemeClr val="bg1"/>
                </a:solidFill>
                <a:latin typeface="Arial" charset="0"/>
                <a:ea typeface="ＭＳ Ｐゴシック" charset="0"/>
                <a:cs typeface="Arial" charset="0"/>
              </a:rPr>
              <a:t>蒙古</a:t>
            </a:r>
          </a:p>
        </p:txBody>
      </p:sp>
      <p:pic>
        <p:nvPicPr>
          <p:cNvPr id="845826" name="Picture 1029" descr="Mongol's-family"/>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47800" y="231775"/>
            <a:ext cx="6324600"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0"/>
            <a:ext cx="11817350"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6850" name="Rectangle 3"/>
          <p:cNvSpPr>
            <a:spLocks noGrp="1" noChangeArrowheads="1"/>
          </p:cNvSpPr>
          <p:nvPr>
            <p:ph type="ctrTitle"/>
          </p:nvPr>
        </p:nvSpPr>
        <p:spPr>
          <a:xfrm>
            <a:off x="228600" y="2667000"/>
            <a:ext cx="8458200" cy="1905000"/>
          </a:xfrm>
        </p:spPr>
        <p:txBody>
          <a:bodyPr/>
          <a:lstStyle/>
          <a:p>
            <a:pPr eaLnBrk="1" hangingPunct="1"/>
            <a:r>
              <a:rPr lang="en-US" altLang="zh-CN" sz="6000" b="1">
                <a:latin typeface="Arial" charset="0"/>
                <a:ea typeface="ＭＳ Ｐゴシック" charset="0"/>
                <a:cs typeface="Arial" charset="0"/>
              </a:rPr>
              <a:t>Maranata.com.mn</a:t>
            </a:r>
            <a:br>
              <a:rPr lang="en-US" altLang="zh-CN" sz="6000" b="1">
                <a:latin typeface="Arial" charset="0"/>
                <a:ea typeface="ＭＳ Ｐゴシック" charset="0"/>
                <a:cs typeface="Arial" charset="0"/>
              </a:rPr>
            </a:br>
            <a:r>
              <a:rPr lang="zh-CN" altLang="en-US" sz="6000" b="1">
                <a:latin typeface="Arial" charset="0"/>
                <a:ea typeface="ＭＳ Ｐゴシック" charset="0"/>
                <a:cs typeface="Arial" charset="0"/>
              </a:rPr>
              <a:t>福音网站</a:t>
            </a:r>
            <a:endParaRPr lang="en-US" altLang="zh-CN" sz="6000" b="1">
              <a:latin typeface="Arial" charset="0"/>
              <a:ea typeface="ＭＳ Ｐゴシック" charset="0"/>
              <a:cs typeface="Arial" charset="0"/>
            </a:endParaRPr>
          </a:p>
        </p:txBody>
      </p:sp>
      <p:sp>
        <p:nvSpPr>
          <p:cNvPr id="6" name="Rectangle 3"/>
          <p:cNvSpPr txBox="1">
            <a:spLocks noChangeArrowheads="1"/>
          </p:cNvSpPr>
          <p:nvPr/>
        </p:nvSpPr>
        <p:spPr bwMode="auto">
          <a:xfrm>
            <a:off x="304800" y="4800600"/>
            <a:ext cx="8458200" cy="1905000"/>
          </a:xfrm>
          <a:prstGeom prst="rect">
            <a:avLst/>
          </a:prstGeom>
          <a:solidFill>
            <a:schemeClr val="accent5"/>
          </a:solid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6000" b="1">
                <a:solidFill>
                  <a:srgbClr val="000000"/>
                </a:solidFill>
                <a:latin typeface="Arial" charset="0"/>
                <a:cs typeface="Arial" charset="0"/>
              </a:rPr>
              <a:t>每月</a:t>
            </a:r>
            <a:r>
              <a:rPr lang="en-US" altLang="ja-JP" sz="6000" b="1">
                <a:solidFill>
                  <a:srgbClr val="000000"/>
                </a:solidFill>
                <a:latin typeface="Arial" charset="0"/>
                <a:cs typeface="Arial" charset="0"/>
              </a:rPr>
              <a:t>50,000</a:t>
            </a:r>
            <a:r>
              <a:rPr lang="zh-CN" altLang="en-US" sz="6000" b="1">
                <a:solidFill>
                  <a:srgbClr val="000000"/>
                </a:solidFill>
                <a:latin typeface="Arial" charset="0"/>
                <a:cs typeface="Arial" charset="0"/>
              </a:rPr>
              <a:t>人次</a:t>
            </a:r>
            <a:r>
              <a:rPr lang="en-US" altLang="ja-JP" sz="6000" b="1">
                <a:solidFill>
                  <a:srgbClr val="000000"/>
                </a:solidFill>
                <a:latin typeface="Arial" charset="0"/>
                <a:cs typeface="Arial" charset="0"/>
              </a:rPr>
              <a:t>!</a:t>
            </a:r>
            <a:endParaRPr lang="en-US" altLang="zh-CN" sz="6000" b="1">
              <a:solidFill>
                <a:srgbClr val="000000"/>
              </a:solidFill>
              <a:latin typeface="Arial" charset="0"/>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42" y="-41752"/>
            <a:ext cx="9218257" cy="49017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22</a:t>
            </a:r>
            <a:r>
              <a:rPr lang="zh-CN" altLang="en-US" sz="3200" b="1" dirty="0">
                <a:effectLst>
                  <a:glow rad="127000">
                    <a:schemeClr val="tx1"/>
                  </a:glow>
                </a:effectLst>
                <a:latin typeface="Arial" charset="0"/>
                <a:ea typeface="ＭＳ Ｐゴシック" charset="0"/>
                <a:cs typeface="ＭＳ Ｐゴシック" charset="0"/>
              </a:rPr>
              <a:t>如果　神有意要显明他的忿怒，彰显他的大能，而多多容忍那可怒、预备遭毁灭的器皿， </a:t>
            </a:r>
            <a:r>
              <a:rPr lang="en-US" altLang="zh-CN" sz="3200" b="1" baseline="30000" dirty="0">
                <a:effectLst>
                  <a:glow rad="127000">
                    <a:schemeClr val="tx1"/>
                  </a:glow>
                </a:effectLst>
                <a:latin typeface="Arial" charset="0"/>
                <a:ea typeface="ＭＳ Ｐゴシック" charset="0"/>
                <a:cs typeface="ＭＳ Ｐゴシック" charset="0"/>
              </a:rPr>
              <a:t>23</a:t>
            </a:r>
            <a:r>
              <a:rPr lang="zh-CN" altLang="en-US" sz="3200" b="1" dirty="0">
                <a:effectLst>
                  <a:glow rad="127000">
                    <a:schemeClr val="tx1"/>
                  </a:glow>
                </a:effectLst>
                <a:latin typeface="Arial" charset="0"/>
                <a:ea typeface="ＭＳ Ｐゴシック" charset="0"/>
                <a:cs typeface="ＭＳ Ｐゴシック" charset="0"/>
              </a:rPr>
              <a:t>为了要使他丰盛的荣耀，彰显在那蒙恩、早已预备要得荣耀的器皿上，这又有甚么不可呢？ </a:t>
            </a: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这器皿就是我们这些不但从犹太人中，也从外族人中蒙召的人。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9:22-24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3935056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47874" name="Title 1"/>
          <p:cNvSpPr>
            <a:spLocks noGrp="1"/>
          </p:cNvSpPr>
          <p:nvPr>
            <p:ph type="title"/>
          </p:nvPr>
        </p:nvSpPr>
        <p:spPr>
          <a:xfrm>
            <a:off x="685800" y="76200"/>
            <a:ext cx="7772400" cy="1143000"/>
          </a:xfrm>
        </p:spPr>
        <p:txBody>
          <a:bodyPr/>
          <a:lstStyle/>
          <a:p>
            <a:pPr eaLnBrk="1" hangingPunct="1"/>
            <a:r>
              <a:rPr lang="zh-CN" altLang="en-US">
                <a:solidFill>
                  <a:srgbClr val="FFFFFF"/>
                </a:solidFill>
                <a:latin typeface="Arial" charset="0"/>
                <a:ea typeface="ＭＳ Ｐゴシック" charset="0"/>
                <a:cs typeface="Arial" charset="0"/>
              </a:rPr>
              <a:t>什么是最重要的</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pic>
        <p:nvPicPr>
          <p:cNvPr id="847875" name="Picture 3" descr="Most-Important-Thing-Bi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22738"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4"/>
          <p:cNvSpPr>
            <a:spLocks noChangeArrowheads="1"/>
          </p:cNvSpPr>
          <p:nvPr/>
        </p:nvSpPr>
        <p:spPr bwMode="auto">
          <a:xfrm>
            <a:off x="0" y="0"/>
            <a:ext cx="9144000" cy="5572125"/>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zh-CN" altLang="en-US">
                <a:solidFill>
                  <a:srgbClr val="FFFFFF"/>
                </a:solidFill>
                <a:latin typeface="Arial" charset="0"/>
                <a:ea typeface="ＭＳ Ｐゴシック" charset="0"/>
                <a:cs typeface="Arial" charset="0"/>
              </a:rPr>
              <a:t>什么是最重要的</a:t>
            </a:r>
            <a:r>
              <a:rPr lang="en-US" altLang="ja-JP">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altLang="zh-CN">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6" name="Content Placeholder 2"/>
          <p:cNvSpPr txBox="1">
            <a:spLocks/>
          </p:cNvSpPr>
          <p:nvPr/>
        </p:nvSpPr>
        <p:spPr bwMode="auto">
          <a:xfrm>
            <a:off x="571500" y="4286250"/>
            <a:ext cx="7929563"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en-US" altLang="zh-CN" baseline="30000" dirty="0">
                <a:solidFill>
                  <a:srgbClr val="FFFFFF"/>
                </a:solidFill>
                <a:latin typeface="Arial" charset="0"/>
                <a:cs typeface="Arial" charset="0"/>
              </a:rPr>
              <a:t>31 </a:t>
            </a:r>
            <a:r>
              <a:rPr lang="zh-CN" altLang="en-US" dirty="0">
                <a:solidFill>
                  <a:srgbClr val="FFFFFF"/>
                </a:solidFill>
                <a:latin typeface="Arial" charset="0"/>
                <a:cs typeface="Arial" charset="0"/>
              </a:rPr>
              <a:t>其次就是说：‘</a:t>
            </a:r>
            <a:r>
              <a:rPr lang="zh-CN" altLang="en-US" dirty="0">
                <a:latin typeface="Arial" charset="0"/>
                <a:cs typeface="Arial" charset="0"/>
              </a:rPr>
              <a:t>要</a:t>
            </a:r>
            <a:r>
              <a:rPr lang="zh-CN" altLang="en-US" dirty="0">
                <a:solidFill>
                  <a:srgbClr val="FFFF99"/>
                </a:solidFill>
                <a:latin typeface="Arial" charset="0"/>
                <a:cs typeface="Arial" charset="0"/>
              </a:rPr>
              <a:t>爱人如己</a:t>
            </a:r>
            <a:r>
              <a:rPr lang="zh-CN" altLang="en-US" dirty="0">
                <a:solidFill>
                  <a:srgbClr val="FFFFFF"/>
                </a:solidFill>
                <a:latin typeface="Arial" charset="0"/>
                <a:cs typeface="Arial" charset="0"/>
              </a:rPr>
              <a:t>。’再没有比这两条诫命更大的了。”</a:t>
            </a:r>
          </a:p>
        </p:txBody>
      </p:sp>
      <p:pic>
        <p:nvPicPr>
          <p:cNvPr id="849924" name="Picture 6" descr="190520_light_bulb_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5" name="Content Placeholder 2"/>
          <p:cNvSpPr txBox="1">
            <a:spLocks/>
          </p:cNvSpPr>
          <p:nvPr/>
        </p:nvSpPr>
        <p:spPr bwMode="auto">
          <a:xfrm>
            <a:off x="571500" y="1714500"/>
            <a:ext cx="7929563"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zh-CN" altLang="en-US" dirty="0">
                <a:solidFill>
                  <a:srgbClr val="FFFFFF"/>
                </a:solidFill>
                <a:latin typeface="Arial" charset="0"/>
                <a:cs typeface="Arial" charset="0"/>
              </a:rPr>
              <a:t>马可福音</a:t>
            </a:r>
            <a:r>
              <a:rPr lang="en-US" altLang="ja-JP" dirty="0">
                <a:solidFill>
                  <a:srgbClr val="FFFFFF"/>
                </a:solidFill>
                <a:latin typeface="Arial" charset="0"/>
                <a:cs typeface="Arial" charset="0"/>
              </a:rPr>
              <a:t>12:29-31 </a:t>
            </a:r>
            <a:r>
              <a:rPr lang="zh-CN" altLang="en-US" dirty="0">
                <a:solidFill>
                  <a:srgbClr val="FFFFFF"/>
                </a:solidFill>
                <a:latin typeface="Arial" charset="0"/>
                <a:cs typeface="Arial" charset="0"/>
              </a:rPr>
              <a:t>耶稣回答说：“第一要紧的就是说：‘以色列啊，你要听！主我们神是独一的主。</a:t>
            </a:r>
            <a:r>
              <a:rPr lang="en-US" altLang="ja-JP" baseline="30000" dirty="0">
                <a:solidFill>
                  <a:srgbClr val="FFFFFF"/>
                </a:solidFill>
                <a:latin typeface="Arial" charset="0"/>
                <a:cs typeface="Arial" charset="0"/>
              </a:rPr>
              <a:t>3</a:t>
            </a:r>
            <a:r>
              <a:rPr lang="en-US" altLang="zh-CN" baseline="30000" dirty="0">
                <a:solidFill>
                  <a:srgbClr val="FFFFFF"/>
                </a:solidFill>
                <a:latin typeface="Arial" charset="0"/>
                <a:cs typeface="Arial" charset="0"/>
              </a:rPr>
              <a:t>0</a:t>
            </a:r>
            <a:r>
              <a:rPr lang="en-US" altLang="ja-JP" baseline="30000" dirty="0">
                <a:solidFill>
                  <a:srgbClr val="FFFFFF"/>
                </a:solidFill>
                <a:latin typeface="Arial" charset="0"/>
                <a:cs typeface="Arial" charset="0"/>
              </a:rPr>
              <a:t> </a:t>
            </a:r>
            <a:r>
              <a:rPr lang="zh-CN" altLang="en-US" dirty="0">
                <a:solidFill>
                  <a:srgbClr val="FFFFFF"/>
                </a:solidFill>
                <a:latin typeface="Arial" charset="0"/>
                <a:cs typeface="Arial" charset="0"/>
              </a:rPr>
              <a:t>你要尽心、尽性、尽意、尽力</a:t>
            </a:r>
            <a:r>
              <a:rPr lang="zh-CN" altLang="en-US" dirty="0">
                <a:solidFill>
                  <a:srgbClr val="FFFF99"/>
                </a:solidFill>
                <a:latin typeface="Arial" charset="0"/>
                <a:cs typeface="Arial" charset="0"/>
              </a:rPr>
              <a:t>爱主你的　神</a:t>
            </a:r>
            <a:r>
              <a:rPr lang="zh-CN" altLang="en-US" dirty="0">
                <a:solidFill>
                  <a:srgbClr val="FFFFFF"/>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zh-CN">
              <a:solidFill>
                <a:srgbClr val="000000"/>
              </a:solidFill>
            </a:endParaRPr>
          </a:p>
        </p:txBody>
      </p:sp>
      <p:sp>
        <p:nvSpPr>
          <p:cNvPr id="851970" name="Title 1"/>
          <p:cNvSpPr>
            <a:spLocks noGrp="1"/>
          </p:cNvSpPr>
          <p:nvPr>
            <p:ph type="title"/>
          </p:nvPr>
        </p:nvSpPr>
        <p:spPr>
          <a:xfrm>
            <a:off x="1676400" y="228600"/>
            <a:ext cx="5791200" cy="533400"/>
          </a:xfrm>
        </p:spPr>
        <p:txBody>
          <a:bodyPr/>
          <a:lstStyle/>
          <a:p>
            <a:pPr algn="l" eaLnBrk="1" hangingPunct="1"/>
            <a:r>
              <a:rPr lang="zh-CN" altLang="en-US" sz="3200" b="1" i="1">
                <a:solidFill>
                  <a:srgbClr val="800000"/>
                </a:solidFill>
                <a:latin typeface="Arial" charset="0"/>
                <a:ea typeface="ＭＳ Ｐゴシック" charset="0"/>
                <a:cs typeface="Arial" charset="0"/>
              </a:rPr>
              <a:t>我们的优先次序</a:t>
            </a:r>
            <a:r>
              <a:rPr lang="en-US" altLang="ja-JP" sz="3200" b="1" i="1">
                <a:solidFill>
                  <a:srgbClr val="800000"/>
                </a:solidFill>
                <a:latin typeface="Arial" charset="0"/>
                <a:ea typeface="ＭＳ Ｐゴシック" charset="0"/>
                <a:cs typeface="Arial" charset="0"/>
              </a:rPr>
              <a:t>…</a:t>
            </a:r>
            <a:endParaRPr lang="en-US" altLang="zh-CN" sz="3200" b="1" i="1">
              <a:solidFill>
                <a:srgbClr val="800000"/>
              </a:solidFill>
              <a:latin typeface="Arial" charset="0"/>
              <a:ea typeface="ＭＳ Ｐゴシック" charset="0"/>
              <a:cs typeface="Arial" charset="0"/>
            </a:endParaRPr>
          </a:p>
        </p:txBody>
      </p:sp>
      <p:pic>
        <p:nvPicPr>
          <p:cNvPr id="851971"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851981"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1982" name="Title 1"/>
            <p:cNvSpPr txBox="1">
              <a:spLocks/>
            </p:cNvSpPr>
            <p:nvPr/>
          </p:nvSpPr>
          <p:spPr bwMode="auto">
            <a:xfrm>
              <a:off x="2819400" y="1143000"/>
              <a:ext cx="29718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爱上帝</a:t>
              </a: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爱万民</a:t>
            </a:r>
          </a:p>
        </p:txBody>
      </p:sp>
      <p:grpSp>
        <p:nvGrpSpPr>
          <p:cNvPr id="3" name="Group 14"/>
          <p:cNvGrpSpPr>
            <a:grpSpLocks/>
          </p:cNvGrpSpPr>
          <p:nvPr/>
        </p:nvGrpSpPr>
        <p:grpSpPr bwMode="auto">
          <a:xfrm>
            <a:off x="0" y="3360738"/>
            <a:ext cx="3048000" cy="3497262"/>
            <a:chOff x="0" y="3360420"/>
            <a:chExt cx="3048000" cy="3497579"/>
          </a:xfrm>
        </p:grpSpPr>
        <p:sp>
          <p:nvSpPr>
            <p:cNvPr id="851979"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爱教会</a:t>
              </a:r>
            </a:p>
          </p:txBody>
        </p:sp>
        <p:pic>
          <p:nvPicPr>
            <p:cNvPr id="851980"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 </a:t>
            </a:r>
            <a:r>
              <a:rPr lang="en-US" altLang="zh-CN" sz="6000" b="1" i="1">
                <a:solidFill>
                  <a:srgbClr val="66FFFF"/>
                </a:solidFill>
                <a:latin typeface="Arial" charset="0"/>
                <a:ea typeface="ＭＳ Ｐゴシック" charset="0"/>
                <a:cs typeface="ＭＳ Ｐゴシック" charset="0"/>
              </a:rPr>
              <a:t>15:14-33</a:t>
            </a:r>
            <a:endParaRPr lang="en-US" altLang="zh-CN">
              <a:latin typeface="Arial" charset="0"/>
              <a:ea typeface="ＭＳ Ｐゴシック" charset="0"/>
              <a:cs typeface="ＭＳ Ｐゴシック" charset="0"/>
            </a:endParaRPr>
          </a:p>
        </p:txBody>
      </p:sp>
      <p:sp>
        <p:nvSpPr>
          <p:cNvPr id="854018"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854019"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585733" name="Rectangle 5"/>
          <p:cNvSpPr>
            <a:spLocks noChangeArrowheads="1"/>
          </p:cNvSpPr>
          <p:nvPr/>
        </p:nvSpPr>
        <p:spPr bwMode="auto">
          <a:xfrm>
            <a:off x="-38100" y="4495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431110" name="Text Box 5"/>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56066" name="TextBox 4"/>
          <p:cNvSpPr txBox="1">
            <a:spLocks noChangeArrowheads="1"/>
          </p:cNvSpPr>
          <p:nvPr/>
        </p:nvSpPr>
        <p:spPr bwMode="auto">
          <a:xfrm>
            <a:off x="457200" y="2143125"/>
            <a:ext cx="8382000"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23 </a:t>
            </a:r>
            <a:r>
              <a:rPr lang="zh-CN" altLang="en-US" sz="3200">
                <a:solidFill>
                  <a:srgbClr val="FFFFFF"/>
                </a:solidFill>
                <a:latin typeface="Arial" charset="0"/>
                <a:cs typeface="Arial" charset="0"/>
              </a:rPr>
              <a:t> 但如今在这里</a:t>
            </a:r>
            <a:r>
              <a:rPr lang="zh-CN" altLang="en-US" sz="3200">
                <a:solidFill>
                  <a:srgbClr val="FFFF00"/>
                </a:solidFill>
                <a:latin typeface="Arial" charset="0"/>
                <a:cs typeface="Arial" charset="0"/>
              </a:rPr>
              <a:t>再没有可传的地方</a:t>
            </a:r>
            <a:r>
              <a:rPr lang="zh-CN" altLang="en-US" sz="3200">
                <a:solidFill>
                  <a:srgbClr val="FFFFFF"/>
                </a:solidFill>
                <a:latin typeface="Arial" charset="0"/>
                <a:cs typeface="Arial" charset="0"/>
              </a:rPr>
              <a:t>，而且这好几年，我切心想望到</a:t>
            </a:r>
            <a:r>
              <a:rPr lang="zh-CN" altLang="en-US" sz="3200">
                <a:solidFill>
                  <a:srgbClr val="FFFF00"/>
                </a:solidFill>
                <a:latin typeface="Arial" charset="0"/>
                <a:cs typeface="Arial" charset="0"/>
              </a:rPr>
              <a:t>西班牙</a:t>
            </a:r>
            <a:r>
              <a:rPr lang="zh-CN" altLang="en-US" sz="3200">
                <a:solidFill>
                  <a:srgbClr val="FFFFFF"/>
                </a:solidFill>
                <a:latin typeface="Arial" charset="0"/>
                <a:cs typeface="Arial" charset="0"/>
              </a:rPr>
              <a:t>去的时候，可以到你们那里，</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24 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盼望从你们那里经过</a:t>
            </a:r>
            <a:r>
              <a:rPr lang="zh-CN" altLang="en-US" sz="3200">
                <a:solidFill>
                  <a:srgbClr val="FFFFFF"/>
                </a:solidFill>
                <a:latin typeface="Arial" charset="0"/>
                <a:cs typeface="Arial" charset="0"/>
              </a:rPr>
              <a:t>，得见你们，先与你们彼此交往，心里稍微满足，然后蒙你们送行。</a:t>
            </a:r>
          </a:p>
        </p:txBody>
      </p:sp>
      <p:sp>
        <p:nvSpPr>
          <p:cNvPr id="856067"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15:23-24</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58114"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3157"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algn="ctr">
              <a:defRPr/>
            </a:pPr>
            <a:endParaRPr lang="en-US">
              <a:solidFill>
                <a:srgbClr val="EAEAEA"/>
              </a:solidFill>
              <a:latin typeface="Times New Roman" pitchFamily="18" charset="0"/>
              <a:ea typeface="SimSun"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0162" name="TextBox 4"/>
          <p:cNvSpPr txBox="1">
            <a:spLocks noChangeArrowheads="1"/>
          </p:cNvSpPr>
          <p:nvPr/>
        </p:nvSpPr>
        <p:spPr bwMode="auto">
          <a:xfrm>
            <a:off x="76200" y="2214563"/>
            <a:ext cx="89916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25 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但现在，我往耶路撒冷去</a:t>
            </a:r>
            <a:r>
              <a:rPr lang="zh-CN" altLang="en-US" sz="3200">
                <a:solidFill>
                  <a:srgbClr val="FFFFFF"/>
                </a:solidFill>
                <a:latin typeface="Arial" charset="0"/>
                <a:cs typeface="Arial" charset="0"/>
              </a:rPr>
              <a:t>供给圣徒。</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26 </a:t>
            </a:r>
            <a:r>
              <a:rPr lang="zh-CN" altLang="en-US" sz="3200">
                <a:solidFill>
                  <a:srgbClr val="FFFFFF"/>
                </a:solidFill>
                <a:latin typeface="Arial" charset="0"/>
                <a:cs typeface="Arial" charset="0"/>
              </a:rPr>
              <a:t> 因为马其顿和亚该亚人乐意凑出捐项给耶路撒冷圣徒中的穷人。</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27 </a:t>
            </a:r>
            <a:r>
              <a:rPr lang="zh-CN" altLang="en-US" sz="3200">
                <a:solidFill>
                  <a:srgbClr val="FFFFFF"/>
                </a:solidFill>
                <a:latin typeface="Arial" charset="0"/>
                <a:cs typeface="Arial" charset="0"/>
              </a:rPr>
              <a:t> 这固然是他们乐意的，其实也算是所欠的债。因外邦人既然在他们属灵的好处上有分，就当把养身之物供给他们。</a:t>
            </a:r>
          </a:p>
        </p:txBody>
      </p:sp>
      <p:sp>
        <p:nvSpPr>
          <p:cNvPr id="860163"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15:25-27</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2210"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5205"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3234" name="TextBox 4"/>
          <p:cNvSpPr txBox="1">
            <a:spLocks noChangeArrowheads="1"/>
          </p:cNvSpPr>
          <p:nvPr/>
        </p:nvSpPr>
        <p:spPr bwMode="auto">
          <a:xfrm>
            <a:off x="457200" y="2214563"/>
            <a:ext cx="81534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28 </a:t>
            </a:r>
            <a:r>
              <a:rPr lang="zh-CN" altLang="en-US" sz="3200">
                <a:solidFill>
                  <a:srgbClr val="FFFFFF"/>
                </a:solidFill>
                <a:latin typeface="Arial" charset="0"/>
                <a:cs typeface="Arial" charset="0"/>
              </a:rPr>
              <a:t> 等我办完了这事，把这善果向他们交付明白，我就要</a:t>
            </a:r>
            <a:r>
              <a:rPr lang="zh-CN" altLang="en-US" sz="3200">
                <a:solidFill>
                  <a:srgbClr val="FFFF00"/>
                </a:solidFill>
                <a:latin typeface="Arial" charset="0"/>
                <a:cs typeface="Arial" charset="0"/>
              </a:rPr>
              <a:t>路过你们那里，往西班牙去</a:t>
            </a:r>
            <a:r>
              <a:rPr lang="zh-CN" altLang="en-US" sz="3200">
                <a:solidFill>
                  <a:srgbClr val="FFFFFF"/>
                </a:solidFill>
                <a:latin typeface="Arial" charset="0"/>
                <a:cs typeface="Arial" charset="0"/>
              </a:rPr>
              <a:t>。</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29 </a:t>
            </a:r>
            <a:r>
              <a:rPr lang="zh-CN" altLang="en-US" sz="3200">
                <a:solidFill>
                  <a:srgbClr val="FFFFFF"/>
                </a:solidFill>
                <a:latin typeface="Arial" charset="0"/>
                <a:cs typeface="Arial" charset="0"/>
              </a:rPr>
              <a:t> 我也晓得去的时候，必带着基督丰盛的恩典而去。</a:t>
            </a:r>
          </a:p>
        </p:txBody>
      </p:sp>
      <p:sp>
        <p:nvSpPr>
          <p:cNvPr id="863235"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15:28-29</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5282"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5283"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7254"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8827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866306"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6307"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866308"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8279"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1026"/>
          <p:cNvSpPr>
            <a:spLocks noGrp="1" noChangeArrowheads="1"/>
          </p:cNvSpPr>
          <p:nvPr>
            <p:ph type="ctrTitle"/>
          </p:nvPr>
        </p:nvSpPr>
        <p:spPr>
          <a:xfrm>
            <a:off x="785813" y="685800"/>
            <a:ext cx="7572375" cy="5100638"/>
          </a:xfrm>
        </p:spPr>
        <p:txBody>
          <a:bodyPr/>
          <a:lstStyle/>
          <a:p>
            <a:pPr eaLnBrk="1" hangingPunct="1"/>
            <a:r>
              <a:rPr lang="zh-CN" altLang="en-US" sz="6000">
                <a:solidFill>
                  <a:srgbClr val="66FFFF"/>
                </a:solidFill>
                <a:latin typeface="Arial" charset="0"/>
                <a:ea typeface="ＭＳ Ｐゴシック" charset="0"/>
                <a:cs typeface="Arial" charset="0"/>
              </a:rPr>
              <a:t>我</a:t>
            </a:r>
            <a:r>
              <a:rPr lang="zh-CN" altLang="en-US" sz="6600">
                <a:solidFill>
                  <a:srgbClr val="66FFFF"/>
                </a:solidFill>
                <a:latin typeface="Arial" charset="0"/>
                <a:ea typeface="ＭＳ Ｐゴシック" charset="0"/>
                <a:cs typeface="Arial" charset="0"/>
              </a:rPr>
              <a:t>们</a:t>
            </a:r>
            <a:r>
              <a:rPr lang="zh-CN" altLang="en-US" sz="7200">
                <a:solidFill>
                  <a:srgbClr val="66FFFF"/>
                </a:solidFill>
                <a:latin typeface="Arial" charset="0"/>
                <a:ea typeface="ＭＳ Ｐゴシック" charset="0"/>
                <a:cs typeface="Arial" charset="0"/>
              </a:rPr>
              <a:t>的新</a:t>
            </a:r>
            <a:r>
              <a:rPr lang="zh-CN" altLang="en-US" sz="8000" b="1">
                <a:solidFill>
                  <a:srgbClr val="FFFF00"/>
                </a:solidFill>
                <a:latin typeface="Arial" charset="0"/>
                <a:ea typeface="ＭＳ Ｐゴシック" charset="0"/>
                <a:cs typeface="ＭＳ Ｐゴシック" charset="0"/>
              </a:rPr>
              <a:t>扩</a:t>
            </a:r>
            <a:r>
              <a:rPr lang="zh-CN" altLang="en-US" sz="9600" b="1">
                <a:solidFill>
                  <a:srgbClr val="FFFF00"/>
                </a:solidFill>
                <a:latin typeface="Arial" charset="0"/>
                <a:ea typeface="ＭＳ Ｐゴシック" charset="0"/>
                <a:cs typeface="ＭＳ Ｐゴシック" charset="0"/>
              </a:rPr>
              <a:t>展</a:t>
            </a:r>
            <a:r>
              <a:rPr lang="en-US" altLang="ja-JP" sz="9600">
                <a:solidFill>
                  <a:srgbClr val="66FFFF"/>
                </a:solidFill>
                <a:latin typeface="Arial" charset="0"/>
                <a:ea typeface="ＭＳ Ｐゴシック" charset="0"/>
                <a:cs typeface="Arial" charset="0"/>
              </a:rPr>
              <a:t>…</a:t>
            </a:r>
            <a:endParaRPr lang="en-US" altLang="zh-CN">
              <a:latin typeface="Arial" charset="0"/>
              <a:ea typeface="ＭＳ Ｐゴシック" charset="0"/>
              <a:cs typeface="Arial"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3"/>
          <p:cNvSpPr>
            <a:spLocks noGrp="1" noChangeArrowheads="1"/>
          </p:cNvSpPr>
          <p:nvPr>
            <p:ph type="title" idx="4294967295"/>
          </p:nvPr>
        </p:nvSpPr>
        <p:spPr>
          <a:xfrm>
            <a:off x="0" y="609600"/>
            <a:ext cx="7772400" cy="1143000"/>
          </a:xfrm>
        </p:spPr>
        <p:txBody>
          <a:bodyPr/>
          <a:lstStyle/>
          <a:p>
            <a:pPr eaLnBrk="1" hangingPunct="1"/>
            <a:r>
              <a:rPr lang="en-US" altLang="zh-CN">
                <a:latin typeface="Arial" charset="0"/>
                <a:ea typeface="ＭＳ Ｐゴシック" charset="0"/>
                <a:cs typeface="ＭＳ Ｐゴシック" charset="0"/>
              </a:rPr>
              <a:t>TBB</a:t>
            </a:r>
          </a:p>
        </p:txBody>
      </p:sp>
      <p:pic>
        <p:nvPicPr>
          <p:cNvPr id="8693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9" name="矩形 3"/>
          <p:cNvSpPr>
            <a:spLocks noChangeArrowheads="1"/>
          </p:cNvSpPr>
          <p:nvPr/>
        </p:nvSpPr>
        <p:spPr bwMode="auto">
          <a:xfrm>
            <a:off x="4788025" y="4797425"/>
            <a:ext cx="4104456" cy="719138"/>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TW" altLang="en-US" sz="3200" b="1" dirty="0">
                <a:solidFill>
                  <a:srgbClr val="FFFFFF"/>
                </a:solidFill>
                <a:latin typeface="Arial" charset="0"/>
                <a:ea typeface="ＭＳ Ｐゴシック" charset="0"/>
                <a:cs typeface="Arial" charset="0"/>
              </a:rPr>
              <a:t>神的</a:t>
            </a:r>
            <a:r>
              <a:rPr lang="zh-CN" altLang="en-US" sz="3200" b="1" dirty="0">
                <a:solidFill>
                  <a:srgbClr val="FFFFFF"/>
                </a:solidFill>
                <a:latin typeface="Arial" charset="0"/>
                <a:ea typeface="ＭＳ Ｐゴシック" charset="0"/>
                <a:cs typeface="Arial" charset="0"/>
              </a:rPr>
              <a:t>话语</a:t>
            </a:r>
            <a:r>
              <a:rPr lang="zh-TW" altLang="en-US" sz="3200" b="1" dirty="0">
                <a:solidFill>
                  <a:srgbClr val="FFFFFF"/>
                </a:solidFill>
                <a:latin typeface="Arial" charset="0"/>
                <a:ea typeface="ＭＳ Ｐゴシック" charset="0"/>
                <a:cs typeface="Arial" charset="0"/>
              </a:rPr>
              <a:t>変得</a:t>
            </a:r>
            <a:r>
              <a:rPr lang="zh-CN" altLang="en-US" sz="3200" b="1" dirty="0">
                <a:solidFill>
                  <a:srgbClr val="FFFFFF"/>
                </a:solidFill>
                <a:latin typeface="Arial" charset="0"/>
                <a:ea typeface="ＭＳ Ｐゴシック" charset="0"/>
                <a:cs typeface="Arial" charset="0"/>
              </a:rPr>
              <a:t>浅白</a:t>
            </a:r>
          </a:p>
        </p:txBody>
      </p:sp>
    </p:spTree>
  </p:cSld>
  <p:clrMapOvr>
    <a:masterClrMapping/>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3"/>
          <p:cNvSpPr>
            <a:spLocks noGrp="1" noChangeArrowheads="1"/>
          </p:cNvSpPr>
          <p:nvPr>
            <p:ph type="title" idx="4294967295"/>
          </p:nvPr>
        </p:nvSpPr>
        <p:spPr>
          <a:xfrm>
            <a:off x="762000" y="0"/>
            <a:ext cx="7772400" cy="1143000"/>
          </a:xfrm>
        </p:spPr>
        <p:txBody>
          <a:bodyPr/>
          <a:lstStyle/>
          <a:p>
            <a:pPr eaLnBrk="1" hangingPunct="1"/>
            <a:r>
              <a:rPr lang="en-US" altLang="zh-CN">
                <a:latin typeface="Arial" charset="0"/>
                <a:ea typeface="ＭＳ Ｐゴシック" charset="0"/>
                <a:cs typeface="ＭＳ Ｐゴシック" charset="0"/>
              </a:rPr>
              <a:t>TBB Vision</a:t>
            </a:r>
          </a:p>
        </p:txBody>
      </p:sp>
      <p:pic>
        <p:nvPicPr>
          <p:cNvPr id="8714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bwMode="auto">
          <a:xfrm>
            <a:off x="611560" y="5229200"/>
            <a:ext cx="8208912"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CN" altLang="en-US" sz="4000" b="1" dirty="0">
                <a:solidFill>
                  <a:srgbClr val="FFFFFF"/>
                </a:solidFill>
                <a:latin typeface="Arial" charset="0"/>
                <a:ea typeface="ＭＳ Ｐゴシック" charset="0"/>
                <a:cs typeface="Arial" charset="0"/>
              </a:rPr>
              <a:t>藉着把真理变得生动 </a:t>
            </a:r>
            <a:endParaRPr lang="en-US" altLang="zh-CN" sz="4000" b="1" dirty="0">
              <a:solidFill>
                <a:srgbClr val="FFFFFF"/>
              </a:solidFill>
              <a:latin typeface="Arial" charset="0"/>
              <a:ea typeface="ＭＳ Ｐゴシック" charset="0"/>
              <a:cs typeface="Arial" charset="0"/>
            </a:endParaRPr>
          </a:p>
          <a:p>
            <a:pPr algn="ctr"/>
            <a:r>
              <a:rPr lang="zh-CN" altLang="en-US" sz="4000" b="1" dirty="0">
                <a:solidFill>
                  <a:srgbClr val="FFFFFF"/>
                </a:solidFill>
                <a:latin typeface="Arial" charset="0"/>
                <a:ea typeface="ＭＳ Ｐゴシック" charset="0"/>
                <a:cs typeface="Arial" charset="0"/>
              </a:rPr>
              <a:t>帮助改变世界各国的生命</a:t>
            </a:r>
            <a:endParaRPr lang="en-GB" sz="4000" b="1" dirty="0">
              <a:solidFill>
                <a:srgbClr val="FFFFFF"/>
              </a:solidFill>
              <a:latin typeface="Arial" charset="0"/>
              <a:ea typeface="ＭＳ Ｐゴシック" charset="0"/>
              <a:cs typeface="Arial" charset="0"/>
            </a:endParaRPr>
          </a:p>
        </p:txBody>
      </p:sp>
    </p:spTree>
  </p:cSld>
  <p:clrMapOvr>
    <a:masterClrMapping/>
  </p:clrMapOvr>
  <p:transition>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9699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r>
              <a:rPr lang="zh-CN" altLang="en-US" dirty="0">
                <a:effectLst>
                  <a:outerShdw blurRad="38100" dist="38100" dir="2700000" algn="tl">
                    <a:srgbClr val="FFFFFF"/>
                  </a:outerShdw>
                </a:effectLst>
                <a:latin typeface="SimSun" charset="0"/>
                <a:ea typeface="SimSun" charset="0"/>
                <a:cs typeface="SimSun" charset="0"/>
              </a:rPr>
              <a:t>英语  </a:t>
            </a:r>
            <a:endParaRPr lang="en-US" dirty="0">
              <a:effectLst>
                <a:outerShdw blurRad="38100" dist="38100" dir="2700000" algn="tl">
                  <a:srgbClr val="FFFFFF"/>
                </a:outerShdw>
              </a:effectLst>
              <a:latin typeface="SimSun" charset="0"/>
              <a:ea typeface="SimSun" charset="0"/>
              <a:cs typeface="SimSun" charset="0"/>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6758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grpSp>
        <p:nvGrpSpPr>
          <p:cNvPr id="2" name="Group 1046"/>
          <p:cNvGrpSpPr>
            <a:grpSpLocks/>
          </p:cNvGrpSpPr>
          <p:nvPr/>
        </p:nvGrpSpPr>
        <p:grpSpPr bwMode="auto">
          <a:xfrm>
            <a:off x="-468313" y="0"/>
            <a:ext cx="9612313" cy="6891338"/>
            <a:chOff x="-295" y="11"/>
            <a:chExt cx="6055" cy="4341"/>
          </a:xfrm>
        </p:grpSpPr>
        <p:pic>
          <p:nvPicPr>
            <p:cNvPr id="67590"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 y="2097"/>
              <a:ext cx="1152" cy="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3"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i="1" dirty="0">
                    <a:solidFill>
                      <a:srgbClr val="FAFD00"/>
                    </a:solidFill>
                    <a:latin typeface="SutonnyMJ" charset="0"/>
                  </a:rPr>
                  <a:t>`v evB‡ej ...†ewmKvjx wgwbwó«m B›Uvi‡bkbvj Bb‡Kv. †dvU© A_© †U·vm-Gi </a:t>
                </a:r>
              </a:p>
              <a:p>
                <a:pPr algn="ctr" eaLnBrk="0" hangingPunct="0">
                  <a:defRPr/>
                </a:pPr>
                <a:r>
                  <a:rPr lang="en-US" b="1" i="1" dirty="0">
                    <a:solidFill>
                      <a:srgbClr val="FAFD00"/>
                    </a:solidFill>
                    <a:latin typeface="SutonnyMJ" charset="0"/>
                  </a:rPr>
                  <a:t>GKwU Dc¯</a:t>
                </a:r>
                <a:r>
                  <a:rPr lang="ja-JP" altLang="en-US" b="1" i="1" dirty="0">
                    <a:solidFill>
                      <a:srgbClr val="FAFD00"/>
                    </a:solidFill>
                    <a:latin typeface="SutonnyMJ" charset="0"/>
                  </a:rPr>
                  <a:t>’</a:t>
                </a:r>
                <a:r>
                  <a:rPr lang="en-US" altLang="ja-JP" b="1" i="1" dirty="0">
                    <a:solidFill>
                      <a:srgbClr val="FAFD00"/>
                    </a:solidFill>
                    <a:latin typeface="SutonnyMJ" charset="0"/>
                  </a:rPr>
                  <a:t>vcbv </a:t>
                </a:r>
                <a:endParaRPr lang="en-US" b="1" dirty="0">
                  <a:solidFill>
                    <a:srgbClr val="FAFD00"/>
                  </a:solidFill>
                  <a:latin typeface="SutonnyMJ"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grpSp>
        <p:sp>
          <p:nvSpPr>
            <p:cNvPr id="67593" name="Text Box 10"/>
            <p:cNvSpPr txBox="1">
              <a:spLocks noChangeArrowheads="1"/>
            </p:cNvSpPr>
            <p:nvPr/>
          </p:nvSpPr>
          <p:spPr bwMode="auto">
            <a:xfrm>
              <a:off x="312" y="4123"/>
              <a:ext cx="5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©2006TBBMI</a:t>
              </a:r>
            </a:p>
          </p:txBody>
        </p:sp>
        <p:sp>
          <p:nvSpPr>
            <p:cNvPr id="100363" name="Text Box 11"/>
            <p:cNvSpPr txBox="1">
              <a:spLocks noChangeArrowheads="1"/>
            </p:cNvSpPr>
            <p:nvPr/>
          </p:nvSpPr>
          <p:spPr bwMode="auto">
            <a:xfrm>
              <a:off x="-295" y="699"/>
              <a:ext cx="5760" cy="22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defRPr b="1" i="1">
                  <a:solidFill>
                    <a:srgbClr val="FAFD00"/>
                  </a:solidFill>
                  <a:latin typeface="SutonnyMJ"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en-US" sz="11500" dirty="0">
                  <a:ea typeface="ＭＳ Ｐゴシック" charset="0"/>
                  <a:cs typeface="ＭＳ Ｐゴシック" charset="0"/>
                </a:rPr>
                <a:t>evB‡ej...</a:t>
              </a:r>
            </a:p>
            <a:p>
              <a:pPr eaLnBrk="0" hangingPunct="0">
                <a:defRPr/>
              </a:pPr>
              <a:r>
                <a:rPr lang="en-US" sz="11500" dirty="0">
                  <a:ea typeface="ＭＳ Ｐゴシック" charset="0"/>
                  <a:cs typeface="ＭＳ Ｐゴシック" charset="0"/>
                </a:rPr>
                <a:t>       †gŠwjKfv‡e </a:t>
              </a:r>
            </a:p>
          </p:txBody>
        </p:sp>
        <p:sp>
          <p:nvSpPr>
            <p:cNvPr id="67595" name="Line 12"/>
            <p:cNvSpPr>
              <a:spLocks noChangeShapeType="1"/>
            </p:cNvSpPr>
            <p:nvPr/>
          </p:nvSpPr>
          <p:spPr bwMode="auto">
            <a:xfrm flipV="1">
              <a:off x="0" y="1294"/>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a:solidFill>
                    <a:srgbClr val="FFFF00"/>
                  </a:solidFill>
                  <a:latin typeface="SutonnyMJ" charset="0"/>
                </a:rPr>
                <a:t>fvm©b 9.65</a:t>
              </a:r>
            </a:p>
          </p:txBody>
        </p:sp>
        <p:sp>
          <p:nvSpPr>
            <p:cNvPr id="100366" name="Rectangle 14"/>
            <p:cNvSpPr>
              <a:spLocks noChangeArrowheads="1"/>
            </p:cNvSpPr>
            <p:nvPr/>
          </p:nvSpPr>
          <p:spPr bwMode="auto">
            <a:xfrm>
              <a:off x="4844" y="4111"/>
              <a:ext cx="329"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9.6.01.</a:t>
              </a:r>
            </a:p>
          </p:txBody>
        </p:sp>
        <p:sp>
          <p:nvSpPr>
            <p:cNvPr id="100367" name="Rectangle 15"/>
            <p:cNvSpPr>
              <a:spLocks noChangeArrowheads="1"/>
            </p:cNvSpPr>
            <p:nvPr/>
          </p:nvSpPr>
          <p:spPr bwMode="auto">
            <a:xfrm>
              <a:off x="5108" y="4110"/>
              <a:ext cx="191"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01</a:t>
              </a:r>
            </a:p>
          </p:txBody>
        </p:sp>
      </p:grpSp>
      <p:sp>
        <p:nvSpPr>
          <p:cNvPr id="17" name="Title 16"/>
          <p:cNvSpPr>
            <a:spLocks noGrp="1"/>
          </p:cNvSpPr>
          <p:nvPr>
            <p:ph type="title" idx="4294967295"/>
          </p:nvPr>
        </p:nvSpPr>
        <p:spPr>
          <a:xfrm>
            <a:off x="0" y="0"/>
            <a:ext cx="3657600" cy="9144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Bangla</a:t>
            </a:r>
          </a:p>
        </p:txBody>
      </p:sp>
      <p:pic>
        <p:nvPicPr>
          <p:cNvPr id="67589" name="Picture 2" descr="Bangla Title Sl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9180513"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6084168" y="476672"/>
            <a:ext cx="2592288" cy="646331"/>
          </a:xfrm>
          <a:prstGeom prst="rect">
            <a:avLst/>
          </a:prstGeom>
          <a:noFill/>
        </p:spPr>
        <p:txBody>
          <a:bodyPr wrap="square" rtlCol="0">
            <a:spAutoFit/>
          </a:bodyPr>
          <a:lstStyle/>
          <a:p>
            <a:r>
              <a:rPr lang="zh-CN" altLang="en-US" dirty="0">
                <a:solidFill>
                  <a:schemeClr val="tx1"/>
                </a:solidFill>
              </a:rPr>
              <a:t>孟加拉</a:t>
            </a:r>
            <a:endParaRPr lang="en-US" dirty="0">
              <a:solidFill>
                <a:schemeClr val="tx1"/>
              </a:solidFill>
            </a:endParaRPr>
          </a:p>
        </p:txBody>
      </p:sp>
    </p:spTree>
    <p:extLst>
      <p:ext uri="{BB962C8B-B14F-4D97-AF65-F5344CB8AC3E}">
        <p14:creationId xmlns:p14="http://schemas.microsoft.com/office/powerpoint/2010/main" val="404077226"/>
      </p:ext>
    </p:extLst>
  </p:cSld>
  <p:clrMapOvr>
    <a:masterClrMapping/>
  </p:clrMapOvr>
  <p:transition advTm="1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50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50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50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696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696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696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5067"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charset="0"/>
              </a:rPr>
              <a:t>Lai S</a:t>
            </a:r>
            <a:br>
              <a:rPr lang="en-US" sz="11700" b="1">
                <a:solidFill>
                  <a:srgbClr val="FFFF00"/>
                </a:solidFill>
                <a:latin typeface="WwinBurmese" charset="0"/>
              </a:rPr>
            </a:br>
            <a:r>
              <a:rPr lang="en-US" sz="11700" b="1">
                <a:solidFill>
                  <a:srgbClr val="FFFF00"/>
                </a:solidFill>
                <a:latin typeface="WwinBurmese" charset="0"/>
              </a:rPr>
              <a:t>iangtho…Abulpi</a:t>
            </a:r>
          </a:p>
        </p:txBody>
      </p:sp>
      <p:pic>
        <p:nvPicPr>
          <p:cNvPr id="69640" name="Picture 12" descr="Bur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292080" y="548680"/>
            <a:ext cx="2736304" cy="646331"/>
          </a:xfrm>
          <a:prstGeom prst="rect">
            <a:avLst/>
          </a:prstGeom>
          <a:noFill/>
        </p:spPr>
        <p:txBody>
          <a:bodyPr wrap="square" rtlCol="0">
            <a:spAutoFit/>
          </a:bodyPr>
          <a:lstStyle/>
          <a:p>
            <a:r>
              <a:rPr lang="zh-CN" altLang="en-US" dirty="0">
                <a:solidFill>
                  <a:schemeClr val="tx1"/>
                </a:solidFill>
              </a:rPr>
              <a:t>缅甸语</a:t>
            </a:r>
            <a:endParaRPr lang="en-US" dirty="0">
              <a:solidFill>
                <a:schemeClr val="tx1"/>
              </a:solidFill>
            </a:endParaRPr>
          </a:p>
        </p:txBody>
      </p:sp>
    </p:spTree>
    <p:extLst>
      <p:ext uri="{BB962C8B-B14F-4D97-AF65-F5344CB8AC3E}">
        <p14:creationId xmlns:p14="http://schemas.microsoft.com/office/powerpoint/2010/main" val="2542550414"/>
      </p:ext>
    </p:extLst>
  </p:cSld>
  <p:clrMapOvr>
    <a:masterClrMapping/>
  </p:clrMapOvr>
  <p:transition advTm="1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2"/>
          <p:cNvSpPr>
            <a:spLocks noGrp="1" noChangeArrowheads="1"/>
          </p:cNvSpPr>
          <p:nvPr>
            <p:ph type="ctrTitle"/>
          </p:nvPr>
        </p:nvSpPr>
        <p:spPr>
          <a:xfrm>
            <a:off x="0" y="0"/>
            <a:ext cx="7772400" cy="1143000"/>
          </a:xfrm>
        </p:spPr>
        <p:txBody>
          <a:bodyPr vert="horz" wrap="square" lIns="91440" tIns="45720" rIns="91440" bIns="45720" numCol="1" anchor="t" anchorCtr="0" compatLnSpc="1">
            <a:prstTxWarp prst="textNoShape">
              <a:avLst/>
            </a:prstTxWarp>
          </a:bodyPr>
          <a:lstStyle/>
          <a:p>
            <a:pPr eaLnBrk="1" hangingPunct="1"/>
            <a:r>
              <a:rPr lang="zh-CN" altLang="en-US">
                <a:solidFill>
                  <a:srgbClr val="FFFF00"/>
                </a:solidFill>
                <a:effectLst>
                  <a:outerShdw blurRad="38100" dist="38100" dir="2700000" algn="tl">
                    <a:srgbClr val="FFFFFF"/>
                  </a:outerShdw>
                </a:effectLst>
                <a:latin typeface="SimSun" charset="0"/>
                <a:ea typeface="SimSun" charset="0"/>
                <a:cs typeface="SimSun" charset="0"/>
              </a:rPr>
              <a:t>钦邦语</a:t>
            </a:r>
            <a:endParaRPr lang="en-US">
              <a:solidFill>
                <a:srgbClr val="FFFF00"/>
              </a:solidFill>
              <a:effectLst>
                <a:outerShdw blurRad="38100" dist="38100" dir="2700000" algn="tl">
                  <a:srgbClr val="FFFFFF"/>
                </a:outerShdw>
              </a:effectLst>
              <a:latin typeface="SimSun" charset="0"/>
              <a:ea typeface="SimSun" charset="0"/>
              <a:cs typeface="SimSun" charset="0"/>
            </a:endParaRPr>
          </a:p>
        </p:txBody>
      </p:sp>
      <p:grpSp>
        <p:nvGrpSpPr>
          <p:cNvPr id="877571" name="Group 5"/>
          <p:cNvGrpSpPr>
            <a:grpSpLocks/>
          </p:cNvGrpSpPr>
          <p:nvPr/>
        </p:nvGrpSpPr>
        <p:grpSpPr bwMode="auto">
          <a:xfrm>
            <a:off x="76200" y="5435600"/>
            <a:ext cx="8596313" cy="1346200"/>
            <a:chOff x="48" y="3424"/>
            <a:chExt cx="5415" cy="848"/>
          </a:xfrm>
        </p:grpSpPr>
        <p:sp>
          <p:nvSpPr>
            <p:cNvPr id="90118"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chemeClr val="tx1"/>
                </a:solidFill>
                <a:effectLst>
                  <a:outerShdw blurRad="38100" dist="38100" dir="2700000" algn="tl">
                    <a:srgbClr val="1A0004"/>
                  </a:outerShdw>
                </a:effectLst>
                <a:ea typeface="Gulim" pitchFamily="34" charset="-127"/>
                <a:cs typeface="Gulim" pitchFamily="34" charset="-127"/>
              </a:endParaRPr>
            </a:p>
          </p:txBody>
        </p:sp>
        <p:sp>
          <p:nvSpPr>
            <p:cNvPr id="90119"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altLang="ko-KR" sz="2000" b="1" i="1">
                  <a:solidFill>
                    <a:srgbClr val="FAFD00"/>
                  </a:solidFill>
                  <a:ea typeface="Gulim" charset="0"/>
                  <a:cs typeface="Gulim" charset="0"/>
                </a:rPr>
                <a:t>A Presentation of The Bible…Basically Ministries International Inc.                Fort Worth, Texas</a:t>
              </a:r>
              <a:endParaRPr lang="en-US" altLang="ko-KR" sz="1800" b="1">
                <a:solidFill>
                  <a:srgbClr val="FAFD00"/>
                </a:solidFill>
                <a:ea typeface="Gulim" charset="0"/>
                <a:cs typeface="Gulim" charset="0"/>
              </a:endParaRPr>
            </a:p>
          </p:txBody>
        </p:sp>
        <p:sp>
          <p:nvSpPr>
            <p:cNvPr id="90120"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7757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900" b="1">
                <a:solidFill>
                  <a:srgbClr val="FFFFFF"/>
                </a:solidFill>
                <a:ea typeface="Gulim" charset="0"/>
                <a:cs typeface="Gulim" charset="0"/>
              </a:rPr>
              <a:t>©2004 TBBMI</a:t>
            </a:r>
          </a:p>
        </p:txBody>
      </p:sp>
      <p:sp>
        <p:nvSpPr>
          <p:cNvPr id="87757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87757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1000" b="1">
                <a:solidFill>
                  <a:srgbClr val="FFFFFF"/>
                </a:solidFill>
                <a:ea typeface="Gulim" charset="0"/>
                <a:cs typeface="Gulim" charset="0"/>
              </a:rPr>
              <a:t>04</a:t>
            </a:r>
          </a:p>
        </p:txBody>
      </p:sp>
      <p:sp>
        <p:nvSpPr>
          <p:cNvPr id="877575" name="WordArt 13"/>
          <p:cNvSpPr>
            <a:spLocks noChangeArrowheads="1" noChangeShapeType="1" noTextEdit="1"/>
          </p:cNvSpPr>
          <p:nvPr/>
        </p:nvSpPr>
        <p:spPr bwMode="auto">
          <a:xfrm>
            <a:off x="685800" y="1600200"/>
            <a:ext cx="8077200" cy="3048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kern="10">
                <a:solidFill>
                  <a:srgbClr val="FFFF00"/>
                </a:solidFill>
                <a:effectLst>
                  <a:outerShdw blurRad="63500" dist="38099" dir="2700000" algn="ctr" rotWithShape="0">
                    <a:srgbClr val="000000">
                      <a:alpha val="74997"/>
                    </a:srgbClr>
                  </a:outerShdw>
                </a:effectLst>
                <a:latin typeface="Impact"/>
                <a:ea typeface="Impact"/>
                <a:cs typeface="Impact"/>
              </a:rPr>
              <a:t>Lai Siangtho…Abulpi</a:t>
            </a:r>
          </a:p>
        </p:txBody>
      </p:sp>
    </p:spTree>
  </p:cSld>
  <p:clrMapOvr>
    <a:masterClrMapping/>
  </p:clrMapOvr>
  <p:transition spd="med">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7373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7173"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7373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7175"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6"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7"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7179"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7180"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73740" name="Picture 13" descr="Chi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6588224" y="692696"/>
            <a:ext cx="1944216" cy="646331"/>
          </a:xfrm>
          <a:prstGeom prst="rect">
            <a:avLst/>
          </a:prstGeom>
          <a:noFill/>
        </p:spPr>
        <p:txBody>
          <a:bodyPr wrap="square" rtlCol="0">
            <a:spAutoFit/>
          </a:bodyPr>
          <a:lstStyle/>
          <a:p>
            <a:r>
              <a:rPr lang="zh-CN" altLang="en-US" dirty="0">
                <a:solidFill>
                  <a:schemeClr val="tx1"/>
                </a:solidFill>
              </a:rPr>
              <a:t>中文</a:t>
            </a:r>
            <a:endParaRPr lang="en-US" dirty="0">
              <a:solidFill>
                <a:schemeClr val="tx1"/>
              </a:solidFill>
            </a:endParaRPr>
          </a:p>
        </p:txBody>
      </p:sp>
    </p:spTree>
    <p:extLst>
      <p:ext uri="{BB962C8B-B14F-4D97-AF65-F5344CB8AC3E}">
        <p14:creationId xmlns:p14="http://schemas.microsoft.com/office/powerpoint/2010/main" val="3023113825"/>
      </p:ext>
    </p:extLst>
  </p:cSld>
  <p:clrMapOvr>
    <a:masterClrMapping/>
  </p:clrMapOvr>
  <p:transition advTm="1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7772400" cy="1143000"/>
          </a:xfrm>
          <a:noFill/>
        </p:spPr>
        <p:txBody>
          <a:bodyPr anchor="t"/>
          <a:lstStyle/>
          <a:p>
            <a:pPr algn="l" eaLnBrk="1" hangingPunct="1"/>
            <a:r>
              <a:rPr lang="nl-NL">
                <a:solidFill>
                  <a:srgbClr val="FFFF00"/>
                </a:solidFill>
                <a:latin typeface="Arial" charset="0"/>
                <a:ea typeface="ＭＳ Ｐゴシック" charset="0"/>
                <a:cs typeface="ＭＳ Ｐゴシック" charset="0"/>
              </a:rPr>
              <a:t>Dutch</a:t>
            </a:r>
          </a:p>
        </p:txBody>
      </p:sp>
      <p:sp>
        <p:nvSpPr>
          <p:cNvPr id="102405" name="Text Box 5"/>
          <p:cNvSpPr txBox="1">
            <a:spLocks noChangeArrowheads="1"/>
          </p:cNvSpPr>
          <p:nvPr/>
        </p:nvSpPr>
        <p:spPr bwMode="auto">
          <a:xfrm>
            <a:off x="533400" y="1752600"/>
            <a:ext cx="8610600" cy="30194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0" hangingPunct="0">
              <a:defRPr/>
            </a:pPr>
            <a:r>
              <a:rPr lang="en-US" sz="9600" b="1">
                <a:solidFill>
                  <a:srgbClr val="FFFF00"/>
                </a:solidFill>
                <a:latin typeface="Kosher-Normal" charset="0"/>
              </a:rPr>
              <a:t>DE BIJBEL… VANAF DE BASIS</a:t>
            </a:r>
          </a:p>
        </p:txBody>
      </p:sp>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838200"/>
            <a:ext cx="15748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7" name="Text Box 7"/>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lgn="ctr" eaLnBrk="0" hangingPunct="0">
              <a:spcBef>
                <a:spcPct val="50000"/>
              </a:spcBef>
              <a:defRPr/>
            </a:pPr>
            <a:r>
              <a:rPr lang="en-US" sz="1800" b="1">
                <a:solidFill>
                  <a:srgbClr val="FFFF00"/>
                </a:solidFill>
                <a:latin typeface="Arial" charset="0"/>
              </a:rPr>
              <a:t>VERSIE 9.6 BETA</a:t>
            </a:r>
          </a:p>
        </p:txBody>
      </p:sp>
      <p:grpSp>
        <p:nvGrpSpPr>
          <p:cNvPr id="2" name="Group 8"/>
          <p:cNvGrpSpPr>
            <a:grpSpLocks/>
          </p:cNvGrpSpPr>
          <p:nvPr/>
        </p:nvGrpSpPr>
        <p:grpSpPr bwMode="auto">
          <a:xfrm>
            <a:off x="76200" y="5435600"/>
            <a:ext cx="8596313" cy="1346200"/>
            <a:chOff x="48" y="3424"/>
            <a:chExt cx="5415" cy="848"/>
          </a:xfrm>
        </p:grpSpPr>
        <p:sp>
          <p:nvSpPr>
            <p:cNvPr id="102409" name="Text Box 9"/>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nl-NL" sz="1200" b="1">
                <a:solidFill>
                  <a:srgbClr val="000000"/>
                </a:solidFill>
                <a:effectLst>
                  <a:outerShdw blurRad="38100" dist="38100" dir="2700000" algn="tl">
                    <a:srgbClr val="000000"/>
                  </a:outerShdw>
                </a:effectLst>
              </a:endParaRPr>
            </a:p>
          </p:txBody>
        </p:sp>
        <p:sp>
          <p:nvSpPr>
            <p:cNvPr id="102410" name="Text Box 10"/>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Een Presentatie van The Bible…Basically Ministries International Inc.                Fort Worth, Texas</a:t>
              </a:r>
              <a:endParaRPr lang="en-US" sz="1800" b="1">
                <a:solidFill>
                  <a:srgbClr val="FAFD00"/>
                </a:solidFill>
                <a:latin typeface="Times New Roman" charset="0"/>
              </a:endParaRPr>
            </a:p>
          </p:txBody>
        </p:sp>
        <p:sp>
          <p:nvSpPr>
            <p:cNvPr id="102411" name="Text Box 11"/>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75783" name="Text Box 12"/>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pic>
        <p:nvPicPr>
          <p:cNvPr id="75784" name="Picture 11" descr="Dutch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1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83568" y="980728"/>
            <a:ext cx="2520280" cy="648072"/>
          </a:xfrm>
          <a:prstGeom prst="rect">
            <a:avLst/>
          </a:prstGeom>
          <a:noFill/>
        </p:spPr>
        <p:txBody>
          <a:bodyPr wrap="square" rtlCol="0">
            <a:spAutoFit/>
          </a:bodyPr>
          <a:lstStyle/>
          <a:p>
            <a:r>
              <a:rPr lang="zh-CN" altLang="en-US" dirty="0">
                <a:solidFill>
                  <a:schemeClr val="tx1"/>
                </a:solidFill>
              </a:rPr>
              <a:t>荷兰文</a:t>
            </a:r>
            <a:endParaRPr lang="en-US" dirty="0">
              <a:solidFill>
                <a:schemeClr val="tx1"/>
              </a:solidFill>
            </a:endParaRPr>
          </a:p>
        </p:txBody>
      </p:sp>
    </p:spTree>
    <p:extLst>
      <p:ext uri="{BB962C8B-B14F-4D97-AF65-F5344CB8AC3E}">
        <p14:creationId xmlns:p14="http://schemas.microsoft.com/office/powerpoint/2010/main" val="1137138665"/>
      </p:ext>
    </p:extLst>
  </p:cSld>
  <p:clrMapOvr>
    <a:masterClrMapping/>
  </p:clrMapOvr>
  <p:transition advTm="1000"/>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809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Osaka" charset="0"/>
                <a:cs typeface="Osaka" charset="0"/>
              </a:rPr>
              <a:t>神的义彰显于以色列人对上帝的拒绝（而非神拒绝以色列）</a:t>
            </a:r>
            <a:r>
              <a:rPr lang="en-US" altLang="zh-CN" sz="3200" b="1" i="1">
                <a:solidFill>
                  <a:srgbClr val="FFFFFF"/>
                </a:solidFill>
                <a:latin typeface="Arial" charset="0"/>
                <a:ea typeface="Osaka" charset="0"/>
                <a:cs typeface="Osaka" charset="0"/>
              </a:rPr>
              <a:t> </a:t>
            </a:r>
          </a:p>
        </p:txBody>
      </p:sp>
      <p:sp>
        <p:nvSpPr>
          <p:cNvPr id="68096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Osaka" charset="0"/>
                <a:cs typeface="Osaka" charset="0"/>
              </a:rPr>
              <a:t>罗马书 </a:t>
            </a:r>
            <a:r>
              <a:rPr lang="en-US" altLang="zh-CN" sz="6600" dirty="0">
                <a:solidFill>
                  <a:srgbClr val="FFFFFF"/>
                </a:solidFill>
                <a:latin typeface="Arial" charset="0"/>
                <a:ea typeface="Osaka" charset="0"/>
                <a:cs typeface="Osaka" charset="0"/>
              </a:rPr>
              <a:t>10</a:t>
            </a:r>
            <a:r>
              <a:rPr lang="zh-CN" altLang="en-US" sz="6600" dirty="0">
                <a:solidFill>
                  <a:srgbClr val="FFFFFF"/>
                </a:solidFill>
                <a:latin typeface="Arial" charset="0"/>
                <a:ea typeface="Osaka" charset="0"/>
                <a:cs typeface="Osaka" charset="0"/>
              </a:rPr>
              <a:t>章</a:t>
            </a:r>
            <a:endParaRPr lang="en-US" altLang="zh-CN" sz="6600" dirty="0">
              <a:solidFill>
                <a:srgbClr val="FFFFFF"/>
              </a:solidFill>
              <a:latin typeface="Arial" charset="0"/>
              <a:ea typeface="Osaka" charset="0"/>
              <a:cs typeface="Osaka" charset="0"/>
            </a:endParaRPr>
          </a:p>
        </p:txBody>
      </p:sp>
      <p:sp>
        <p:nvSpPr>
          <p:cNvPr id="680963" name="Text Box 4"/>
          <p:cNvSpPr txBox="1">
            <a:spLocks noChangeArrowheads="1"/>
          </p:cNvSpPr>
          <p:nvPr/>
        </p:nvSpPr>
        <p:spPr bwMode="auto">
          <a:xfrm>
            <a:off x="8229600" y="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154c</a:t>
            </a:r>
            <a:endParaRPr lang="en-US" altLang="zh-CN" sz="2400" b="1">
              <a:solidFill>
                <a:schemeClr val="tx1"/>
              </a:solidFill>
              <a:latin typeface="Arial" charset="0"/>
              <a:cs typeface="Arial" charset="0"/>
            </a:endParaRPr>
          </a:p>
        </p:txBody>
      </p:sp>
    </p:spTree>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Rectangle 2"/>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dirty="0">
                <a:solidFill>
                  <a:srgbClr val="FFFF00"/>
                </a:solidFill>
                <a:latin typeface="Times" charset="0"/>
                <a:ea typeface="ＭＳ Ｐゴシック" charset="0"/>
                <a:cs typeface="ＭＳ Ｐゴシック" charset="0"/>
              </a:rPr>
              <a:t>French</a:t>
            </a:r>
          </a:p>
        </p:txBody>
      </p:sp>
      <p:sp>
        <p:nvSpPr>
          <p:cNvPr id="77827"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©2004 TBBMI</a:t>
            </a:r>
          </a:p>
        </p:txBody>
      </p:sp>
      <p:sp>
        <p:nvSpPr>
          <p:cNvPr id="77828" name="Rectangle 4"/>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61445" name="Text Box 5"/>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61446" name="Text Box 6"/>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pic>
        <p:nvPicPr>
          <p:cNvPr id="77831" name="Picture 8"/>
          <p:cNvPicPr>
            <a:picLocks noChangeArrowheads="1"/>
          </p:cNvPicPr>
          <p:nvPr/>
        </p:nvPicPr>
        <p:blipFill>
          <a:blip r:embed="rId4" cstate="screen">
            <a:lum bright="16000" contrast="24000"/>
            <a:extLst>
              <a:ext uri="{28A0092B-C50C-407E-A947-70E740481C1C}">
                <a14:useLocalDpi xmlns:a14="http://schemas.microsoft.com/office/drawing/2010/main" val="0"/>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1449"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ea typeface="Gulim" pitchFamily="34" charset="-127"/>
                <a:cs typeface="Gulim" pitchFamily="34" charset="-127"/>
              </a:rPr>
              <a:t>Une </a:t>
            </a:r>
            <a:r>
              <a:rPr lang="en-US" altLang="ko-KR" sz="2000" b="1" i="1">
                <a:solidFill>
                  <a:srgbClr val="FAFD00"/>
                </a:solidFill>
              </a:rPr>
              <a:t>P</a:t>
            </a:r>
            <a:r>
              <a:rPr lang="en-US" altLang="ko-KR" sz="2000" b="1" i="1">
                <a:solidFill>
                  <a:srgbClr val="FFFF00"/>
                </a:solidFill>
              </a:rPr>
              <a:t>rése</a:t>
            </a:r>
            <a:r>
              <a:rPr lang="en-US" altLang="ko-KR" sz="2000" b="1" i="1">
                <a:solidFill>
                  <a:srgbClr val="FAFD00"/>
                </a:solidFill>
              </a:rPr>
              <a:t>ntation</a:t>
            </a:r>
            <a:r>
              <a:rPr lang="en-US" altLang="ko-KR" sz="2000" b="1" i="1">
                <a:solidFill>
                  <a:srgbClr val="FAFD00"/>
                </a:solidFill>
                <a:ea typeface="Gulim" pitchFamily="34" charset="-127"/>
                <a:cs typeface="Gulim" pitchFamily="34" charset="-127"/>
              </a:rPr>
              <a:t> du Minist</a:t>
            </a:r>
            <a:r>
              <a:rPr lang="en-US" sz="2000" b="1" i="1">
                <a:solidFill>
                  <a:srgbClr val="FFFF00"/>
                </a:solidFill>
              </a:rPr>
              <a:t>è</a:t>
            </a:r>
            <a:r>
              <a:rPr lang="en-US" altLang="ko-KR" sz="2000" b="1" i="1">
                <a:solidFill>
                  <a:srgbClr val="FFFF00"/>
                </a:solidFill>
                <a:ea typeface="Gulim" pitchFamily="34" charset="-127"/>
                <a:cs typeface="Gulim" pitchFamily="34" charset="-127"/>
              </a:rPr>
              <a:t>re</a:t>
            </a:r>
            <a:r>
              <a:rPr lang="en-US" altLang="ko-KR" sz="2000" b="1" i="1">
                <a:solidFill>
                  <a:srgbClr val="FAFD00"/>
                </a:solidFill>
                <a:ea typeface="Gulim" pitchFamily="34" charset="-127"/>
                <a:cs typeface="Gulim" pitchFamily="34" charset="-127"/>
              </a:rPr>
              <a:t> Internationale de La Bible… En Base Inc.              Fort Worth, Texas</a:t>
            </a:r>
          </a:p>
        </p:txBody>
      </p:sp>
      <p:sp>
        <p:nvSpPr>
          <p:cNvPr id="77833"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eaLnBrk="0" hangingPunct="0"/>
            <a:r>
              <a:rPr lang="en-US" sz="3600" kern="10">
                <a:ln w="9525">
                  <a:round/>
                  <a:headEnd/>
                  <a:tailEnd/>
                </a:ln>
                <a:solidFill>
                  <a:srgbClr val="FFFF00">
                    <a:alpha val="89803"/>
                  </a:srgbClr>
                </a:solidFill>
                <a:latin typeface="Kosher-Normal"/>
                <a:ea typeface="Kosher-Normal"/>
                <a:cs typeface="Kosher-Normal"/>
              </a:rPr>
              <a:t>LA BIBLE… </a:t>
            </a:r>
          </a:p>
          <a:p>
            <a:pPr algn="ctr" eaLnBrk="0" hangingPunct="0"/>
            <a:r>
              <a:rPr lang="en-US" sz="3600" kern="10">
                <a:ln w="9525">
                  <a:round/>
                  <a:headEnd/>
                  <a:tailEnd/>
                </a:ln>
                <a:solidFill>
                  <a:srgbClr val="FFFF00">
                    <a:alpha val="89803"/>
                  </a:srgbClr>
                </a:solidFill>
                <a:latin typeface="Kosher-Normal"/>
                <a:ea typeface="Kosher-Normal"/>
                <a:cs typeface="Kosher-Normal"/>
              </a:rPr>
              <a:t>EN BASE</a:t>
            </a:r>
          </a:p>
        </p:txBody>
      </p:sp>
      <p:sp>
        <p:nvSpPr>
          <p:cNvPr id="77834"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sp>
        <p:nvSpPr>
          <p:cNvPr id="61453" name="Rectangle 13"/>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77836" name="Text Box 14"/>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pic>
        <p:nvPicPr>
          <p:cNvPr id="77837" name="Picture 15" descr="French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0"/>
            <a:ext cx="9288463"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1979712" y="764704"/>
            <a:ext cx="3240360" cy="646331"/>
          </a:xfrm>
          <a:prstGeom prst="rect">
            <a:avLst/>
          </a:prstGeom>
          <a:noFill/>
        </p:spPr>
        <p:txBody>
          <a:bodyPr wrap="square" rtlCol="0">
            <a:spAutoFit/>
          </a:bodyPr>
          <a:lstStyle/>
          <a:p>
            <a:r>
              <a:rPr lang="zh-CN" altLang="en-US" dirty="0">
                <a:solidFill>
                  <a:schemeClr val="tx1"/>
                </a:solidFill>
              </a:rPr>
              <a:t>法国</a:t>
            </a:r>
            <a:endParaRPr lang="en-US" dirty="0">
              <a:solidFill>
                <a:schemeClr val="tx1"/>
              </a:solidFill>
            </a:endParaRPr>
          </a:p>
        </p:txBody>
      </p:sp>
    </p:spTree>
    <p:extLst>
      <p:ext uri="{BB962C8B-B14F-4D97-AF65-F5344CB8AC3E}">
        <p14:creationId xmlns:p14="http://schemas.microsoft.com/office/powerpoint/2010/main" val="1519725543"/>
      </p:ext>
    </p:extLst>
  </p:cSld>
  <p:clrMapOvr>
    <a:masterClrMapping/>
  </p:clrMapOvr>
  <p:transition advTm="1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ctrTitle"/>
          </p:nvPr>
        </p:nvSpPr>
        <p:spPr>
          <a:xfrm>
            <a:off x="0" y="0"/>
            <a:ext cx="7772400" cy="762000"/>
          </a:xfrm>
        </p:spPr>
        <p:txBody>
          <a:bodyPr/>
          <a:lstStyle/>
          <a:p>
            <a:pPr algn="l"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63494"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63495"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63496"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79876"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79877"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79878"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79879" name="WordArt 13"/>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79880" name="WordArt 15"/>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79881" name="Picture 16" descr="Japa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059832" y="260648"/>
            <a:ext cx="3312368" cy="646331"/>
          </a:xfrm>
          <a:prstGeom prst="rect">
            <a:avLst/>
          </a:prstGeom>
          <a:noFill/>
        </p:spPr>
        <p:txBody>
          <a:bodyPr wrap="square" rtlCol="0">
            <a:spAutoFit/>
          </a:bodyPr>
          <a:lstStyle/>
          <a:p>
            <a:r>
              <a:rPr lang="zh-CN" altLang="en-US" dirty="0">
                <a:solidFill>
                  <a:schemeClr val="tx1"/>
                </a:solidFill>
              </a:rPr>
              <a:t>日本文</a:t>
            </a:r>
            <a:endParaRPr lang="en-US" dirty="0">
              <a:solidFill>
                <a:schemeClr val="tx1"/>
              </a:solidFill>
            </a:endParaRPr>
          </a:p>
        </p:txBody>
      </p:sp>
    </p:spTree>
    <p:extLst>
      <p:ext uri="{BB962C8B-B14F-4D97-AF65-F5344CB8AC3E}">
        <p14:creationId xmlns:p14="http://schemas.microsoft.com/office/powerpoint/2010/main" val="71365820"/>
      </p:ext>
    </p:extLst>
  </p:cSld>
  <p:clrMapOvr>
    <a:masterClrMapping/>
  </p:clrMapOvr>
  <p:transition advTm="100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3"/>
          <p:cNvSpPr>
            <a:spLocks noGrp="1" noChangeArrowheads="1"/>
          </p:cNvSpPr>
          <p:nvPr>
            <p:ph type="ctrTitle"/>
          </p:nvPr>
        </p:nvSpPr>
        <p:spPr>
          <a:xfrm>
            <a:off x="304800" y="0"/>
            <a:ext cx="7772400" cy="838200"/>
          </a:xfrm>
          <a:noFill/>
        </p:spPr>
        <p:txBody>
          <a:bodyPr/>
          <a:lstStyle/>
          <a:p>
            <a:pPr algn="l" eaLnBrk="1" hangingPunct="1"/>
            <a:r>
              <a:rPr lang="en-US">
                <a:solidFill>
                  <a:srgbClr val="FFFF00"/>
                </a:solidFill>
                <a:latin typeface="Arial" charset="0"/>
                <a:ea typeface="ＭＳ Ｐゴシック" charset="0"/>
                <a:cs typeface="ＭＳ Ｐゴシック" charset="0"/>
              </a:rPr>
              <a:t>Hindi</a:t>
            </a:r>
          </a:p>
        </p:txBody>
      </p:sp>
      <p:grpSp>
        <p:nvGrpSpPr>
          <p:cNvPr id="2" name="Group 4"/>
          <p:cNvGrpSpPr>
            <a:grpSpLocks/>
          </p:cNvGrpSpPr>
          <p:nvPr/>
        </p:nvGrpSpPr>
        <p:grpSpPr bwMode="auto">
          <a:xfrm>
            <a:off x="76200" y="5435600"/>
            <a:ext cx="8596313" cy="1346200"/>
            <a:chOff x="48" y="3424"/>
            <a:chExt cx="5415" cy="848"/>
          </a:xfrm>
        </p:grpSpPr>
        <p:sp>
          <p:nvSpPr>
            <p:cNvPr id="11469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1469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469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19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819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819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9" name="Text Box 11"/>
          <p:cNvSpPr txBox="1">
            <a:spLocks noChangeArrowheads="1"/>
          </p:cNvSpPr>
          <p:nvPr/>
        </p:nvSpPr>
        <p:spPr bwMode="auto">
          <a:xfrm rot="44060">
            <a:off x="228600" y="1214438"/>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2900">
                <a:solidFill>
                  <a:srgbClr val="FFFF00"/>
                </a:solidFill>
                <a:latin typeface="Kruti Dev 010  Bold Italic" charset="0"/>
              </a:rPr>
              <a:t>ckbZfcy ds 
:ijs[kk s</a:t>
            </a:r>
            <a:endParaRPr lang="en-US" sz="12900">
              <a:solidFill>
                <a:srgbClr val="000000"/>
              </a:solidFill>
              <a:latin typeface="Kruti Dev 010  Bold Italic" charset="0"/>
            </a:endParaRPr>
          </a:p>
        </p:txBody>
      </p:sp>
      <p:pic>
        <p:nvPicPr>
          <p:cNvPr id="81928" name="Picture 1" descr="HIndi TB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2699792" y="260648"/>
            <a:ext cx="2160240" cy="646331"/>
          </a:xfrm>
          <a:prstGeom prst="rect">
            <a:avLst/>
          </a:prstGeom>
          <a:noFill/>
        </p:spPr>
        <p:txBody>
          <a:bodyPr wrap="square" rtlCol="0">
            <a:spAutoFit/>
          </a:bodyPr>
          <a:lstStyle/>
          <a:p>
            <a:r>
              <a:rPr lang="zh-CN" altLang="en-US" dirty="0">
                <a:solidFill>
                  <a:schemeClr val="tx1"/>
                </a:solidFill>
              </a:rPr>
              <a:t>兴都文</a:t>
            </a:r>
            <a:endParaRPr lang="en-US" dirty="0">
              <a:solidFill>
                <a:schemeClr val="tx1"/>
              </a:solidFill>
            </a:endParaRPr>
          </a:p>
        </p:txBody>
      </p:sp>
    </p:spTree>
    <p:extLst>
      <p:ext uri="{BB962C8B-B14F-4D97-AF65-F5344CB8AC3E}">
        <p14:creationId xmlns:p14="http://schemas.microsoft.com/office/powerpoint/2010/main" val="2947742520"/>
      </p:ext>
    </p:extLst>
  </p:cSld>
  <p:clrMapOvr>
    <a:masterClrMapping/>
  </p:clrMapOvr>
  <p:transition advTm="100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3970" name="Picture 3" descr="BACKGR Indonesi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76200" y="5435600"/>
            <a:ext cx="8596313" cy="1346200"/>
            <a:chOff x="48" y="3424"/>
            <a:chExt cx="5415" cy="848"/>
          </a:xfrm>
        </p:grpSpPr>
        <p:sp>
          <p:nvSpPr>
            <p:cNvPr id="41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41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41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83972"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3973"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©2003 TBBMI</a:t>
            </a:r>
          </a:p>
        </p:txBody>
      </p:sp>
      <p:sp>
        <p:nvSpPr>
          <p:cNvPr id="4106"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
        <p:nvSpPr>
          <p:cNvPr id="83975"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4108"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Bahasa</a:t>
            </a:r>
            <a:r>
              <a:rPr lang="en-US" dirty="0">
                <a:solidFill>
                  <a:srgbClr val="FFFF00"/>
                </a:solidFill>
                <a:latin typeface="Arial" charset="0"/>
                <a:ea typeface="ＭＳ Ｐゴシック" charset="0"/>
                <a:cs typeface="ＭＳ Ｐゴシック" charset="0"/>
              </a:rPr>
              <a:t> Indonesia</a:t>
            </a:r>
            <a:endParaRPr lang="en-US" dirty="0">
              <a:latin typeface="Times" charset="0"/>
              <a:ea typeface="ＭＳ Ｐゴシック" charset="0"/>
              <a:cs typeface="ＭＳ Ｐゴシック" charset="0"/>
            </a:endParaRPr>
          </a:p>
        </p:txBody>
      </p:sp>
      <p:pic>
        <p:nvPicPr>
          <p:cNvPr id="83977" name="Picture 13" descr="Bahasa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5080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5004048" y="332656"/>
            <a:ext cx="2736304" cy="646331"/>
          </a:xfrm>
          <a:prstGeom prst="rect">
            <a:avLst/>
          </a:prstGeom>
          <a:noFill/>
        </p:spPr>
        <p:txBody>
          <a:bodyPr wrap="square" rtlCol="0">
            <a:spAutoFit/>
          </a:bodyPr>
          <a:lstStyle/>
          <a:p>
            <a:r>
              <a:rPr lang="zh-CN" altLang="en-US" dirty="0">
                <a:solidFill>
                  <a:schemeClr val="tx1"/>
                </a:solidFill>
              </a:rPr>
              <a:t>印尼文</a:t>
            </a:r>
            <a:endParaRPr lang="en-US" dirty="0">
              <a:solidFill>
                <a:schemeClr val="tx1"/>
              </a:solidFill>
            </a:endParaRPr>
          </a:p>
        </p:txBody>
      </p:sp>
    </p:spTree>
    <p:extLst>
      <p:ext uri="{BB962C8B-B14F-4D97-AF65-F5344CB8AC3E}">
        <p14:creationId xmlns:p14="http://schemas.microsoft.com/office/powerpoint/2010/main" val="4286199697"/>
      </p:ext>
    </p:extLst>
  </p:cSld>
  <p:clrMapOvr>
    <a:masterClrMapping/>
  </p:clrMapOvr>
  <p:transition advTm="1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6019"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6021"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6024" name="Rectangle 11"/>
          <p:cNvSpPr>
            <a:spLocks noGrp="1" noChangeArrowheads="1"/>
          </p:cNvSpPr>
          <p:nvPr>
            <p:ph type="title" idx="4294967295"/>
          </p:nvPr>
        </p:nvSpPr>
        <p:spPr>
          <a:xfrm>
            <a:off x="0" y="76200"/>
            <a:ext cx="7772400" cy="838200"/>
          </a:xfrm>
          <a:prstGeom prst="rect">
            <a:avLst/>
          </a:prstGeom>
        </p:spPr>
        <p:txBody>
          <a:bodyPr/>
          <a:lstStyle/>
          <a:p>
            <a:r>
              <a:rPr lang="en-US">
                <a:solidFill>
                  <a:srgbClr val="FFFF00"/>
                </a:solidFill>
                <a:latin typeface="Arial" charset="0"/>
                <a:ea typeface="ＭＳ Ｐゴシック" charset="0"/>
                <a:cs typeface="ＭＳ Ｐゴシック" charset="0"/>
              </a:rPr>
              <a:t>Kachin (Myanmar)</a:t>
            </a:r>
            <a:endParaRPr lang="en-US">
              <a:latin typeface="Times" charset="0"/>
              <a:ea typeface="ＭＳ Ｐゴシック" charset="0"/>
              <a:cs typeface="ＭＳ Ｐゴシック" charset="0"/>
            </a:endParaRPr>
          </a:p>
        </p:txBody>
      </p:sp>
      <p:sp>
        <p:nvSpPr>
          <p:cNvPr id="12" name="Text Box 11"/>
          <p:cNvSpPr txBox="1">
            <a:spLocks noChangeArrowheads="1"/>
          </p:cNvSpPr>
          <p:nvPr/>
        </p:nvSpPr>
        <p:spPr bwMode="auto">
          <a:xfrm rot="489973">
            <a:off x="211138" y="1331913"/>
            <a:ext cx="9144000" cy="3632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eaLnBrk="0" hangingPunct="0">
              <a:defRPr/>
            </a:pPr>
            <a:r>
              <a:rPr lang="en-US" sz="11500" b="1" dirty="0">
                <a:solidFill>
                  <a:srgbClr val="FFFF00"/>
                </a:solidFill>
                <a:effectLst>
                  <a:outerShdw blurRad="38100" dist="38100" dir="2700000" algn="tl">
                    <a:srgbClr val="000000"/>
                  </a:outerShdw>
                </a:effectLst>
                <a:latin typeface="Kosher-Normal" charset="0"/>
              </a:rPr>
              <a:t>Chyum Laika… Npawt Nhpang</a:t>
            </a:r>
          </a:p>
        </p:txBody>
      </p:sp>
      <p:grpSp>
        <p:nvGrpSpPr>
          <p:cNvPr id="2" name="Group 3"/>
          <p:cNvGrpSpPr>
            <a:grpSpLocks/>
          </p:cNvGrpSpPr>
          <p:nvPr/>
        </p:nvGrpSpPr>
        <p:grpSpPr bwMode="auto">
          <a:xfrm>
            <a:off x="76200" y="5435600"/>
            <a:ext cx="8756650" cy="1346200"/>
            <a:chOff x="48" y="3424"/>
            <a:chExt cx="5516" cy="848"/>
          </a:xfrm>
        </p:grpSpPr>
        <p:sp>
          <p:nvSpPr>
            <p:cNvPr id="1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latin typeface="Times New Roman" pitchFamily="-107" charset="0"/>
                <a:ea typeface="ＭＳ Ｐゴシック"/>
                <a:cs typeface="ＭＳ Ｐゴシック"/>
              </a:endParaRPr>
            </a:p>
          </p:txBody>
        </p:sp>
        <p:sp>
          <p:nvSpPr>
            <p:cNvPr id="15" name="Text Box 5"/>
            <p:cNvSpPr txBox="1">
              <a:spLocks noChangeArrowheads="1"/>
            </p:cNvSpPr>
            <p:nvPr/>
          </p:nvSpPr>
          <p:spPr bwMode="auto">
            <a:xfrm>
              <a:off x="170" y="3424"/>
              <a:ext cx="539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Chyum Laika Hkaja ai Lam…Munkan Npawt Nhpang Sasana, Wuhpawng</a:t>
              </a:r>
            </a:p>
            <a:p>
              <a:pPr algn="ctr" eaLnBrk="0" hangingPunct="0">
                <a:spcBef>
                  <a:spcPct val="50000"/>
                </a:spcBef>
                <a:defRPr/>
              </a:pPr>
              <a:r>
                <a:rPr lang="en-US" sz="2000" b="1" i="1" dirty="0">
                  <a:solidFill>
                    <a:srgbClr val="FAFD00"/>
                  </a:solidFill>
                  <a:latin typeface="Times New Roman" charset="0"/>
                </a:rPr>
                <a:t>Fort Worth, Texas</a:t>
              </a:r>
              <a:endParaRPr lang="en-US" sz="1800" b="1" dirty="0">
                <a:solidFill>
                  <a:srgbClr val="FAFD00"/>
                </a:solidFill>
                <a:latin typeface="Times New Roman" charset="0"/>
              </a:endParaRPr>
            </a:p>
          </p:txBody>
        </p:sp>
      </p:grpSp>
      <p:pic>
        <p:nvPicPr>
          <p:cNvPr id="86027" name="Picture 1" descr="Kach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5076056" y="332656"/>
            <a:ext cx="3168352" cy="646331"/>
          </a:xfrm>
          <a:prstGeom prst="rect">
            <a:avLst/>
          </a:prstGeom>
          <a:noFill/>
        </p:spPr>
        <p:txBody>
          <a:bodyPr wrap="square" rtlCol="0">
            <a:spAutoFit/>
          </a:bodyPr>
          <a:lstStyle/>
          <a:p>
            <a:r>
              <a:rPr lang="zh-CN" altLang="en-US" dirty="0">
                <a:solidFill>
                  <a:schemeClr val="tx1"/>
                </a:solidFill>
              </a:rPr>
              <a:t>克钦（缅甸）</a:t>
            </a:r>
            <a:endParaRPr lang="en-US" dirty="0">
              <a:solidFill>
                <a:schemeClr val="tx1"/>
              </a:solidFill>
            </a:endParaRPr>
          </a:p>
        </p:txBody>
      </p:sp>
    </p:spTree>
    <p:extLst>
      <p:ext uri="{BB962C8B-B14F-4D97-AF65-F5344CB8AC3E}">
        <p14:creationId xmlns:p14="http://schemas.microsoft.com/office/powerpoint/2010/main" val="325455541"/>
      </p:ext>
    </p:extLst>
  </p:cSld>
  <p:clrMapOvr>
    <a:masterClrMapping/>
  </p:clrMapOvr>
  <p:transition spd="med" advTm="1000">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806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806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A Presentation of The Bible…Basically Ministries International Inc. </a:t>
            </a:r>
            <a:br>
              <a:rPr lang="en-US" sz="2000" b="1" i="1" dirty="0">
                <a:solidFill>
                  <a:srgbClr val="FAFD00"/>
                </a:solidFill>
                <a:latin typeface="Times New Roman" charset="0"/>
              </a:rPr>
            </a:br>
            <a:r>
              <a:rPr lang="en-US" sz="2000" b="1" i="1" dirty="0">
                <a:solidFill>
                  <a:srgbClr val="FAFD00"/>
                </a:solidFill>
                <a:latin typeface="Times New Roman" charset="0"/>
              </a:rPr>
              <a:t>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8074" name="Rectangle 11"/>
          <p:cNvSpPr>
            <a:spLocks noGrp="1" noChangeArrowheads="1"/>
          </p:cNvSpPr>
          <p:nvPr>
            <p:ph type="title" idx="4294967295"/>
          </p:nvPr>
        </p:nvSpPr>
        <p:spPr>
          <a:xfrm>
            <a:off x="255588" y="76200"/>
            <a:ext cx="7772400" cy="838200"/>
          </a:xfrm>
          <a:prstGeom prst="rect">
            <a:avLst/>
          </a:prstGeom>
        </p:spPr>
        <p:txBody>
          <a:bodyPr/>
          <a:lstStyle/>
          <a:p>
            <a:pPr algn="l"/>
            <a:r>
              <a:rPr lang="en-US">
                <a:solidFill>
                  <a:srgbClr val="FFFF00"/>
                </a:solidFill>
                <a:latin typeface="Arial" charset="0"/>
                <a:ea typeface="ＭＳ Ｐゴシック" charset="0"/>
                <a:cs typeface="ＭＳ Ｐゴシック" charset="0"/>
              </a:rPr>
              <a:t>Kiswahili (Kenya)</a:t>
            </a:r>
            <a:endParaRPr lang="en-US">
              <a:latin typeface="Times" charset="0"/>
              <a:ea typeface="ＭＳ Ｐゴシック" charset="0"/>
              <a:cs typeface="ＭＳ Ｐゴシック" charset="0"/>
            </a:endParaRPr>
          </a:p>
        </p:txBody>
      </p:sp>
      <p:pic>
        <p:nvPicPr>
          <p:cNvPr id="88075" name="Picture 1" descr="Kiswahil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57150"/>
            <a:ext cx="902970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220072" y="404664"/>
            <a:ext cx="2520280" cy="648072"/>
          </a:xfrm>
          <a:prstGeom prst="rect">
            <a:avLst/>
          </a:prstGeom>
          <a:noFill/>
        </p:spPr>
        <p:txBody>
          <a:bodyPr wrap="square" rtlCol="0">
            <a:spAutoFit/>
          </a:bodyPr>
          <a:lstStyle/>
          <a:p>
            <a:r>
              <a:rPr lang="zh-CN" altLang="en-US" dirty="0">
                <a:solidFill>
                  <a:schemeClr val="tx1"/>
                </a:solidFill>
              </a:rPr>
              <a:t>肯雅族</a:t>
            </a:r>
            <a:endParaRPr lang="en-US" dirty="0">
              <a:solidFill>
                <a:schemeClr val="tx1"/>
              </a:solidFill>
            </a:endParaRPr>
          </a:p>
        </p:txBody>
      </p:sp>
    </p:spTree>
    <p:extLst>
      <p:ext uri="{BB962C8B-B14F-4D97-AF65-F5344CB8AC3E}">
        <p14:creationId xmlns:p14="http://schemas.microsoft.com/office/powerpoint/2010/main" val="3949451467"/>
      </p:ext>
    </p:extLst>
  </p:cSld>
  <p:clrMapOvr>
    <a:masterClrMapping/>
  </p:clrMapOvr>
  <p:transition spd="med" advTm="1000">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Grp="1" noChangeArrowheads="1"/>
          </p:cNvSpPr>
          <p:nvPr>
            <p:ph type="ctrTitle"/>
          </p:nvPr>
        </p:nvSpPr>
        <p:spPr>
          <a:xfrm>
            <a:off x="0" y="0"/>
            <a:ext cx="6705600" cy="914400"/>
          </a:xfrm>
          <a:noFill/>
        </p:spPr>
        <p:txBody>
          <a:bodyPr anchor="t"/>
          <a:lstStyle/>
          <a:p>
            <a:pPr algn="l" eaLnBrk="1" hangingPunct="1"/>
            <a:r>
              <a:rPr lang="en-US">
                <a:solidFill>
                  <a:srgbClr val="FFFF00"/>
                </a:solidFill>
                <a:latin typeface="Arial" charset="0"/>
                <a:ea typeface="ＭＳ Ｐゴシック" charset="0"/>
                <a:cs typeface="ＭＳ Ｐゴシック" charset="0"/>
              </a:rPr>
              <a:t>Khmer (Cambodian)</a:t>
            </a:r>
          </a:p>
        </p:txBody>
      </p:sp>
      <p:sp>
        <p:nvSpPr>
          <p:cNvPr id="9011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rPr>
              <a:t>©2004 TBBMI</a:t>
            </a:r>
          </a:p>
        </p:txBody>
      </p:sp>
      <p:sp>
        <p:nvSpPr>
          <p:cNvPr id="90116"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ＭＳ Ｐゴシック" charset="0"/>
                <a:cs typeface="ＭＳ Ｐゴシック" charset="0"/>
              </a:rPr>
              <a:t>8.0.01.</a:t>
            </a:r>
          </a:p>
        </p:txBody>
      </p:sp>
      <p:sp>
        <p:nvSpPr>
          <p:cNvPr id="90117"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rPr>
              <a:t>04</a:t>
            </a:r>
          </a:p>
        </p:txBody>
      </p:sp>
      <p:sp>
        <p:nvSpPr>
          <p:cNvPr id="55303"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endParaRPr>
          </a:p>
        </p:txBody>
      </p:sp>
      <p:sp>
        <p:nvSpPr>
          <p:cNvPr id="55304"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charset="0"/>
              </a:rPr>
              <a:t>karbgðaj[sÁal;nUvRBHKm&lt;Ir&gt;&gt;&gt; EdlCamUldæanRKw³ kñúg B½n§kic©shKmnGnþrCati GayGinsIu</a:t>
            </a:r>
            <a:r>
              <a:rPr lang="en-US" sz="2000" i="1">
                <a:solidFill>
                  <a:srgbClr val="FAFD00"/>
                </a:solidFill>
              </a:rPr>
              <a:t>.</a:t>
            </a:r>
            <a:endParaRPr lang="en-US" sz="4000">
              <a:solidFill>
                <a:srgbClr val="FFFF00"/>
              </a:solidFill>
              <a:latin typeface="Limon S1" pitchFamily="2" charset="0"/>
            </a:endParaRPr>
          </a:p>
          <a:p>
            <a:pPr algn="ctr" eaLnBrk="0" hangingPunct="0">
              <a:lnSpc>
                <a:spcPct val="70000"/>
              </a:lnSpc>
              <a:spcBef>
                <a:spcPct val="50000"/>
              </a:spcBef>
              <a:defRPr/>
            </a:pPr>
            <a:r>
              <a:rPr lang="en-US" sz="2000" i="1">
                <a:solidFill>
                  <a:srgbClr val="FAFD00"/>
                </a:solidFill>
              </a:rPr>
              <a:t>Fort Worth, Texas</a:t>
            </a:r>
          </a:p>
        </p:txBody>
      </p:sp>
      <p:sp>
        <p:nvSpPr>
          <p:cNvPr id="55305"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55306"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énRBHKm</a:t>
            </a:r>
            <a:r>
              <a:rPr lang="en-US" sz="20200" i="1" dirty="0">
                <a:solidFill>
                  <a:srgbClr val="FFEA18"/>
                </a:solidFill>
                <a:latin typeface="Limon F1" charset="0"/>
              </a:rPr>
              <a:t>&lt;</a:t>
            </a:r>
            <a:r>
              <a:rPr lang="en-US" sz="20200" i="1" dirty="0" err="1">
                <a:solidFill>
                  <a:srgbClr val="FFEA18"/>
                </a:solidFill>
                <a:latin typeface="Limon F1" charset="0"/>
              </a:rPr>
              <a:t>IIr</a:t>
            </a:r>
            <a:r>
              <a:rPr lang="en-US" sz="20200" i="1" dirty="0">
                <a:solidFill>
                  <a:srgbClr val="FFEA18"/>
                </a:solidFill>
                <a:latin typeface="Limon F1" charset="0"/>
              </a:rPr>
              <a:t> </a:t>
            </a:r>
          </a:p>
        </p:txBody>
      </p:sp>
      <p:sp>
        <p:nvSpPr>
          <p:cNvPr id="55307"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mUldæanRKwH</a:t>
            </a:r>
            <a:r>
              <a:rPr lang="en-US" sz="20200" i="1" dirty="0">
                <a:solidFill>
                  <a:srgbClr val="FFEA18"/>
                </a:solidFill>
                <a:latin typeface="Limon F1" charset="0"/>
              </a:rPr>
              <a:t>&gt;&gt;&gt;</a:t>
            </a:r>
          </a:p>
        </p:txBody>
      </p:sp>
      <p:pic>
        <p:nvPicPr>
          <p:cNvPr id="90123" name="Picture 12" descr="Khmer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364088" y="260648"/>
            <a:ext cx="3312368" cy="646331"/>
          </a:xfrm>
          <a:prstGeom prst="rect">
            <a:avLst/>
          </a:prstGeom>
          <a:noFill/>
        </p:spPr>
        <p:txBody>
          <a:bodyPr wrap="square" rtlCol="0">
            <a:spAutoFit/>
          </a:bodyPr>
          <a:lstStyle/>
          <a:p>
            <a:r>
              <a:rPr lang="zh-CN" altLang="en-US" dirty="0">
                <a:solidFill>
                  <a:schemeClr val="tx1"/>
                </a:solidFill>
              </a:rPr>
              <a:t>吉蔑（柬埔寨）</a:t>
            </a:r>
            <a:endParaRPr lang="en-US" dirty="0">
              <a:solidFill>
                <a:schemeClr val="tx1"/>
              </a:solidFill>
            </a:endParaRPr>
          </a:p>
        </p:txBody>
      </p:sp>
    </p:spTree>
    <p:extLst>
      <p:ext uri="{BB962C8B-B14F-4D97-AF65-F5344CB8AC3E}">
        <p14:creationId xmlns:p14="http://schemas.microsoft.com/office/powerpoint/2010/main" val="898610941"/>
      </p:ext>
    </p:extLst>
  </p:cSld>
  <p:clrMapOvr>
    <a:masterClrMapping/>
  </p:clrMapOvr>
  <p:transition advTm="100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1126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1126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27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2163"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ko-KR" altLang="en-US" sz="2000">
              <a:solidFill>
                <a:srgbClr val="FFFFFF"/>
              </a:solidFill>
              <a:ea typeface="굴림" charset="0"/>
              <a:cs typeface="굴림" charset="0"/>
            </a:endParaRPr>
          </a:p>
        </p:txBody>
      </p:sp>
      <p:sp>
        <p:nvSpPr>
          <p:cNvPr id="9216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1273"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92166"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1000" b="1">
                <a:solidFill>
                  <a:srgbClr val="FFFFFF"/>
                </a:solidFill>
                <a:ea typeface="굴림" charset="0"/>
                <a:cs typeface="굴림" charset="0"/>
              </a:rPr>
              <a:t>04</a:t>
            </a:r>
          </a:p>
        </p:txBody>
      </p:sp>
      <p:sp>
        <p:nvSpPr>
          <p:cNvPr id="11275"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1277" name="Rectangle 13"/>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92169" name="Picture 14" descr="Kore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5364088" y="332656"/>
            <a:ext cx="2592288" cy="646331"/>
          </a:xfrm>
          <a:prstGeom prst="rect">
            <a:avLst/>
          </a:prstGeom>
          <a:noFill/>
        </p:spPr>
        <p:txBody>
          <a:bodyPr wrap="square" rtlCol="0">
            <a:spAutoFit/>
          </a:bodyPr>
          <a:lstStyle/>
          <a:p>
            <a:r>
              <a:rPr lang="zh-CN" altLang="en-US" dirty="0">
                <a:solidFill>
                  <a:schemeClr val="tx1"/>
                </a:solidFill>
              </a:rPr>
              <a:t>韩国文</a:t>
            </a:r>
            <a:endParaRPr lang="en-US" dirty="0">
              <a:solidFill>
                <a:schemeClr val="tx1"/>
              </a:solidFill>
            </a:endParaRPr>
          </a:p>
        </p:txBody>
      </p:sp>
    </p:spTree>
    <p:extLst>
      <p:ext uri="{BB962C8B-B14F-4D97-AF65-F5344CB8AC3E}">
        <p14:creationId xmlns:p14="http://schemas.microsoft.com/office/powerpoint/2010/main" val="3536231240"/>
      </p:ext>
    </p:extLst>
  </p:cSld>
  <p:clrMapOvr>
    <a:masterClrMapping/>
  </p:clrMapOvr>
  <p:transition advClick="0" advTm="100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16390"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6391"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Presentasi dari </a:t>
              </a:r>
              <a:r>
                <a:rPr lang="en-US" altLang="ko-KR" sz="2000" b="1" i="1">
                  <a:solidFill>
                    <a:srgbClr val="FAFD00"/>
                  </a:solidFill>
                  <a:ea typeface="굴림" charset="-127"/>
                  <a:cs typeface="굴림" charset="-127"/>
                </a:rPr>
                <a:t>The Bible…Basically Ministries International Inc.                Fort Worth, Texas</a:t>
              </a:r>
            </a:p>
          </p:txBody>
        </p:sp>
        <p:sp>
          <p:nvSpPr>
            <p:cNvPr id="16392"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421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421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421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6396" name="Text Box 12"/>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charset="0"/>
              </a:rPr>
              <a:t>Alkitab…</a:t>
            </a:r>
            <a:br>
              <a:rPr lang="en-US" sz="17200" i="1">
                <a:solidFill>
                  <a:srgbClr val="FFFC1E"/>
                </a:solidFill>
                <a:latin typeface="Kosher-Normal" charset="0"/>
              </a:rPr>
            </a:br>
            <a:r>
              <a:rPr lang="en-US" sz="17200" i="1">
                <a:solidFill>
                  <a:srgbClr val="FFFC1E"/>
                </a:solidFill>
                <a:latin typeface="Kosher-Normal" charset="0"/>
              </a:rPr>
              <a:t>Dasar</a:t>
            </a:r>
          </a:p>
        </p:txBody>
      </p:sp>
      <p:pic>
        <p:nvPicPr>
          <p:cNvPr id="94216" name="Picture 16" descr="Malay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732240" y="404664"/>
            <a:ext cx="2016224" cy="646331"/>
          </a:xfrm>
          <a:prstGeom prst="rect">
            <a:avLst/>
          </a:prstGeom>
          <a:noFill/>
        </p:spPr>
        <p:txBody>
          <a:bodyPr wrap="square" rtlCol="0">
            <a:spAutoFit/>
          </a:bodyPr>
          <a:lstStyle/>
          <a:p>
            <a:r>
              <a:rPr lang="zh-CN" altLang="en-US" dirty="0">
                <a:solidFill>
                  <a:schemeClr val="tx1"/>
                </a:solidFill>
              </a:rPr>
              <a:t>马来文</a:t>
            </a:r>
            <a:endParaRPr lang="en-US" dirty="0">
              <a:solidFill>
                <a:schemeClr val="tx1"/>
              </a:solidFill>
            </a:endParaRPr>
          </a:p>
        </p:txBody>
      </p:sp>
    </p:spTree>
    <p:extLst>
      <p:ext uri="{BB962C8B-B14F-4D97-AF65-F5344CB8AC3E}">
        <p14:creationId xmlns:p14="http://schemas.microsoft.com/office/powerpoint/2010/main" val="4014348688"/>
      </p:ext>
    </p:extLst>
  </p:cSld>
  <p:clrMapOvr>
    <a:masterClrMapping/>
  </p:clrMapOvr>
  <p:transition advTm="1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963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963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963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62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62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62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69643" name="Rectangle 11"/>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96263" name="WordArt 12"/>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96264" name="Picture 13" descr="Mao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7020272" y="476672"/>
            <a:ext cx="1944216" cy="1200329"/>
          </a:xfrm>
          <a:prstGeom prst="rect">
            <a:avLst/>
          </a:prstGeom>
          <a:noFill/>
        </p:spPr>
        <p:txBody>
          <a:bodyPr wrap="square" rtlCol="0">
            <a:spAutoFit/>
          </a:bodyPr>
          <a:lstStyle/>
          <a:p>
            <a:r>
              <a:rPr lang="zh-CN" altLang="en-US" dirty="0">
                <a:solidFill>
                  <a:schemeClr val="tx1"/>
                </a:solidFill>
              </a:rPr>
              <a:t>毛族（印度）</a:t>
            </a:r>
            <a:endParaRPr lang="en-US" dirty="0">
              <a:solidFill>
                <a:schemeClr val="tx1"/>
              </a:solidFill>
            </a:endParaRPr>
          </a:p>
        </p:txBody>
      </p:sp>
    </p:spTree>
    <p:extLst>
      <p:ext uri="{BB962C8B-B14F-4D97-AF65-F5344CB8AC3E}">
        <p14:creationId xmlns:p14="http://schemas.microsoft.com/office/powerpoint/2010/main" val="4169165807"/>
      </p:ext>
    </p:extLst>
  </p:cSld>
  <p:clrMapOvr>
    <a:masterClrMapping/>
  </p:clrMapOvr>
  <p:transition advTm="1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9830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8308"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830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27660" name="Text Box 12"/>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charset="0"/>
              </a:rPr>
              <a:t>¥ÕÄøßMßAáKÄí                                            </a:t>
            </a:r>
            <a:r>
              <a:rPr lang="en-US" sz="2800" b="1">
                <a:solidFill>
                  <a:srgbClr val="FFFF07"/>
                </a:solidFill>
                <a:latin typeface="KeralaLite" charset="0"/>
              </a:rPr>
              <a:t>Æß èÌÌßZ çÌØßAÜß</a:t>
            </a:r>
            <a:r>
              <a:rPr lang="en-US" sz="2800" b="1">
                <a:solidFill>
                  <a:srgbClr val="FFFF07"/>
                </a:solidFill>
                <a:latin typeface="Lucida Grande" charset="0"/>
              </a:rPr>
              <a:t>…</a:t>
            </a:r>
            <a:r>
              <a:rPr lang="en-US" sz="2800" b="1">
                <a:solidFill>
                  <a:srgbClr val="FFFF07"/>
                </a:solidFill>
                <a:latin typeface="KeralaLite" charset="0"/>
              </a:rPr>
              <a:t> ÎßÈßØíd¿àØí §aVÈÞ×ÃW</a:t>
            </a:r>
            <a:r>
              <a:rPr lang="en-US">
                <a:solidFill>
                  <a:srgbClr val="FFFF07"/>
                </a:solidFill>
                <a:latin typeface="KeralaLite" charset="0"/>
              </a:rPr>
              <a:t> çËÞVGíÕVJí, æ¿µíØÞØí</a:t>
            </a:r>
          </a:p>
        </p:txBody>
      </p:sp>
      <p:sp>
        <p:nvSpPr>
          <p:cNvPr id="27661" name="Text Box 13"/>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charset="0"/>
              </a:rPr>
              <a:t>Æß èÌÌßZ</a:t>
            </a:r>
            <a:br>
              <a:rPr lang="en-US" sz="11100" b="1">
                <a:solidFill>
                  <a:srgbClr val="FFFF07"/>
                </a:solidFill>
                <a:latin typeface="KeralaLite" charset="0"/>
              </a:rPr>
            </a:br>
            <a:r>
              <a:rPr lang="en-US" sz="11100" b="1">
                <a:solidFill>
                  <a:srgbClr val="FFFF07"/>
                </a:solidFill>
                <a:latin typeface="KeralaLite" charset="0"/>
              </a:rPr>
              <a:t>çÌØßAÜß</a:t>
            </a:r>
          </a:p>
        </p:txBody>
      </p:sp>
      <p:pic>
        <p:nvPicPr>
          <p:cNvPr id="98312" name="Picture 14" descr="Malayalam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4499992" y="332656"/>
            <a:ext cx="4464496" cy="646331"/>
          </a:xfrm>
          <a:prstGeom prst="rect">
            <a:avLst/>
          </a:prstGeom>
          <a:noFill/>
        </p:spPr>
        <p:txBody>
          <a:bodyPr wrap="square" rtlCol="0">
            <a:spAutoFit/>
          </a:bodyPr>
          <a:lstStyle/>
          <a:p>
            <a:r>
              <a:rPr lang="zh-CN" altLang="en-US" dirty="0">
                <a:solidFill>
                  <a:schemeClr val="tx1"/>
                </a:solidFill>
              </a:rPr>
              <a:t>马拉雅拉姆语（印度）</a:t>
            </a:r>
            <a:endParaRPr lang="en-US" dirty="0">
              <a:solidFill>
                <a:schemeClr val="tx1"/>
              </a:solidFill>
            </a:endParaRPr>
          </a:p>
        </p:txBody>
      </p:sp>
    </p:spTree>
    <p:extLst>
      <p:ext uri="{BB962C8B-B14F-4D97-AF65-F5344CB8AC3E}">
        <p14:creationId xmlns:p14="http://schemas.microsoft.com/office/powerpoint/2010/main" val="3601430645"/>
      </p:ext>
    </p:extLst>
  </p:cSld>
  <p:clrMapOvr>
    <a:masterClrMapping/>
  </p:clrMapOvr>
  <p:transition advTm="1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33894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2000" b="1" i="1">
                  <a:solidFill>
                    <a:srgbClr val="FAFD00"/>
                  </a:solidFill>
                  <a:latin typeface="Times New Roman" charset="0"/>
                </a:rPr>
                <a:t>Baibul… A Tlangpui Rawngbawlna Lantirna, International Inc.                Fort Worth, Texas</a:t>
              </a:r>
              <a:endParaRPr lang="en-US" sz="1800" b="1">
                <a:solidFill>
                  <a:srgbClr val="FAFD00"/>
                </a:solidFill>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0035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US" sz="2000">
              <a:solidFill>
                <a:srgbClr val="FFFFFF"/>
              </a:solidFill>
            </a:endParaRPr>
          </a:p>
        </p:txBody>
      </p:sp>
      <p:sp>
        <p:nvSpPr>
          <p:cNvPr id="100356" name="Text Box 8"/>
          <p:cNvSpPr txBox="1">
            <a:spLocks noChangeArrowheads="1"/>
          </p:cNvSpPr>
          <p:nvPr/>
        </p:nvSpPr>
        <p:spPr bwMode="auto">
          <a:xfrm>
            <a:off x="481013" y="6429375"/>
            <a:ext cx="171926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b="1">
                <a:solidFill>
                  <a:srgbClr val="FFFFFF"/>
                </a:solidFill>
              </a:rPr>
              <a:t>©</a:t>
            </a:r>
            <a:r>
              <a:rPr lang="en-US" sz="1800" b="1">
                <a:solidFill>
                  <a:srgbClr val="FFFFFF"/>
                </a:solidFill>
              </a:rPr>
              <a:t>2006 TBBMI</a:t>
            </a:r>
            <a:endParaRPr lang="en-US" b="1">
              <a:solidFill>
                <a:srgbClr val="FFFFFF"/>
              </a:solidFill>
            </a:endParaRP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eaLnBrk="0" hangingPunct="0">
              <a:spcBef>
                <a:spcPct val="50000"/>
              </a:spcBef>
              <a:defRPr/>
            </a:pPr>
            <a:r>
              <a:rPr lang="en-US" sz="1800" b="1">
                <a:solidFill>
                  <a:srgbClr val="FFFF00"/>
                </a:solidFill>
                <a:latin typeface="Arial" charset="0"/>
              </a:rPr>
              <a:t>VERSION 9.6 BETA</a:t>
            </a:r>
          </a:p>
        </p:txBody>
      </p:sp>
      <p:pic>
        <p:nvPicPr>
          <p:cNvPr id="100358" name="Picture 1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455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957" name="Rectangle 13"/>
          <p:cNvSpPr>
            <a:spLocks noChangeArrowheads="1"/>
          </p:cNvSpPr>
          <p:nvPr/>
        </p:nvSpPr>
        <p:spPr bwMode="auto">
          <a:xfrm>
            <a:off x="327025" y="766763"/>
            <a:ext cx="8969375" cy="2308225"/>
          </a:xfrm>
          <a:prstGeom prst="rect">
            <a:avLst/>
          </a:prstGeom>
          <a:noFill/>
          <a:ln w="12700">
            <a:noFill/>
            <a:miter lim="800000"/>
            <a:headEnd/>
            <a:tailEnd/>
          </a:ln>
          <a:effectLst/>
        </p:spPr>
        <p:txBody>
          <a:bodyPr>
            <a:spAutoFit/>
          </a:bodyPr>
          <a:lstStyle/>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BAIBUL… </a:t>
            </a:r>
          </a:p>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          A TLANGPUI</a:t>
            </a:r>
          </a:p>
        </p:txBody>
      </p:sp>
      <p:sp>
        <p:nvSpPr>
          <p:cNvPr id="100360" name="Rectangle 14"/>
          <p:cNvSpPr>
            <a:spLocks noChangeArrowheads="1"/>
          </p:cNvSpPr>
          <p:nvPr/>
        </p:nvSpPr>
        <p:spPr bwMode="auto">
          <a:xfrm>
            <a:off x="549275" y="5175250"/>
            <a:ext cx="774065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lgn="ctr" eaLnBrk="0" hangingPunct="0">
              <a:spcBef>
                <a:spcPct val="50000"/>
              </a:spcBef>
            </a:pPr>
            <a:r>
              <a:rPr lang="en-US" sz="2000" b="1" i="1">
                <a:solidFill>
                  <a:srgbClr val="FAFD00"/>
                </a:solidFill>
                <a:latin typeface="Arial" charset="0"/>
                <a:ea typeface="ＭＳ Ｐゴシック" charset="0"/>
                <a:cs typeface="ＭＳ Ｐゴシック" charset="0"/>
              </a:rPr>
              <a:t>Baibul… A Tlangpui Rawngbawlna Lantirna, International Inc.  </a:t>
            </a:r>
          </a:p>
          <a:p>
            <a:pPr algn="ctr" eaLnBrk="0" hangingPunct="0">
              <a:spcBef>
                <a:spcPct val="50000"/>
              </a:spcBef>
            </a:pPr>
            <a:r>
              <a:rPr lang="en-US" sz="2000" b="1" i="1">
                <a:solidFill>
                  <a:srgbClr val="FAFD00"/>
                </a:solidFill>
                <a:latin typeface="Arial" charset="0"/>
                <a:ea typeface="ＭＳ Ｐゴシック" charset="0"/>
                <a:cs typeface="ＭＳ Ｐゴシック" charset="0"/>
              </a:rPr>
              <a:t>Fort Worth, Texas</a:t>
            </a:r>
          </a:p>
        </p:txBody>
      </p:sp>
      <p:pic>
        <p:nvPicPr>
          <p:cNvPr id="100361" name="Picture 15"/>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3375" y="2003425"/>
            <a:ext cx="184150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0362" name="Picture 13" descr="Miz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63" name="Title 1"/>
          <p:cNvSpPr>
            <a:spLocks noGrp="1"/>
          </p:cNvSpPr>
          <p:nvPr>
            <p:ph type="title" idx="4294967295"/>
          </p:nvPr>
        </p:nvSpPr>
        <p:spPr>
          <a:xfrm>
            <a:off x="685800" y="609600"/>
            <a:ext cx="7772400" cy="1143000"/>
          </a:xfrm>
          <a:prstGeom prst="rect">
            <a:avLst/>
          </a:prstGeom>
        </p:spPr>
        <p:txBody>
          <a:bodyPr/>
          <a:lstStyle/>
          <a:p>
            <a:r>
              <a:rPr lang="en-US">
                <a:latin typeface="Arial" charset="0"/>
                <a:ea typeface="ＭＳ Ｐゴシック" charset="0"/>
                <a:cs typeface="ＭＳ Ｐゴシック" charset="0"/>
              </a:rPr>
              <a:t>Mao</a:t>
            </a:r>
          </a:p>
        </p:txBody>
      </p:sp>
      <p:sp>
        <p:nvSpPr>
          <p:cNvPr id="16" name="TextBox 15"/>
          <p:cNvSpPr txBox="1"/>
          <p:nvPr/>
        </p:nvSpPr>
        <p:spPr>
          <a:xfrm>
            <a:off x="5652120" y="404664"/>
            <a:ext cx="2088232" cy="646331"/>
          </a:xfrm>
          <a:prstGeom prst="rect">
            <a:avLst/>
          </a:prstGeom>
          <a:noFill/>
        </p:spPr>
        <p:txBody>
          <a:bodyPr wrap="square" rtlCol="0">
            <a:spAutoFit/>
          </a:bodyPr>
          <a:lstStyle/>
          <a:p>
            <a:r>
              <a:rPr lang="zh-CN" altLang="en-US" dirty="0">
                <a:solidFill>
                  <a:schemeClr val="tx1"/>
                </a:solidFill>
              </a:rPr>
              <a:t>毛族</a:t>
            </a:r>
            <a:endParaRPr lang="en-US" dirty="0">
              <a:solidFill>
                <a:schemeClr val="tx1"/>
              </a:solidFill>
            </a:endParaRPr>
          </a:p>
        </p:txBody>
      </p:sp>
    </p:spTree>
    <p:extLst>
      <p:ext uri="{BB962C8B-B14F-4D97-AF65-F5344CB8AC3E}">
        <p14:creationId xmlns:p14="http://schemas.microsoft.com/office/powerpoint/2010/main" val="716483464"/>
      </p:ext>
    </p:extLst>
  </p:cSld>
  <p:clrMapOvr>
    <a:masterClrMapping/>
  </p:clrMapOvr>
  <p:transition spd="med" advTm="1000">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09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09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09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024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024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024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0971"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102408" name="Picture 12" descr="Mongoli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4355976" y="476672"/>
            <a:ext cx="3384376" cy="646331"/>
          </a:xfrm>
          <a:prstGeom prst="rect">
            <a:avLst/>
          </a:prstGeom>
          <a:noFill/>
        </p:spPr>
        <p:txBody>
          <a:bodyPr wrap="square" rtlCol="0">
            <a:spAutoFit/>
          </a:bodyPr>
          <a:lstStyle/>
          <a:p>
            <a:r>
              <a:rPr lang="zh-CN" altLang="en-US" dirty="0">
                <a:solidFill>
                  <a:schemeClr val="tx1"/>
                </a:solidFill>
              </a:rPr>
              <a:t>蒙古族</a:t>
            </a:r>
            <a:endParaRPr lang="en-US" dirty="0">
              <a:solidFill>
                <a:schemeClr val="tx1"/>
              </a:solidFill>
            </a:endParaRPr>
          </a:p>
        </p:txBody>
      </p:sp>
    </p:spTree>
    <p:extLst>
      <p:ext uri="{BB962C8B-B14F-4D97-AF65-F5344CB8AC3E}">
        <p14:creationId xmlns:p14="http://schemas.microsoft.com/office/powerpoint/2010/main" val="1536891098"/>
      </p:ext>
    </p:extLst>
  </p:cSld>
  <p:clrMapOvr>
    <a:masterClrMapping/>
  </p:clrMapOvr>
  <p:transition advTm="100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5435600"/>
            <a:ext cx="8596313" cy="1346200"/>
            <a:chOff x="48" y="3424"/>
            <a:chExt cx="5415" cy="848"/>
          </a:xfrm>
        </p:grpSpPr>
        <p:sp>
          <p:nvSpPr>
            <p:cNvPr id="77827"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a typeface="MS PGothic" pitchFamily="34" charset="-128"/>
                <a:cs typeface="MS PGothic" pitchFamily="34" charset="-128"/>
              </a:endParaRPr>
            </a:p>
          </p:txBody>
        </p:sp>
        <p:sp>
          <p:nvSpPr>
            <p:cNvPr id="77828"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cs typeface="MS PGothic" charset="0"/>
                </a:rPr>
                <a:t>A Presentation of The Bible…Basically Ministries International Inc.                Fort Worth, Texas</a:t>
              </a:r>
              <a:endParaRPr lang="en-US" sz="1800" b="1">
                <a:solidFill>
                  <a:srgbClr val="FAFD00"/>
                </a:solidFill>
                <a:latin typeface="Times New Roman" charset="0"/>
                <a:cs typeface="MS PGothic" charset="0"/>
              </a:endParaRPr>
            </a:p>
          </p:txBody>
        </p:sp>
        <p:sp>
          <p:nvSpPr>
            <p:cNvPr id="77829"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ea typeface="MS PGothic" pitchFamily="34" charset="-128"/>
                  <a:cs typeface="MS PGothic" pitchFamily="34" charset="-128"/>
                </a:rPr>
                <a:t>www.biblebasically.com</a:t>
              </a:r>
            </a:p>
          </p:txBody>
        </p:sp>
      </p:grpSp>
      <p:sp>
        <p:nvSpPr>
          <p:cNvPr id="104450"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a typeface="MS PGothic" charset="0"/>
              <a:cs typeface="MS PGothic" charset="0"/>
            </a:endParaRPr>
          </a:p>
        </p:txBody>
      </p:sp>
      <p:sp>
        <p:nvSpPr>
          <p:cNvPr id="10445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ea typeface="MS PGothic" charset="0"/>
                <a:cs typeface="MS PGothic" charset="0"/>
              </a:rPr>
              <a:t>©2004 TBBMI</a:t>
            </a:r>
          </a:p>
        </p:txBody>
      </p:sp>
      <p:sp>
        <p:nvSpPr>
          <p:cNvPr id="77832"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MS PGothic" charset="0"/>
              </a:rPr>
              <a:t>8.0.01.</a:t>
            </a:r>
          </a:p>
        </p:txBody>
      </p:sp>
      <p:sp>
        <p:nvSpPr>
          <p:cNvPr id="104453"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ea typeface="MS PGothic" charset="0"/>
                <a:cs typeface="MS PGothic" charset="0"/>
              </a:rPr>
              <a:t>04</a:t>
            </a:r>
          </a:p>
        </p:txBody>
      </p:sp>
      <p:pic>
        <p:nvPicPr>
          <p:cNvPr id="104454" name="Picture 10"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5" name="Picture 11"/>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4456"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77838" name="Rectangle 14"/>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104458" name="Picture 15" descr="Nepali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4067944" y="476672"/>
            <a:ext cx="2664296" cy="646331"/>
          </a:xfrm>
          <a:prstGeom prst="rect">
            <a:avLst/>
          </a:prstGeom>
          <a:noFill/>
        </p:spPr>
        <p:txBody>
          <a:bodyPr wrap="square" rtlCol="0">
            <a:spAutoFit/>
          </a:bodyPr>
          <a:lstStyle/>
          <a:p>
            <a:r>
              <a:rPr lang="zh-CN" altLang="en-US" dirty="0">
                <a:solidFill>
                  <a:schemeClr val="tx1"/>
                </a:solidFill>
              </a:rPr>
              <a:t>尼泊尔文</a:t>
            </a:r>
            <a:endParaRPr lang="en-US" dirty="0">
              <a:solidFill>
                <a:schemeClr val="tx1"/>
              </a:solidFill>
            </a:endParaRPr>
          </a:p>
        </p:txBody>
      </p:sp>
    </p:spTree>
    <p:extLst>
      <p:ext uri="{BB962C8B-B14F-4D97-AF65-F5344CB8AC3E}">
        <p14:creationId xmlns:p14="http://schemas.microsoft.com/office/powerpoint/2010/main" val="3369489065"/>
      </p:ext>
    </p:extLst>
  </p:cSld>
  <p:clrMapOvr>
    <a:masterClrMapping/>
  </p:clrMapOvr>
  <p:transition advTm="1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GB" sz="2000">
              <a:solidFill>
                <a:srgbClr val="FFFFFF"/>
              </a:solidFill>
            </a:endParaRPr>
          </a:p>
        </p:txBody>
      </p:sp>
      <p:sp>
        <p:nvSpPr>
          <p:cNvPr id="106499" name="Text Box 14"/>
          <p:cNvSpPr txBox="1">
            <a:spLocks noChangeArrowheads="1"/>
          </p:cNvSpPr>
          <p:nvPr/>
        </p:nvSpPr>
        <p:spPr bwMode="auto">
          <a:xfrm>
            <a:off x="479425" y="6505575"/>
            <a:ext cx="13350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400" b="1">
                <a:solidFill>
                  <a:srgbClr val="FFFFFF"/>
                </a:solidFill>
              </a:rPr>
              <a:t>©2006 TBBMI</a:t>
            </a:r>
          </a:p>
        </p:txBody>
      </p:sp>
      <p:sp>
        <p:nvSpPr>
          <p:cNvPr id="268303" name="Rectangle 15"/>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106501" name="Text Box 16"/>
          <p:cNvSpPr txBox="1">
            <a:spLocks noChangeArrowheads="1"/>
          </p:cNvSpPr>
          <p:nvPr/>
        </p:nvSpPr>
        <p:spPr bwMode="auto">
          <a:xfrm>
            <a:off x="8089900" y="6519863"/>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000" b="1">
                <a:solidFill>
                  <a:srgbClr val="FFFFFF"/>
                </a:solidFill>
              </a:rPr>
              <a:t>04</a:t>
            </a:r>
          </a:p>
        </p:txBody>
      </p:sp>
      <p:pic>
        <p:nvPicPr>
          <p:cNvPr id="106502" name="Picture 1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432050"/>
            <a:ext cx="1943100" cy="347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 name="WordArt 13"/>
          <p:cNvSpPr>
            <a:spLocks noChangeArrowheads="1" noChangeShapeType="1" noTextEdit="1"/>
          </p:cNvSpPr>
          <p:nvPr/>
        </p:nvSpPr>
        <p:spPr bwMode="auto">
          <a:xfrm>
            <a:off x="391887" y="636816"/>
            <a:ext cx="8752113" cy="4951184"/>
          </a:xfrm>
          <a:prstGeom prst="rect">
            <a:avLst/>
          </a:prstGeom>
        </p:spPr>
        <p:txBody>
          <a:bodyPr wrap="none" fromWordArt="1">
            <a:prstTxWarp prst="textSlantDown">
              <a:avLst>
                <a:gd name="adj" fmla="val 44444"/>
              </a:avLst>
            </a:prstTxWarp>
          </a:bodyPr>
          <a:lstStyle/>
          <a:p>
            <a:pPr eaLnBrk="0" hangingPunct="0">
              <a:defRPr/>
            </a:pPr>
            <a:r>
              <a:rPr lang="en-US" sz="4800" b="1" dirty="0">
                <a:solidFill>
                  <a:srgbClr val="FFFC1E"/>
                </a:solidFill>
                <a:effectLst>
                  <a:outerShdw blurRad="38100" dist="38100" dir="2700000" algn="tl">
                    <a:srgbClr val="000000">
                      <a:alpha val="43137"/>
                    </a:srgbClr>
                  </a:outerShdw>
                </a:effectLst>
                <a:latin typeface="Kosher-Normal"/>
                <a:cs typeface="Kosher-Normal"/>
              </a:rPr>
              <a:t>LAISIANGTHOU</a:t>
            </a: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t>
            </a:r>
          </a:p>
          <a:p>
            <a:pPr eaLnBrk="0" hangingPunct="0">
              <a:defRPr/>
            </a:pP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ABULPI</a:t>
            </a:r>
          </a:p>
        </p:txBody>
      </p:sp>
      <p:grpSp>
        <p:nvGrpSpPr>
          <p:cNvPr id="2" name="Group 3"/>
          <p:cNvGrpSpPr>
            <a:grpSpLocks/>
          </p:cNvGrpSpPr>
          <p:nvPr/>
        </p:nvGrpSpPr>
        <p:grpSpPr bwMode="auto">
          <a:xfrm>
            <a:off x="-477838" y="5435600"/>
            <a:ext cx="9621838" cy="1346200"/>
            <a:chOff x="48" y="3424"/>
            <a:chExt cx="5415" cy="848"/>
          </a:xfrm>
        </p:grpSpPr>
        <p:sp>
          <p:nvSpPr>
            <p:cNvPr id="268292" name="Text Box 4"/>
            <p:cNvSpPr txBox="1">
              <a:spLocks noChangeArrowheads="1"/>
            </p:cNvSpPr>
            <p:nvPr/>
          </p:nvSpPr>
          <p:spPr bwMode="auto">
            <a:xfrm>
              <a:off x="48" y="4099"/>
              <a:ext cx="1017" cy="173"/>
            </a:xfrm>
            <a:prstGeom prst="rect">
              <a:avLst/>
            </a:prstGeom>
            <a:noFill/>
            <a:ln w="12700">
              <a:noFill/>
              <a:miter lim="800000"/>
              <a:headEnd/>
              <a:tailEnd/>
            </a:ln>
            <a:effectLst>
              <a:outerShdw dist="85194" dir="1593903" algn="ctr" rotWithShape="0">
                <a:schemeClr val="bg2"/>
              </a:outerShdw>
            </a:effectLst>
          </p:spPr>
          <p:txBody>
            <a:bodyPr anchor="ctr">
              <a:spAutoFit/>
            </a:bodyPr>
            <a:lstStyle/>
            <a:p>
              <a:pPr eaLnBrk="0" hangingPunct="0">
                <a:spcBef>
                  <a:spcPct val="50000"/>
                </a:spcBef>
                <a:defRPr/>
              </a:pPr>
              <a:endParaRPr lang="en-GB" sz="1200" b="1">
                <a:solidFill>
                  <a:srgbClr val="FFFFFF"/>
                </a:solidFill>
                <a:effectLst>
                  <a:outerShdw blurRad="38100" dist="38100" dir="2700000" algn="tl">
                    <a:srgbClr val="000000"/>
                  </a:outerShdw>
                </a:effectLst>
              </a:endParaRPr>
            </a:p>
          </p:txBody>
        </p:sp>
        <p:sp>
          <p:nvSpPr>
            <p:cNvPr id="106508" name="Text Box 6"/>
            <p:cNvSpPr txBox="1">
              <a:spLocks noChangeArrowheads="1"/>
            </p:cNvSpPr>
            <p:nvPr/>
          </p:nvSpPr>
          <p:spPr bwMode="auto">
            <a:xfrm>
              <a:off x="1957" y="3866"/>
              <a:ext cx="1871" cy="250"/>
            </a:xfrm>
            <a:prstGeom prst="rect">
              <a:avLst/>
            </a:prstGeom>
            <a:noFill/>
            <a:ln>
              <a:noFill/>
            </a:ln>
            <a:effectLst>
              <a:outerShdw dist="53882" dir="2700000" algn="ctr" rotWithShape="0">
                <a:srgbClr val="080435"/>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a:solidFill>
                    <a:srgbClr val="FFFB0C"/>
                  </a:solidFill>
                  <a:latin typeface="Helvetica" charset="0"/>
                </a:rPr>
                <a:t>www.biblebasically.com</a:t>
              </a:r>
            </a:p>
          </p:txBody>
        </p:sp>
        <p:sp>
          <p:nvSpPr>
            <p:cNvPr id="106509" name="Text Box 5"/>
            <p:cNvSpPr txBox="1">
              <a:spLocks noChangeArrowheads="1"/>
            </p:cNvSpPr>
            <p:nvPr/>
          </p:nvSpPr>
          <p:spPr bwMode="auto">
            <a:xfrm>
              <a:off x="409" y="3424"/>
              <a:ext cx="5054" cy="44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b="1" i="1">
                  <a:solidFill>
                    <a:srgbClr val="FAFD00"/>
                  </a:solidFill>
                  <a:latin typeface="Times New Roman" charset="0"/>
                </a:rPr>
                <a:t>Ahihna banga piakkhiakna Laisiangthou...Abulpi Nasepna International Inc.                Fort Worth, Texas</a:t>
              </a:r>
              <a:endParaRPr lang="en-US" sz="1800" b="1">
                <a:solidFill>
                  <a:srgbClr val="FAFD00"/>
                </a:solidFill>
                <a:latin typeface="Times New Roman" charset="0"/>
              </a:endParaRPr>
            </a:p>
          </p:txBody>
        </p:sp>
      </p:grpSp>
      <p:sp>
        <p:nvSpPr>
          <p:cNvPr id="14" name="Title 13"/>
          <p:cNvSpPr>
            <a:spLocks noGrp="1"/>
          </p:cNvSpPr>
          <p:nvPr>
            <p:ph type="title" idx="4294967295"/>
          </p:nvPr>
        </p:nvSpPr>
        <p:spPr>
          <a:xfrm>
            <a:off x="76200" y="76200"/>
            <a:ext cx="8229600" cy="1143000"/>
          </a:xfrm>
          <a:prstGeom prst="rect">
            <a:avLst/>
          </a:prstGeom>
        </p:spPr>
        <p:txBody>
          <a:bodyPr/>
          <a:lstStyle/>
          <a:p>
            <a:pPr>
              <a:defRPr/>
            </a:pPr>
            <a:r>
              <a:rPr lang="en-US">
                <a:latin typeface="Arial" charset="0"/>
                <a:ea typeface="ＭＳ Ｐゴシック" charset="0"/>
                <a:cs typeface="Arial" charset="0"/>
              </a:rPr>
              <a:t>Paite (India)</a:t>
            </a:r>
          </a:p>
        </p:txBody>
      </p:sp>
      <p:pic>
        <p:nvPicPr>
          <p:cNvPr id="106506" name="Picture 14" descr="Paite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4355976" y="476672"/>
            <a:ext cx="3096344" cy="646331"/>
          </a:xfrm>
          <a:prstGeom prst="rect">
            <a:avLst/>
          </a:prstGeom>
          <a:noFill/>
        </p:spPr>
        <p:txBody>
          <a:bodyPr wrap="square" rtlCol="0">
            <a:spAutoFit/>
          </a:bodyPr>
          <a:lstStyle/>
          <a:p>
            <a:r>
              <a:rPr lang="zh-CN" altLang="en-US" dirty="0">
                <a:solidFill>
                  <a:schemeClr val="tx1"/>
                </a:solidFill>
              </a:rPr>
              <a:t>派特（印度）</a:t>
            </a:r>
            <a:endParaRPr lang="en-US" dirty="0">
              <a:solidFill>
                <a:schemeClr val="tx1"/>
              </a:solidFill>
            </a:endParaRPr>
          </a:p>
        </p:txBody>
      </p:sp>
    </p:spTree>
    <p:extLst>
      <p:ext uri="{BB962C8B-B14F-4D97-AF65-F5344CB8AC3E}">
        <p14:creationId xmlns:p14="http://schemas.microsoft.com/office/powerpoint/2010/main" val="2313222925"/>
      </p:ext>
    </p:extLst>
  </p:cSld>
  <p:clrMapOvr>
    <a:masterClrMapping/>
  </p:clrMapOvr>
  <p:transition advTm="100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20738" eaLnBrk="0" hangingPunct="0">
              <a:lnSpc>
                <a:spcPct val="40000"/>
              </a:lnSpc>
              <a:spcBef>
                <a:spcPct val="50000"/>
              </a:spcBef>
              <a:defRPr/>
            </a:pPr>
            <a:endParaRPr lang="en-US" sz="8000" i="1" dirty="0">
              <a:solidFill>
                <a:srgbClr val="FFFF00"/>
              </a:solidFill>
              <a:latin typeface="Arial Black" pitchFamily="1" charset="0"/>
            </a:endParaRPr>
          </a:p>
          <a:p>
            <a:pPr defTabSz="820738" eaLnBrk="0" hangingPunct="0">
              <a:lnSpc>
                <a:spcPct val="40000"/>
              </a:lnSpc>
              <a:spcBef>
                <a:spcPct val="50000"/>
              </a:spcBef>
              <a:defRPr/>
            </a:pPr>
            <a:r>
              <a:rPr lang="en-US" sz="8000" i="1" dirty="0">
                <a:solidFill>
                  <a:srgbClr val="FFFF00"/>
                </a:solidFill>
                <a:latin typeface="Arial Black" pitchFamily="1" charset="0"/>
              </a:rPr>
              <a:t>La </a:t>
            </a:r>
            <a:r>
              <a:rPr lang="en-US" sz="8000" i="1" dirty="0" err="1">
                <a:solidFill>
                  <a:srgbClr val="FFFF00"/>
                </a:solidFill>
                <a:latin typeface="Arial Black" pitchFamily="1" charset="0"/>
              </a:rPr>
              <a:t>Biblia</a:t>
            </a:r>
            <a:r>
              <a:rPr lang="en-US" sz="8000" i="1" dirty="0">
                <a:solidFill>
                  <a:srgbClr val="FFFF00"/>
                </a:solidFill>
                <a:latin typeface="Arial Black" pitchFamily="1" charset="0"/>
              </a:rPr>
              <a:t>…</a:t>
            </a:r>
          </a:p>
          <a:p>
            <a:pPr defTabSz="820738" eaLnBrk="0" hangingPunct="0">
              <a:lnSpc>
                <a:spcPct val="40000"/>
              </a:lnSpc>
              <a:spcBef>
                <a:spcPct val="50000"/>
              </a:spcBef>
              <a:defRPr/>
            </a:pPr>
            <a:r>
              <a:rPr lang="en-US" sz="8000" i="1" dirty="0">
                <a:solidFill>
                  <a:srgbClr val="FFFF00"/>
                </a:solidFill>
                <a:latin typeface="Arial Black" pitchFamily="1" charset="0"/>
              </a:rPr>
              <a:t>B</a:t>
            </a:r>
            <a:r>
              <a:rPr lang="es-ES" sz="8800" i="1" dirty="0">
                <a:solidFill>
                  <a:srgbClr val="FFFC1E"/>
                </a:solidFill>
                <a:latin typeface="Arial Black" pitchFamily="1" charset="0"/>
              </a:rPr>
              <a:t>á</a:t>
            </a:r>
            <a:r>
              <a:rPr lang="en-US" sz="8000" i="1" dirty="0" err="1">
                <a:solidFill>
                  <a:srgbClr val="FFFF00"/>
                </a:solidFill>
                <a:latin typeface="Arial Black" pitchFamily="1" charset="0"/>
              </a:rPr>
              <a:t>sicamente</a:t>
            </a:r>
            <a:endParaRPr lang="en-US" sz="8000" i="1" dirty="0">
              <a:solidFill>
                <a:srgbClr val="FFFF00"/>
              </a:solidFill>
              <a:latin typeface="Arial Black" pitchFamily="1"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Spanish</a:t>
            </a:r>
            <a:endParaRPr lang="en-US" dirty="0">
              <a:latin typeface="Times" charset="0"/>
              <a:ea typeface="ＭＳ Ｐゴシック" charset="0"/>
              <a:cs typeface="ＭＳ Ｐゴシック" charset="0"/>
            </a:endParaRPr>
          </a:p>
        </p:txBody>
      </p:sp>
      <p:sp>
        <p:nvSpPr>
          <p:cNvPr id="12" name="TextBox 11"/>
          <p:cNvSpPr txBox="1"/>
          <p:nvPr/>
        </p:nvSpPr>
        <p:spPr>
          <a:xfrm>
            <a:off x="5004048" y="332656"/>
            <a:ext cx="3312368" cy="646331"/>
          </a:xfrm>
          <a:prstGeom prst="rect">
            <a:avLst/>
          </a:prstGeom>
          <a:noFill/>
        </p:spPr>
        <p:txBody>
          <a:bodyPr wrap="square" rtlCol="0">
            <a:spAutoFit/>
          </a:bodyPr>
          <a:lstStyle/>
          <a:p>
            <a:r>
              <a:rPr lang="zh-CN" altLang="en-US" dirty="0">
                <a:solidFill>
                  <a:schemeClr val="tx1"/>
                </a:solidFill>
              </a:rPr>
              <a:t>西班牙语</a:t>
            </a:r>
            <a:endParaRPr lang="en-US" dirty="0">
              <a:solidFill>
                <a:schemeClr val="tx1"/>
              </a:solidFill>
            </a:endParaRPr>
          </a:p>
        </p:txBody>
      </p:sp>
    </p:spTree>
    <p:extLst>
      <p:ext uri="{BB962C8B-B14F-4D97-AF65-F5344CB8AC3E}">
        <p14:creationId xmlns:p14="http://schemas.microsoft.com/office/powerpoint/2010/main" val="2307564858"/>
      </p:ext>
    </p:extLst>
  </p:cSld>
  <p:clrMapOvr>
    <a:masterClrMapping/>
  </p:clrMapOvr>
  <p:transition advTm="1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9600" b="1" dirty="0">
                <a:solidFill>
                  <a:srgbClr val="FFFF00"/>
                </a:solidFill>
                <a:effectLst>
                  <a:outerShdw blurRad="38100" dist="38100" dir="2700000" algn="tl">
                    <a:srgbClr val="000000"/>
                  </a:outerShdw>
                </a:effectLst>
                <a:latin typeface="Kosher-Normal" charset="0"/>
              </a:rPr>
              <a:t>Kuchouyesu… Aboqha</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Sumi</a:t>
            </a:r>
            <a:r>
              <a:rPr lang="en-US" dirty="0">
                <a:solidFill>
                  <a:srgbClr val="FFFF00"/>
                </a:solidFill>
                <a:latin typeface="Arial"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sp>
        <p:nvSpPr>
          <p:cNvPr id="12" name="TextBox 11"/>
          <p:cNvSpPr txBox="1"/>
          <p:nvPr/>
        </p:nvSpPr>
        <p:spPr>
          <a:xfrm>
            <a:off x="4211960" y="404664"/>
            <a:ext cx="3456384" cy="646331"/>
          </a:xfrm>
          <a:prstGeom prst="rect">
            <a:avLst/>
          </a:prstGeom>
          <a:noFill/>
        </p:spPr>
        <p:txBody>
          <a:bodyPr wrap="square" rtlCol="0">
            <a:spAutoFit/>
          </a:bodyPr>
          <a:lstStyle/>
          <a:p>
            <a:r>
              <a:rPr lang="zh-CN" altLang="en-US" dirty="0">
                <a:solidFill>
                  <a:schemeClr val="tx1"/>
                </a:solidFill>
              </a:rPr>
              <a:t>苏米（印度）</a:t>
            </a:r>
            <a:endParaRPr lang="en-US" dirty="0">
              <a:solidFill>
                <a:schemeClr val="tx1"/>
              </a:solidFill>
            </a:endParaRPr>
          </a:p>
        </p:txBody>
      </p:sp>
    </p:spTree>
    <p:extLst>
      <p:ext uri="{BB962C8B-B14F-4D97-AF65-F5344CB8AC3E}">
        <p14:creationId xmlns:p14="http://schemas.microsoft.com/office/powerpoint/2010/main" val="2875125103"/>
      </p:ext>
    </p:extLst>
  </p:cSld>
  <p:clrMapOvr>
    <a:masterClrMapping/>
  </p:clrMapOvr>
  <p:transition advTm="100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108555" name="Picture 12" descr="Swahili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364088" y="404664"/>
            <a:ext cx="2376264" cy="646331"/>
          </a:xfrm>
          <a:prstGeom prst="rect">
            <a:avLst/>
          </a:prstGeom>
          <a:noFill/>
        </p:spPr>
        <p:txBody>
          <a:bodyPr wrap="square" rtlCol="0">
            <a:spAutoFit/>
          </a:bodyPr>
          <a:lstStyle/>
          <a:p>
            <a:r>
              <a:rPr lang="zh-CN" altLang="en-US" dirty="0">
                <a:solidFill>
                  <a:schemeClr val="tx1"/>
                </a:solidFill>
              </a:rPr>
              <a:t>肯雅</a:t>
            </a:r>
            <a:endParaRPr lang="en-US" dirty="0">
              <a:solidFill>
                <a:schemeClr val="tx1"/>
              </a:solidFill>
            </a:endParaRPr>
          </a:p>
        </p:txBody>
      </p:sp>
    </p:spTree>
    <p:extLst>
      <p:ext uri="{BB962C8B-B14F-4D97-AF65-F5344CB8AC3E}">
        <p14:creationId xmlns:p14="http://schemas.microsoft.com/office/powerpoint/2010/main" val="241418907"/>
      </p:ext>
    </p:extLst>
  </p:cSld>
  <p:clrMapOvr>
    <a:masterClrMapping/>
  </p:clrMapOvr>
  <p:transition advTm="100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297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297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297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0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0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0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0599" name="WordArt 12"/>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110600" name="Picture 13" descr="Tagalog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012160" y="404664"/>
            <a:ext cx="2808312" cy="1200329"/>
          </a:xfrm>
          <a:prstGeom prst="rect">
            <a:avLst/>
          </a:prstGeom>
          <a:noFill/>
        </p:spPr>
        <p:txBody>
          <a:bodyPr wrap="square" rtlCol="0">
            <a:spAutoFit/>
          </a:bodyPr>
          <a:lstStyle/>
          <a:p>
            <a:r>
              <a:rPr lang="zh-CN" altLang="en-US" dirty="0">
                <a:solidFill>
                  <a:schemeClr val="tx1"/>
                </a:solidFill>
              </a:rPr>
              <a:t>他加禄语（菲律宾）</a:t>
            </a:r>
            <a:endParaRPr lang="en-US" dirty="0">
              <a:solidFill>
                <a:schemeClr val="tx1"/>
              </a:solidFill>
            </a:endParaRPr>
          </a:p>
        </p:txBody>
      </p:sp>
    </p:spTree>
    <p:extLst>
      <p:ext uri="{BB962C8B-B14F-4D97-AF65-F5344CB8AC3E}">
        <p14:creationId xmlns:p14="http://schemas.microsoft.com/office/powerpoint/2010/main" val="1818977450"/>
      </p:ext>
    </p:extLst>
  </p:cSld>
  <p:clrMapOvr>
    <a:masterClrMapping/>
  </p:clrMapOvr>
  <p:transition advTm="1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264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264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264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charset="0"/>
                <a:ea typeface="굴림" charset="-127"/>
                <a:cs typeface="굴림" charset="-127"/>
              </a:rPr>
              <a:t>jpUkiwapd;</a:t>
            </a:r>
            <a:r>
              <a:rPr lang="en-US" altLang="ko-KR" sz="10600" b="1">
                <a:solidFill>
                  <a:srgbClr val="FFFC1E"/>
                </a:solidFill>
                <a:latin typeface="Lucida Grande" charset="0"/>
                <a:ea typeface="굴림" charset="-127"/>
                <a:cs typeface="굴림" charset="-127"/>
              </a:rPr>
              <a:t>…</a:t>
            </a:r>
            <a:br>
              <a:rPr lang="en-US" altLang="ko-KR" sz="10600" b="1">
                <a:solidFill>
                  <a:srgbClr val="FFFC1E"/>
                </a:solidFill>
                <a:latin typeface="Tharmini Plain" charset="0"/>
                <a:ea typeface="굴림" charset="-127"/>
                <a:cs typeface="굴림" charset="-127"/>
              </a:rPr>
            </a:br>
            <a:r>
              <a:rPr lang="en-US" altLang="ko-KR" sz="10600" b="1">
                <a:solidFill>
                  <a:srgbClr val="FFFC1E"/>
                </a:solidFill>
                <a:latin typeface="Tharmini Plain" charset="0"/>
                <a:ea typeface="굴림" charset="-127"/>
                <a:cs typeface="굴림" charset="-127"/>
              </a:rPr>
              <a:t>mbg;gil</a:t>
            </a:r>
          </a:p>
        </p:txBody>
      </p:sp>
      <p:pic>
        <p:nvPicPr>
          <p:cNvPr id="112648" name="Picture 12" descr="Tamil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012160" y="260648"/>
            <a:ext cx="2736304" cy="1200329"/>
          </a:xfrm>
          <a:prstGeom prst="rect">
            <a:avLst/>
          </a:prstGeom>
          <a:noFill/>
        </p:spPr>
        <p:txBody>
          <a:bodyPr wrap="square" rtlCol="0">
            <a:spAutoFit/>
          </a:bodyPr>
          <a:lstStyle/>
          <a:p>
            <a:r>
              <a:rPr lang="zh-CN" altLang="en-US" dirty="0">
                <a:solidFill>
                  <a:schemeClr val="tx1"/>
                </a:solidFill>
              </a:rPr>
              <a:t>淡米尔语（印度</a:t>
            </a:r>
            <a:r>
              <a:rPr lang="en-US" altLang="zh-CN" dirty="0">
                <a:solidFill>
                  <a:schemeClr val="tx1"/>
                </a:solidFill>
              </a:rPr>
              <a:t>/</a:t>
            </a:r>
            <a:r>
              <a:rPr lang="zh-CN" altLang="en-US" dirty="0">
                <a:solidFill>
                  <a:schemeClr val="tx1"/>
                </a:solidFill>
              </a:rPr>
              <a:t>兰卡）</a:t>
            </a:r>
            <a:endParaRPr lang="en-US" dirty="0">
              <a:solidFill>
                <a:schemeClr val="tx1"/>
              </a:solidFill>
            </a:endParaRPr>
          </a:p>
        </p:txBody>
      </p:sp>
    </p:spTree>
    <p:extLst>
      <p:ext uri="{BB962C8B-B14F-4D97-AF65-F5344CB8AC3E}">
        <p14:creationId xmlns:p14="http://schemas.microsoft.com/office/powerpoint/2010/main" val="4032164090"/>
      </p:ext>
    </p:extLst>
  </p:cSld>
  <p:clrMapOvr>
    <a:masterClrMapping/>
  </p:clrMapOvr>
  <p:transition advTm="1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758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758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759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469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469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469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67595"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dirty="0" err="1">
                <a:solidFill>
                  <a:srgbClr val="FFFF00"/>
                </a:solidFill>
                <a:latin typeface="Times" charset="0"/>
                <a:ea typeface="ＭＳ Ｐゴシック" charset="0"/>
                <a:cs typeface="ＭＳ Ｐゴシック" charset="0"/>
              </a:rPr>
              <a:t>Tangkhul</a:t>
            </a:r>
            <a:r>
              <a:rPr lang="en-US" dirty="0">
                <a:solidFill>
                  <a:srgbClr val="FFFF00"/>
                </a:solidFill>
                <a:latin typeface="Times"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pic>
        <p:nvPicPr>
          <p:cNvPr id="114696" name="Picture 12" descr="Tangkh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6876256" y="332656"/>
            <a:ext cx="1728192" cy="646331"/>
          </a:xfrm>
          <a:prstGeom prst="rect">
            <a:avLst/>
          </a:prstGeom>
          <a:noFill/>
        </p:spPr>
        <p:txBody>
          <a:bodyPr wrap="square" rtlCol="0">
            <a:spAutoFit/>
          </a:bodyPr>
          <a:lstStyle/>
          <a:p>
            <a:r>
              <a:rPr lang="zh-CN" altLang="en-US" dirty="0">
                <a:solidFill>
                  <a:schemeClr val="tx1"/>
                </a:solidFill>
              </a:rPr>
              <a:t>印度</a:t>
            </a:r>
            <a:endParaRPr lang="en-US" dirty="0">
              <a:solidFill>
                <a:schemeClr val="tx1"/>
              </a:solidFill>
            </a:endParaRPr>
          </a:p>
        </p:txBody>
      </p:sp>
    </p:spTree>
    <p:extLst>
      <p:ext uri="{BB962C8B-B14F-4D97-AF65-F5344CB8AC3E}">
        <p14:creationId xmlns:p14="http://schemas.microsoft.com/office/powerpoint/2010/main" val="1356132396"/>
      </p:ext>
    </p:extLst>
  </p:cSld>
  <p:clrMapOvr>
    <a:masterClrMapping/>
  </p:clrMapOvr>
  <p:transition advTm="100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Tenyidie TB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5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8" name="Rectangle 2"/>
          <p:cNvSpPr>
            <a:spLocks noGrp="1" noChangeArrowheads="1"/>
          </p:cNvSpPr>
          <p:nvPr>
            <p:ph type="title"/>
          </p:nvPr>
        </p:nvSpPr>
        <p:spPr>
          <a:xfrm>
            <a:off x="107950" y="125413"/>
            <a:ext cx="7772400" cy="1143000"/>
          </a:xfrm>
          <a:ln>
            <a:solidFill>
              <a:srgbClr val="000000"/>
            </a:solidFill>
          </a:ln>
        </p:spPr>
        <p:txBody>
          <a:bodyPr anchor="t"/>
          <a:lstStyle/>
          <a:p>
            <a:pPr algn="l">
              <a:defRPr/>
            </a:pPr>
            <a:r>
              <a:rPr lang="en-US" b="1" dirty="0" err="1">
                <a:solidFill>
                  <a:srgbClr val="FFFF00"/>
                </a:solidFill>
                <a:effectLst>
                  <a:outerShdw blurRad="38100" dist="38100" dir="2700000" algn="tl">
                    <a:srgbClr val="DDDDDD"/>
                  </a:outerShdw>
                </a:effectLst>
              </a:rPr>
              <a:t>Tenyidie</a:t>
            </a:r>
            <a:endParaRPr lang="en-US" b="1" dirty="0">
              <a:solidFill>
                <a:srgbClr val="FFFF00"/>
              </a:solidFill>
              <a:effectLst>
                <a:outerShdw blurRad="38100" dist="38100" dir="2700000" algn="tl">
                  <a:srgbClr val="DDDDDD"/>
                </a:outerShdw>
              </a:effectLst>
            </a:endParaRPr>
          </a:p>
        </p:txBody>
      </p:sp>
      <p:pic>
        <p:nvPicPr>
          <p:cNvPr id="116739"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7"/>
          <p:cNvGrpSpPr>
            <a:grpSpLocks/>
          </p:cNvGrpSpPr>
          <p:nvPr/>
        </p:nvGrpSpPr>
        <p:grpSpPr bwMode="auto">
          <a:xfrm>
            <a:off x="250825" y="5611813"/>
            <a:ext cx="8596313" cy="1603375"/>
            <a:chOff x="48" y="3424"/>
            <a:chExt cx="5415" cy="832"/>
          </a:xfrm>
        </p:grpSpPr>
        <p:sp>
          <p:nvSpPr>
            <p:cNvPr id="162824" name="Text Box 8"/>
            <p:cNvSpPr txBox="1">
              <a:spLocks noChangeArrowheads="1"/>
            </p:cNvSpPr>
            <p:nvPr/>
          </p:nvSpPr>
          <p:spPr bwMode="auto">
            <a:xfrm>
              <a:off x="48" y="4114"/>
              <a:ext cx="1017" cy="142"/>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62825" name="Text Box 9"/>
            <p:cNvSpPr txBox="1">
              <a:spLocks noChangeArrowheads="1"/>
            </p:cNvSpPr>
            <p:nvPr/>
          </p:nvSpPr>
          <p:spPr bwMode="auto">
            <a:xfrm>
              <a:off x="409" y="3424"/>
              <a:ext cx="5054" cy="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th-TH" sz="2000" b="1" i="1">
                  <a:solidFill>
                    <a:srgbClr val="FAFD00"/>
                  </a:solidFill>
                  <a:latin typeface="Tahoma" charset="0"/>
                  <a:cs typeface="Lucida Grande" charset="0"/>
                </a:rPr>
                <a:t>ผลงานนำเสนอของ</a:t>
              </a:r>
              <a:r>
                <a:rPr lang="th-TH" sz="2000" b="1" i="1">
                  <a:solidFill>
                    <a:srgbClr val="FAFD00"/>
                  </a:solidFill>
                  <a:latin typeface="Tahoma" charset="0"/>
                </a:rPr>
                <a:t>กลุ่ม</a:t>
              </a:r>
              <a:r>
                <a:rPr lang="th-TH" sz="2000" b="1" i="1">
                  <a:solidFill>
                    <a:srgbClr val="FAFD00"/>
                  </a:solidFill>
                  <a:latin typeface="Tahoma" charset="0"/>
                  <a:cs typeface="Lucida Grande" charset="0"/>
                </a:rPr>
                <a:t>พันธกิจ</a:t>
              </a:r>
              <a:r>
                <a:rPr lang="th-TH" sz="2000" b="1" i="1">
                  <a:solidFill>
                    <a:srgbClr val="FAFD00"/>
                  </a:solidFill>
                  <a:latin typeface="Tahoma" charset="0"/>
                </a:rPr>
                <a:t> “</a:t>
              </a:r>
              <a:r>
                <a:rPr lang="th-TH" sz="2000" b="1" i="1">
                  <a:solidFill>
                    <a:srgbClr val="FAFD00"/>
                  </a:solidFill>
                  <a:latin typeface="Tahoma" charset="0"/>
                  <a:cs typeface="Lucida Grande" charset="0"/>
                </a:rPr>
                <a:t>พระคัมภีร์</a:t>
              </a:r>
              <a:r>
                <a:rPr lang="th-TH" sz="2000" b="1" i="1">
                  <a:solidFill>
                    <a:srgbClr val="FAFD00"/>
                  </a:solidFill>
                  <a:latin typeface="Tahoma" charset="0"/>
                </a:rPr>
                <a:t>...</a:t>
              </a:r>
              <a:r>
                <a:rPr lang="th-TH" sz="2000" b="1" i="1">
                  <a:solidFill>
                    <a:srgbClr val="FAFD00"/>
                  </a:solidFill>
                  <a:latin typeface="Tahoma" charset="0"/>
                  <a:cs typeface="Lucida Grande" charset="0"/>
                </a:rPr>
                <a:t>จากพื้นฐาน</a:t>
              </a:r>
              <a:r>
                <a:rPr lang="th-TH" sz="2000" b="1" i="1">
                  <a:solidFill>
                    <a:srgbClr val="FAFD00"/>
                  </a:solidFill>
                  <a:latin typeface="Tahoma" charset="0"/>
                </a:rPr>
                <a:t>” </a:t>
              </a:r>
              <a:r>
                <a:rPr lang="th-TH" sz="2000" b="1" i="1">
                  <a:solidFill>
                    <a:srgbClr val="FAFD00"/>
                  </a:solidFill>
                  <a:latin typeface="Tahoma" charset="0"/>
                  <a:cs typeface="Lucida Grande" charset="0"/>
                </a:rPr>
                <a:t>นานาชาติ</a:t>
              </a:r>
              <a:endParaRPr lang="th-TH" sz="2000" b="1" i="1">
                <a:solidFill>
                  <a:srgbClr val="FAFD00"/>
                </a:solidFill>
                <a:latin typeface="Tahoma" charset="0"/>
              </a:endParaRPr>
            </a:p>
            <a:p>
              <a:pPr algn="ctr" eaLnBrk="0" hangingPunct="0">
                <a:spcBef>
                  <a:spcPct val="50000"/>
                </a:spcBef>
                <a:defRPr/>
              </a:pPr>
              <a:r>
                <a:rPr lang="th-TH" sz="2000" b="1" i="1">
                  <a:solidFill>
                    <a:srgbClr val="FAFD00"/>
                  </a:solidFill>
                  <a:latin typeface="Tahoma" charset="0"/>
                </a:rPr>
                <a:t>ฟอร์ท เวิร์ธ, เท็กซัส</a:t>
              </a:r>
              <a:endParaRPr lang="en-US" sz="1800" b="1">
                <a:solidFill>
                  <a:srgbClr val="FAFD00"/>
                </a:solidFill>
                <a:latin typeface="Times New Roman" charset="0"/>
              </a:endParaRPr>
            </a:p>
            <a:p>
              <a:pPr algn="ctr" eaLnBrk="0" hangingPunct="0">
                <a:spcBef>
                  <a:spcPct val="50000"/>
                </a:spcBef>
                <a:defRPr/>
              </a:pPr>
              <a:endParaRPr lang="en-US" sz="1800" b="1">
                <a:solidFill>
                  <a:srgbClr val="FAFD00"/>
                </a:solidFill>
                <a:latin typeface="Times New Roman" charset="0"/>
              </a:endParaRPr>
            </a:p>
          </p:txBody>
        </p:sp>
        <p:sp>
          <p:nvSpPr>
            <p:cNvPr id="162826" name="Text Box 10"/>
            <p:cNvSpPr txBox="1">
              <a:spLocks noChangeArrowheads="1"/>
            </p:cNvSpPr>
            <p:nvPr/>
          </p:nvSpPr>
          <p:spPr bwMode="auto">
            <a:xfrm>
              <a:off x="1957" y="3866"/>
              <a:ext cx="1871"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16741" name="Text Box 11"/>
          <p:cNvSpPr txBox="1">
            <a:spLocks noChangeArrowheads="1"/>
          </p:cNvSpPr>
          <p:nvPr/>
        </p:nvSpPr>
        <p:spPr bwMode="auto">
          <a:xfrm>
            <a:off x="654050" y="66262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©2004 TBBMI</a:t>
            </a:r>
          </a:p>
        </p:txBody>
      </p:sp>
      <p:sp>
        <p:nvSpPr>
          <p:cNvPr id="162828" name="Rectangle 12"/>
          <p:cNvSpPr>
            <a:spLocks noChangeArrowheads="1"/>
          </p:cNvSpPr>
          <p:nvPr/>
        </p:nvSpPr>
        <p:spPr bwMode="auto">
          <a:xfrm>
            <a:off x="7793038" y="6607175"/>
            <a:ext cx="6619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DDDDDD"/>
                  </a:outerShdw>
                </a:effectLst>
                <a:latin typeface="Comic Sans MS" charset="0"/>
                <a:ea typeface="ＭＳ Ｐゴシック" charset="0"/>
                <a:cs typeface="ＭＳ Ｐゴシック" charset="0"/>
              </a:rPr>
              <a:t>8.0.01.</a:t>
            </a:r>
          </a:p>
        </p:txBody>
      </p:sp>
      <p:sp>
        <p:nvSpPr>
          <p:cNvPr id="116743" name="Text Box 13"/>
          <p:cNvSpPr txBox="1">
            <a:spLocks noChangeArrowheads="1"/>
          </p:cNvSpPr>
          <p:nvPr/>
        </p:nvSpPr>
        <p:spPr bwMode="auto">
          <a:xfrm>
            <a:off x="8280400" y="6597650"/>
            <a:ext cx="323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Tree>
    <p:extLst>
      <p:ext uri="{BB962C8B-B14F-4D97-AF65-F5344CB8AC3E}">
        <p14:creationId xmlns:p14="http://schemas.microsoft.com/office/powerpoint/2010/main" val="2043091145"/>
      </p:ext>
    </p:extLst>
  </p:cSld>
  <p:clrMapOvr>
    <a:masterClrMapping/>
  </p:clrMapOvr>
  <p:transition advTm="100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686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687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687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87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87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87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687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118792" name="Picture 12" descr="Vietna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940152" y="404664"/>
            <a:ext cx="2592288" cy="646331"/>
          </a:xfrm>
          <a:prstGeom prst="rect">
            <a:avLst/>
          </a:prstGeom>
          <a:noFill/>
        </p:spPr>
        <p:txBody>
          <a:bodyPr wrap="square" rtlCol="0">
            <a:spAutoFit/>
          </a:bodyPr>
          <a:lstStyle/>
          <a:p>
            <a:r>
              <a:rPr lang="zh-CN" altLang="en-US" dirty="0">
                <a:solidFill>
                  <a:schemeClr val="tx1"/>
                </a:solidFill>
              </a:rPr>
              <a:t>越南语</a:t>
            </a:r>
            <a:endParaRPr lang="en-US" dirty="0">
              <a:solidFill>
                <a:schemeClr val="tx1"/>
              </a:solidFill>
            </a:endParaRPr>
          </a:p>
        </p:txBody>
      </p:sp>
    </p:spTree>
    <p:extLst>
      <p:ext uri="{BB962C8B-B14F-4D97-AF65-F5344CB8AC3E}">
        <p14:creationId xmlns:p14="http://schemas.microsoft.com/office/powerpoint/2010/main" val="536177162"/>
      </p:ext>
    </p:extLst>
  </p:cSld>
  <p:clrMapOvr>
    <a:masterClrMapping/>
  </p:clrMapOvr>
  <p:transition advTm="100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83395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609974822"/>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22997531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19665308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508359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900815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507026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731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altLang="zh-TW"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a:t>
            </a:r>
            <a:r>
              <a:rPr lang="zh-TW" altLang="en-US" sz="4000" dirty="0">
                <a:solidFill>
                  <a:srgbClr val="800000"/>
                </a:solidFill>
                <a:latin typeface="华文细黑"/>
                <a:ea typeface="华文细黑"/>
                <a:cs typeface="华文细黑"/>
              </a:rPr>
              <a:t>你 若 口 里 认 耶 稣 为 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心 里 信 神 叫 他 从 死 里 复 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必 得 救 。</a:t>
            </a:r>
          </a:p>
          <a:p>
            <a:pPr>
              <a:defRPr/>
            </a:pPr>
            <a:r>
              <a:rPr lang="zh-TW" altLang="en-US" sz="4000" dirty="0">
                <a:solidFill>
                  <a:srgbClr val="800000"/>
                </a:solidFill>
                <a:latin typeface="华文细黑"/>
                <a:ea typeface="华文细黑"/>
                <a:cs typeface="华文细黑"/>
              </a:rPr>
              <a:t> 因 为 人 心 里 相 信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可 以 称 义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口 里 承 认 ， 就 可 以 得 救 。</a:t>
            </a:r>
            <a:r>
              <a:rPr lang="en-US" altLang="zh-TW" sz="4000" dirty="0">
                <a:solidFill>
                  <a:srgbClr val="800000"/>
                </a:solidFill>
                <a:latin typeface="华文细黑"/>
                <a:ea typeface="华文细黑"/>
                <a:cs typeface="华文细黑"/>
              </a:rPr>
              <a:t>”</a:t>
            </a:r>
            <a:endParaRPr lang="zh-TW" altLang="en-US" sz="4000" dirty="0">
              <a:solidFill>
                <a:srgbClr val="800000"/>
              </a:solidFill>
              <a:latin typeface="华文细黑"/>
              <a:ea typeface="华文细黑"/>
              <a:cs typeface="华文细黑"/>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21773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156275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10938299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46197069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51255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966722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sp>
        <p:nvSpPr>
          <p:cNvPr id="902146"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pic>
        <p:nvPicPr>
          <p:cNvPr id="902147" name="Picture 2" descr="Money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186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9" name="Rectangle 3"/>
          <p:cNvSpPr>
            <a:spLocks noGrp="1" noChangeArrowheads="1"/>
          </p:cNvSpPr>
          <p:nvPr>
            <p:ph type="title"/>
          </p:nvPr>
        </p:nvSpPr>
        <p:spPr>
          <a:xfrm>
            <a:off x="304800" y="0"/>
            <a:ext cx="7467600" cy="5486400"/>
          </a:xfrm>
          <a:effectLst>
            <a:outerShdw blurRad="63500" dist="35921" dir="2700000" algn="ctr" rotWithShape="0">
              <a:schemeClr val="bg1">
                <a:alpha val="74997"/>
              </a:schemeClr>
            </a:outerShdw>
          </a:effectLst>
        </p:spPr>
        <p:txBody>
          <a:bodyPr/>
          <a:lstStyle/>
          <a:p>
            <a:pPr algn="l" eaLnBrk="1" hangingPunct="1">
              <a:defRPr/>
            </a:pPr>
            <a:r>
              <a:rPr lang="zh-CN" altLang="en-US" sz="6000">
                <a:solidFill>
                  <a:schemeClr val="tx1"/>
                </a:solidFill>
                <a:latin typeface="Arial" charset="0"/>
                <a:ea typeface="ＭＳ Ｐゴシック" charset="0"/>
                <a:cs typeface="Arial" charset="0"/>
              </a:rPr>
              <a:t>从个人角度</a:t>
            </a:r>
            <a:r>
              <a:rPr lang="en-US" altLang="ja-JP" sz="6000">
                <a:solidFill>
                  <a:schemeClr val="tx1"/>
                </a:solidFill>
                <a:latin typeface="Arial" charset="0"/>
                <a:ea typeface="ＭＳ Ｐゴシック" charset="0"/>
                <a:cs typeface="Arial" charset="0"/>
              </a:rPr>
              <a:t>, </a:t>
            </a:r>
            <a:r>
              <a:rPr lang="zh-CN" altLang="en-US" sz="6600" i="1">
                <a:solidFill>
                  <a:srgbClr val="FFFF00"/>
                </a:solidFill>
                <a:latin typeface="Arial" charset="0"/>
                <a:ea typeface="ＭＳ Ｐゴシック" charset="0"/>
                <a:cs typeface="Arial" charset="0"/>
              </a:rPr>
              <a:t>你 </a:t>
            </a:r>
            <a:r>
              <a:rPr lang="zh-CN" altLang="en-US" sz="6000">
                <a:solidFill>
                  <a:schemeClr val="tx1"/>
                </a:solidFill>
                <a:latin typeface="Arial" charset="0"/>
                <a:ea typeface="ＭＳ Ｐゴシック" charset="0"/>
                <a:cs typeface="Arial" charset="0"/>
              </a:rPr>
              <a:t>在支持神所指引的新方向吗</a:t>
            </a:r>
            <a:r>
              <a:rPr lang="en-US" altLang="ja-JP" sz="6000">
                <a:solidFill>
                  <a:schemeClr val="tx1"/>
                </a:solidFill>
                <a:latin typeface="Arial" charset="0"/>
                <a:ea typeface="ＭＳ Ｐゴシック" charset="0"/>
                <a:cs typeface="Arial" charset="0"/>
              </a:rPr>
              <a:t>?</a:t>
            </a:r>
            <a:endParaRPr lang="en-US" altLang="zh-CN" sz="6600">
              <a:solidFill>
                <a:schemeClr val="tx1"/>
              </a:solidFill>
              <a:latin typeface="Arial" charset="0"/>
              <a:ea typeface="ＭＳ Ｐゴシック"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1st M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5250"/>
            <a:ext cx="701040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3"/>
          <p:cNvSpPr>
            <a:spLocks noGrp="1" noChangeArrowheads="1"/>
          </p:cNvSpPr>
          <p:nvPr>
            <p:ph type="ctrTitle"/>
          </p:nvPr>
        </p:nvSpPr>
        <p:spPr>
          <a:xfrm>
            <a:off x="0" y="5562600"/>
            <a:ext cx="9144000" cy="1143000"/>
          </a:xfrm>
        </p:spPr>
        <p:txBody>
          <a:bodyPr/>
          <a:lstStyle/>
          <a:p>
            <a:pPr eaLnBrk="1" hangingPunct="1"/>
            <a:r>
              <a:rPr lang="en-US" altLang="zh-CN" sz="4000">
                <a:solidFill>
                  <a:schemeClr val="bg1"/>
                </a:solidFill>
                <a:latin typeface="Arial" charset="0"/>
                <a:ea typeface="ＭＳ Ｐゴシック" charset="0"/>
                <a:cs typeface="ＭＳ Ｐゴシック" charset="0"/>
              </a:rPr>
              <a:t>2006</a:t>
            </a:r>
            <a:r>
              <a:rPr lang="zh-CN" altLang="en-US" sz="4000">
                <a:solidFill>
                  <a:schemeClr val="bg1"/>
                </a:solidFill>
                <a:latin typeface="Arial" charset="0"/>
                <a:ea typeface="ＭＳ Ｐゴシック" charset="0"/>
                <a:cs typeface="ＭＳ Ｐゴシック" charset="0"/>
              </a:rPr>
              <a:t>年</a:t>
            </a:r>
            <a:r>
              <a:rPr lang="en-US" altLang="zh-CN" sz="4000">
                <a:solidFill>
                  <a:schemeClr val="bg1"/>
                </a:solidFill>
                <a:latin typeface="Arial" charset="0"/>
                <a:ea typeface="ＭＳ Ｐゴシック" charset="0"/>
                <a:cs typeface="ＭＳ Ｐゴシック" charset="0"/>
              </a:rPr>
              <a:t>10</a:t>
            </a:r>
            <a:r>
              <a:rPr lang="zh-CN" altLang="en-US" sz="4000">
                <a:solidFill>
                  <a:schemeClr val="bg1"/>
                </a:solidFill>
                <a:latin typeface="Arial" charset="0"/>
                <a:ea typeface="ＭＳ Ｐゴシック" charset="0"/>
                <a:cs typeface="ＭＳ Ｐゴシック" charset="0"/>
              </a:rPr>
              <a:t>月</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日星期五第一次聚会</a:t>
            </a:r>
            <a:br>
              <a:rPr lang="en-US" altLang="zh-CN" sz="4000">
                <a:solidFill>
                  <a:schemeClr val="bg1"/>
                </a:solidFill>
                <a:latin typeface="Arial" charset="0"/>
                <a:ea typeface="ＭＳ Ｐゴシック" charset="0"/>
                <a:cs typeface="ＭＳ Ｐゴシック" charset="0"/>
              </a:rPr>
            </a:br>
            <a:r>
              <a:rPr lang="zh-CN" altLang="en-US" sz="4000">
                <a:solidFill>
                  <a:schemeClr val="bg1"/>
                </a:solidFill>
                <a:latin typeface="Arial" charset="0"/>
                <a:ea typeface="ＭＳ Ｐゴシック" charset="0"/>
                <a:cs typeface="ＭＳ Ｐゴシック" charset="0"/>
              </a:rPr>
              <a:t>从</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个国家来的</a:t>
            </a:r>
            <a:r>
              <a:rPr lang="en-US" altLang="zh-CN" sz="4000">
                <a:solidFill>
                  <a:schemeClr val="bg1"/>
                </a:solidFill>
                <a:latin typeface="Arial" charset="0"/>
                <a:ea typeface="ＭＳ Ｐゴシック" charset="0"/>
                <a:cs typeface="ＭＳ Ｐゴシック" charset="0"/>
              </a:rPr>
              <a:t>17</a:t>
            </a:r>
            <a:r>
              <a:rPr lang="zh-CN" altLang="en-US" sz="4000">
                <a:solidFill>
                  <a:schemeClr val="bg1"/>
                </a:solidFill>
                <a:latin typeface="Arial" charset="0"/>
                <a:ea typeface="ＭＳ Ｐゴシック" charset="0"/>
                <a:cs typeface="ＭＳ Ｐゴシック" charset="0"/>
              </a:rPr>
              <a:t>位弟兄姐妹</a:t>
            </a:r>
            <a:endParaRPr lang="zh-CN" altLang="en-US" sz="4000">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8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pPr eaLnBrk="0" hangingPunct="0"/>
            <a:endParaRPr lang="zh-CN">
              <a:solidFill>
                <a:srgbClr val="000000"/>
              </a:solidFill>
              <a:latin typeface="Arial" charset="0"/>
              <a:ea typeface="ＭＳ Ｐゴシック" charset="0"/>
              <a:cs typeface="ＭＳ Ｐゴシック" charset="0"/>
            </a:endParaRPr>
          </a:p>
        </p:txBody>
      </p:sp>
      <p:sp>
        <p:nvSpPr>
          <p:cNvPr id="906242" name="Rectangle 2"/>
          <p:cNvSpPr>
            <a:spLocks noGrp="1" noChangeArrowheads="1"/>
          </p:cNvSpPr>
          <p:nvPr>
            <p:ph type="ctrTitle" idx="4294967295"/>
          </p:nvPr>
        </p:nvSpPr>
        <p:spPr>
          <a:xfrm>
            <a:off x="685800" y="457200"/>
            <a:ext cx="7772400" cy="1143000"/>
          </a:xfrm>
          <a:solidFill>
            <a:srgbClr val="FFFE0F"/>
          </a:solidFill>
        </p:spPr>
        <p:txBody>
          <a:bodyPr/>
          <a:lstStyle/>
          <a:p>
            <a:r>
              <a:rPr lang="zh-CN" altLang="en-US" b="1">
                <a:solidFill>
                  <a:schemeClr val="tx1"/>
                </a:solidFill>
                <a:latin typeface="Arial" charset="0"/>
                <a:ea typeface="ＭＳ Ｐゴシック" charset="0"/>
                <a:cs typeface="ＭＳ Ｐゴシック" charset="0"/>
              </a:rPr>
              <a:t>事工需要</a:t>
            </a:r>
            <a:r>
              <a:rPr lang="zh-CN" altLang="en-US" b="1" u="sng">
                <a:solidFill>
                  <a:schemeClr val="tx1"/>
                </a:solidFill>
                <a:latin typeface="Arial" charset="0"/>
                <a:ea typeface="ＭＳ Ｐゴシック" charset="0"/>
                <a:cs typeface="ＭＳ Ｐゴシック" charset="0"/>
              </a:rPr>
              <a:t>你</a:t>
            </a:r>
            <a:r>
              <a:rPr lang="en-US" altLang="ja-JP" b="1">
                <a:solidFill>
                  <a:schemeClr val="tx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sp>
        <p:nvSpPr>
          <p:cNvPr id="309252" name="Rectangle 4"/>
          <p:cNvSpPr>
            <a:spLocks noChangeArrowheads="1"/>
          </p:cNvSpPr>
          <p:nvPr/>
        </p:nvSpPr>
        <p:spPr bwMode="auto">
          <a:xfrm>
            <a:off x="152400" y="1752600"/>
            <a:ext cx="8001000" cy="4876800"/>
          </a:xfrm>
          <a:prstGeom prst="rect">
            <a:avLst/>
          </a:prstGeom>
          <a:noFill/>
          <a:ln w="9525">
            <a:noFill/>
            <a:miter lim="800000"/>
            <a:headEnd/>
            <a:tailEnd/>
          </a:ln>
        </p:spPr>
        <p:txBody>
          <a:bodyPr anchor="ctr"/>
          <a:lstStyle/>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姐妹事工小组</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弟兄事工小组</a:t>
            </a:r>
            <a:endPar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宣教事工</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接待事工的安排和协调</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青年赞助与协助（妇女）</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PPT </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（幻灯片）设计</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布置，摆放，整理 </a:t>
            </a: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例如墙上张贴</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a:t>
            </a: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家庭小组带领</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传福音</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 </a:t>
            </a:r>
            <a:endParaRPr lang="zh-CN" altLang="en-US" sz="440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906244" name="Picture 7" descr="puzzle piece windo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625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45" name="Picture 8" descr="missing_piece_puzz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09600"/>
            <a:ext cx="17716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08290"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08291"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08292"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53453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 </a:t>
            </a:r>
            <a:r>
              <a:rPr lang="zh-CN" altLang="en-US" b="1">
                <a:solidFill>
                  <a:srgbClr val="FFFFFF"/>
                </a:solidFill>
                <a:latin typeface="Arial" charset="0"/>
              </a:rPr>
              <a:t>因着阻拦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5978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a:t>
            </a:r>
            <a:endParaRPr lang="en-US" sz="3600" b="1" dirty="0">
              <a:solidFill>
                <a:srgbClr val="D9D9D9"/>
              </a:solidFill>
              <a:latin typeface="Arial" charset="0"/>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sz="2400" b="1">
                <a:solidFill>
                  <a:srgbClr val="FFFFFF"/>
                </a:solidFill>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en-US" sz="2800" b="1">
                <a:solidFill>
                  <a:srgbClr val="FFFFFF"/>
                </a:solidFill>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4800" b="1" dirty="0">
                <a:solidFill>
                  <a:srgbClr val="D9D9D9"/>
                </a:solidFill>
                <a:latin typeface="Arial" charset="0"/>
                <a:ea typeface="Osaka" charset="0"/>
                <a:cs typeface="Osaka" charset="0"/>
              </a:rPr>
              <a:t>给我创造</a:t>
            </a:r>
            <a:endParaRPr lang="en-US" sz="4800" b="1" dirty="0">
              <a:solidFill>
                <a:schemeClr val="tx2"/>
              </a:solidFill>
              <a:latin typeface="Arial" charset="0"/>
              <a:ea typeface="Osaka" charset="0"/>
              <a:cs typeface="Osaka" charset="0"/>
            </a:endParaRPr>
          </a:p>
        </p:txBody>
      </p:sp>
    </p:spTree>
    <p:extLst>
      <p:ext uri="{BB962C8B-B14F-4D97-AF65-F5344CB8AC3E}">
        <p14:creationId xmlns:p14="http://schemas.microsoft.com/office/powerpoint/2010/main" val="2372035585"/>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TextBox 4"/>
          <p:cNvSpPr txBox="1">
            <a:spLocks noChangeArrowheads="1"/>
          </p:cNvSpPr>
          <p:nvPr/>
        </p:nvSpPr>
        <p:spPr bwMode="auto">
          <a:xfrm>
            <a:off x="304800" y="1285875"/>
            <a:ext cx="86868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30 </a:t>
            </a:r>
            <a:r>
              <a:rPr lang="zh-CN" altLang="en-US" sz="2800">
                <a:solidFill>
                  <a:srgbClr val="FFFFFF"/>
                </a:solidFill>
                <a:latin typeface="Arial" charset="0"/>
                <a:cs typeface="Arial" charset="0"/>
              </a:rPr>
              <a:t> 弟兄们，我藉着我们主耶稣基督，又藉着圣灵的爱，劝你们与我一同竭力，为我</a:t>
            </a:r>
            <a:r>
              <a:rPr lang="zh-CN" altLang="en-US" sz="2800">
                <a:solidFill>
                  <a:srgbClr val="FFFF00"/>
                </a:solidFill>
                <a:latin typeface="Arial" charset="0"/>
                <a:cs typeface="Arial" charset="0"/>
              </a:rPr>
              <a:t>祈求</a:t>
            </a:r>
            <a:r>
              <a:rPr lang="zh-CN" altLang="en-US" sz="2800">
                <a:solidFill>
                  <a:srgbClr val="FFFFFF"/>
                </a:solidFill>
                <a:latin typeface="Arial" charset="0"/>
                <a:cs typeface="Arial" charset="0"/>
              </a:rPr>
              <a:t>神，</a:t>
            </a:r>
            <a:endParaRPr lang="en-US" altLang="zh-CN" sz="2800">
              <a:solidFill>
                <a:srgbClr val="FFFFFF"/>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因着那圣灵赋予你们的对我的爱</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en-US" altLang="zh-CN" sz="2800" baseline="30000">
                <a:solidFill>
                  <a:srgbClr val="FFFFFF"/>
                </a:solidFill>
                <a:latin typeface="Arial" charset="0"/>
                <a:cs typeface="Arial" charset="0"/>
              </a:rPr>
              <a:t>31 </a:t>
            </a:r>
            <a:r>
              <a:rPr lang="zh-CN" altLang="en-US" sz="2800">
                <a:solidFill>
                  <a:srgbClr val="FFFF00"/>
                </a:solidFill>
                <a:latin typeface="Arial" charset="0"/>
                <a:cs typeface="Arial" charset="0"/>
              </a:rPr>
              <a:t> 叫我脱离</a:t>
            </a:r>
            <a:r>
              <a:rPr lang="zh-CN" altLang="en-US" sz="2800">
                <a:solidFill>
                  <a:srgbClr val="FFFFFF"/>
                </a:solidFill>
                <a:latin typeface="Arial" charset="0"/>
                <a:cs typeface="Arial" charset="0"/>
              </a:rPr>
              <a:t>在犹太不顺从的人；也叫我为耶路撒冷所办的捐项可蒙圣徒悦纳；</a:t>
            </a:r>
            <a:r>
              <a:rPr lang="zh-CN" altLang="en-US" sz="2800">
                <a:solidFill>
                  <a:srgbClr val="FFFF00"/>
                </a:solidFill>
                <a:latin typeface="Arial" charset="0"/>
                <a:cs typeface="Arial" charset="0"/>
              </a:rPr>
              <a:t> </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也为那里的圣徒悦纳我将带去的捐项而祷告</a:t>
            </a:r>
            <a:r>
              <a:rPr lang="en-US" altLang="ja-JP" sz="2800">
                <a:solidFill>
                  <a:srgbClr val="FFFF00"/>
                </a:solidFill>
                <a:latin typeface="Arial" charset="0"/>
                <a:cs typeface="Arial" charset="0"/>
              </a:rPr>
              <a:t> </a:t>
            </a:r>
          </a:p>
          <a:p>
            <a:pPr eaLnBrk="1" hangingPunct="1"/>
            <a:endParaRPr lang="zh-CN" altLang="en-US" sz="1400">
              <a:solidFill>
                <a:srgbClr val="FFFF00"/>
              </a:solidFill>
              <a:latin typeface="Arial" charset="0"/>
              <a:cs typeface="Arial" charset="0"/>
            </a:endParaRPr>
          </a:p>
          <a:p>
            <a:pPr eaLnBrk="1" hangingPunct="1"/>
            <a:r>
              <a:rPr lang="en-US" altLang="zh-CN" sz="2800" baseline="30000">
                <a:solidFill>
                  <a:srgbClr val="FFFFFF"/>
                </a:solidFill>
                <a:latin typeface="Arial" charset="0"/>
                <a:cs typeface="Arial" charset="0"/>
              </a:rPr>
              <a:t>32 </a:t>
            </a:r>
            <a:r>
              <a:rPr lang="zh-CN" altLang="en-US" sz="2800">
                <a:solidFill>
                  <a:srgbClr val="FFFFFF"/>
                </a:solidFill>
                <a:latin typeface="Arial" charset="0"/>
                <a:cs typeface="Arial" charset="0"/>
              </a:rPr>
              <a:t> 并叫我顺着神的旨意，欢欢喜喜地到你们那里，与你们同得安息。</a:t>
            </a:r>
            <a:endParaRPr lang="en-US" altLang="zh-CN" sz="2800">
              <a:solidFill>
                <a:srgbClr val="FFFFFF"/>
              </a:solidFill>
              <a:latin typeface="Arial" charset="0"/>
              <a:cs typeface="Arial" charset="0"/>
            </a:endParaRPr>
          </a:p>
          <a:p>
            <a:pPr eaLnBrk="1" hangingPunct="1"/>
            <a:endParaRPr lang="zh-CN" altLang="en-US" sz="14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33 </a:t>
            </a:r>
            <a:r>
              <a:rPr lang="zh-CN" altLang="en-US" sz="2800">
                <a:solidFill>
                  <a:srgbClr val="FFFFFF"/>
                </a:solidFill>
                <a:latin typeface="Arial" charset="0"/>
                <a:cs typeface="Arial" charset="0"/>
              </a:rPr>
              <a:t> 愿赐平安的神常和你们众人同在。阿们！</a:t>
            </a:r>
          </a:p>
        </p:txBody>
      </p:sp>
      <p:sp>
        <p:nvSpPr>
          <p:cNvPr id="910338" name="Rectangle 2"/>
          <p:cNvSpPr>
            <a:spLocks noGrp="1" noChangeArrowheads="1"/>
          </p:cNvSpPr>
          <p:nvPr>
            <p:ph type="ctrTitle"/>
          </p:nvPr>
        </p:nvSpPr>
        <p:spPr>
          <a:xfrm>
            <a:off x="762000" y="76200"/>
            <a:ext cx="7772400" cy="6858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15:30-33</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457200"/>
            <a:ext cx="8229600" cy="9906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zh-CN" altLang="en-US" sz="5400">
                <a:solidFill>
                  <a:schemeClr val="bg1"/>
                </a:solidFill>
                <a:effectLst>
                  <a:outerShdw blurRad="38100" dist="38100" dir="2700000" algn="tl">
                    <a:srgbClr val="000000"/>
                  </a:outerShdw>
                </a:effectLst>
                <a:latin typeface="Arial" charset="0"/>
                <a:ea typeface="ＭＳ Ｐゴシック" charset="0"/>
                <a:cs typeface="Arial" charset="0"/>
              </a:rPr>
              <a:t>我的各种事工“帽子”</a:t>
            </a:r>
          </a:p>
        </p:txBody>
      </p:sp>
      <p:sp>
        <p:nvSpPr>
          <p:cNvPr id="578563" name="Rectangle 3"/>
          <p:cNvSpPr>
            <a:spLocks noChangeArrowheads="1"/>
          </p:cNvSpPr>
          <p:nvPr/>
        </p:nvSpPr>
        <p:spPr bwMode="auto">
          <a:xfrm>
            <a:off x="381000" y="1676400"/>
            <a:ext cx="8534400" cy="3962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defRPr/>
            </a:pPr>
            <a:r>
              <a:rPr lang="en-US" altLang="zh-CN" sz="2800" dirty="0" err="1">
                <a:solidFill>
                  <a:srgbClr val="FFFF00"/>
                </a:solidFill>
                <a:effectLst>
                  <a:outerShdw blurRad="38100" dist="38100" dir="2700000" algn="tl">
                    <a:srgbClr val="FFFFFF"/>
                  </a:outerShdw>
                </a:effectLst>
                <a:latin typeface="Arial" charset="0"/>
                <a:cs typeface="Arial" charset="0"/>
              </a:rPr>
              <a:t>WorldVenture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宣教培训中心新加坡地区领导</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Singapore Bible College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新加坡神学院教授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Biblical Education by Extension</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延展教育客座讲师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The Bible…Basically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圣经基本</a:t>
            </a:r>
            <a:r>
              <a:rPr lang="en-US" altLang="zh-CN" sz="2800" dirty="0">
                <a:solidFill>
                  <a:srgbClr val="FFFFFF"/>
                </a:solidFill>
                <a:effectLst>
                  <a:outerShdw blurRad="38100" dist="38100" dir="2700000" algn="tl">
                    <a:srgbClr val="808080"/>
                  </a:outerShdw>
                </a:effectLst>
                <a:latin typeface="Arial" charset="0"/>
                <a:cs typeface="Arial" charset="0"/>
              </a:rPr>
              <a:t>》</a:t>
            </a:r>
            <a:r>
              <a:rPr lang="zh-CN" altLang="en-US" sz="2800" dirty="0">
                <a:solidFill>
                  <a:srgbClr val="FFFFFF"/>
                </a:solidFill>
                <a:effectLst>
                  <a:outerShdw blurRad="38100" dist="38100" dir="2700000" algn="tl">
                    <a:srgbClr val="808080"/>
                  </a:outerShdw>
                </a:effectLst>
                <a:latin typeface="Arial" charset="0"/>
                <a:cs typeface="Arial" charset="0"/>
              </a:rPr>
              <a:t>翻译指导</a:t>
            </a:r>
            <a:endParaRPr lang="en-US" altLang="zh-CN"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International Community School </a:t>
            </a:r>
            <a:r>
              <a:rPr lang="zh-CN" altLang="en-US" sz="2800" dirty="0"/>
              <a:t>董事会成员</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Crossroads International Church</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教会牧师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Internet Biblical Seminary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网络圣经课程编写</a:t>
            </a:r>
          </a:p>
        </p:txBody>
      </p:sp>
      <p:pic>
        <p:nvPicPr>
          <p:cNvPr id="912388" name="Picture 6" descr="hatDX720Clos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5616575"/>
            <a:ext cx="1706563"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89" name="Picture 7" descr="hatfe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5657850"/>
            <a:ext cx="100330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0" name="Picture 8" descr="hathenschel-smooth-leather-porkpi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4700" y="5614988"/>
            <a:ext cx="1090613" cy="109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1" name="Picture 9" descr="hatpinwheelcap.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75013" y="56642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2" name="Picture 10" descr="hatTopHatAround1905.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66888" y="5664200"/>
            <a:ext cx="11890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2393" name="Picture 11" descr="hatwool-packer.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28600" y="5711825"/>
            <a:ext cx="1219200" cy="89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11"/>
          <p:cNvCxnSpPr>
            <a:cxnSpLocks noChangeShapeType="1"/>
          </p:cNvCxnSpPr>
          <p:nvPr/>
        </p:nvCxnSpPr>
        <p:spPr bwMode="auto">
          <a:xfrm>
            <a:off x="71438" y="4005064"/>
            <a:ext cx="8964612" cy="0"/>
          </a:xfrm>
          <a:prstGeom prst="straightConnector1">
            <a:avLst/>
          </a:prstGeom>
          <a:noFill/>
          <a:ln w="57150" cap="sq">
            <a:solidFill>
              <a:srgbClr val="FF0000"/>
            </a:solidFill>
            <a:round/>
            <a:headEnd type="none" w="sm" len="sm"/>
            <a:tailEnd type="arrow" w="med" len="med"/>
          </a:ln>
        </p:spPr>
      </p:cxnSp>
      <p:cxnSp>
        <p:nvCxnSpPr>
          <p:cNvPr id="13" name="Straight Arrow Connector 12"/>
          <p:cNvCxnSpPr>
            <a:cxnSpLocks noChangeShapeType="1"/>
          </p:cNvCxnSpPr>
          <p:nvPr/>
        </p:nvCxnSpPr>
        <p:spPr bwMode="auto">
          <a:xfrm>
            <a:off x="71884" y="4509120"/>
            <a:ext cx="8964612" cy="0"/>
          </a:xfrm>
          <a:prstGeom prst="straightConnector1">
            <a:avLst/>
          </a:prstGeom>
          <a:noFill/>
          <a:ln w="57150" cap="sq">
            <a:solidFill>
              <a:srgbClr val="FF0000"/>
            </a:solidFill>
            <a:round/>
            <a:headEnd type="none" w="sm" len="sm"/>
            <a:tailEnd type="arrow" w="med" len="med"/>
          </a:ln>
        </p:spPr>
      </p:cxnSp>
      <p:cxnSp>
        <p:nvCxnSpPr>
          <p:cNvPr id="14" name="Straight Arrow Connector 13"/>
          <p:cNvCxnSpPr>
            <a:cxnSpLocks noChangeShapeType="1"/>
          </p:cNvCxnSpPr>
          <p:nvPr/>
        </p:nvCxnSpPr>
        <p:spPr bwMode="auto">
          <a:xfrm>
            <a:off x="71884" y="5085184"/>
            <a:ext cx="8964612" cy="0"/>
          </a:xfrm>
          <a:prstGeom prst="straightConnector1">
            <a:avLst/>
          </a:prstGeom>
          <a:noFill/>
          <a:ln w="57150" cap="sq">
            <a:solidFill>
              <a:srgbClr val="FF0000"/>
            </a:solidFill>
            <a:round/>
            <a:headEnd type="none" w="sm" len="sm"/>
            <a:tailEnd type="arrow" w="med" len="med"/>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3" name="Picture 2" descr="Slide19"/>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4434" name="Rectangle 3"/>
          <p:cNvSpPr>
            <a:spLocks noChangeArrowheads="1"/>
          </p:cNvSpPr>
          <p:nvPr/>
        </p:nvSpPr>
        <p:spPr bwMode="auto">
          <a:xfrm>
            <a:off x="49530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5" name="Rectangle 4"/>
          <p:cNvSpPr>
            <a:spLocks noChangeArrowheads="1"/>
          </p:cNvSpPr>
          <p:nvPr/>
        </p:nvSpPr>
        <p:spPr bwMode="auto">
          <a:xfrm>
            <a:off x="66294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6" name="Text Box 5"/>
          <p:cNvSpPr txBox="1">
            <a:spLocks noChangeArrowheads="1"/>
          </p:cNvSpPr>
          <p:nvPr/>
        </p:nvSpPr>
        <p:spPr bwMode="auto">
          <a:xfrm>
            <a:off x="3057525" y="5851525"/>
            <a:ext cx="5032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5400">
                <a:solidFill>
                  <a:srgbClr val="FFFFFF"/>
                </a:solidFill>
                <a:latin typeface="Arial" charset="0"/>
                <a:cs typeface="Arial" charset="0"/>
              </a:rPr>
              <a:t>又一个地方</a:t>
            </a:r>
            <a:r>
              <a:rPr lang="en-US" altLang="zh-CN" sz="5400">
                <a:solidFill>
                  <a:srgbClr val="FFFFFF"/>
                </a:solidFill>
                <a:latin typeface="Arial" charset="0"/>
                <a:cs typeface="Arial" charset="0"/>
              </a:rPr>
              <a:t>……</a:t>
            </a:r>
          </a:p>
        </p:txBody>
      </p:sp>
      <p:sp>
        <p:nvSpPr>
          <p:cNvPr id="574470" name="Rectangle 6"/>
          <p:cNvSpPr>
            <a:spLocks noGrp="1" noChangeArrowheads="1"/>
          </p:cNvSpPr>
          <p:nvPr>
            <p:ph type="title" idx="4294967295"/>
          </p:nvPr>
        </p:nvSpPr>
        <p:spPr>
          <a:xfrm>
            <a:off x="-76200" y="-76200"/>
            <a:ext cx="9220200" cy="923925"/>
          </a:xfrm>
          <a:solidFill>
            <a:schemeClr val="tx2"/>
          </a:solidFill>
        </p:spPr>
        <p:txBody>
          <a:bodyPr anchor="t">
            <a:spAutoFit/>
          </a:bodyPr>
          <a:lstStyle/>
          <a:p>
            <a:pPr algn="l" eaLnBrk="1" hangingPunct="1">
              <a:defRPr/>
            </a:pPr>
            <a:r>
              <a:rPr lang="zh-CN" altLang="en-US" sz="5400">
                <a:solidFill>
                  <a:schemeClr val="bg1"/>
                </a:solidFill>
                <a:latin typeface="Arial" charset="0"/>
                <a:ea typeface="ＭＳ Ｐゴシック" charset="0"/>
                <a:cs typeface="Arial" charset="0"/>
              </a:rPr>
              <a:t>又一天</a:t>
            </a:r>
            <a:r>
              <a:rPr lang="en-US" altLang="zh-CN" sz="5400">
                <a:solidFill>
                  <a:schemeClr val="bg1"/>
                </a:solidFill>
                <a:latin typeface="Arial" charset="0"/>
                <a:ea typeface="ＭＳ Ｐゴシック" charset="0"/>
                <a:cs typeface="Arial" charset="0"/>
              </a:rPr>
              <a:t>……</a:t>
            </a:r>
            <a:endParaRPr lang="en-US" sz="5400">
              <a:solidFill>
                <a:schemeClr val="tx1"/>
              </a:solidFill>
              <a:effectLst>
                <a:outerShdw blurRad="38100" dist="38100" dir="2700000" algn="tl">
                  <a:srgbClr val="FFFFFF"/>
                </a:outerShdw>
              </a:effectLst>
              <a:latin typeface="Arial" charset="0"/>
              <a:ea typeface="ＭＳ Ｐゴシック" charset="0"/>
              <a:cs typeface="Arial" charset="0"/>
            </a:endParaRPr>
          </a:p>
        </p:txBody>
      </p:sp>
      <p:sp>
        <p:nvSpPr>
          <p:cNvPr id="914438" name="Text Box 7"/>
          <p:cNvSpPr txBox="1">
            <a:spLocks noChangeArrowheads="1"/>
          </p:cNvSpPr>
          <p:nvPr/>
        </p:nvSpPr>
        <p:spPr bwMode="auto">
          <a:xfrm>
            <a:off x="6329363" y="838200"/>
            <a:ext cx="1316037" cy="76993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4400" b="1">
                <a:solidFill>
                  <a:srgbClr val="000000"/>
                </a:solidFill>
                <a:latin typeface="Arial" charset="0"/>
              </a:rPr>
              <a:t>越南</a:t>
            </a:r>
            <a:endParaRPr lang="en-US">
              <a:solidFill>
                <a:srgbClr val="000000"/>
              </a:solidFill>
              <a:latin typeface="Arial" charset="0"/>
            </a:endParaRPr>
          </a:p>
        </p:txBody>
      </p:sp>
    </p:spTree>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405938" cy="990600"/>
          </a:xfrm>
        </p:spPr>
        <p:txBody>
          <a:bodyPr/>
          <a:lstStyle/>
          <a:p>
            <a:pPr algn="r" eaLnBrk="1" hangingPunct="1">
              <a:defRPr/>
            </a:pPr>
            <a:r>
              <a:rPr lang="zh-CN" altLang="en-US" sz="6000" i="1">
                <a:effectLst>
                  <a:outerShdw blurRad="38100" dist="38100" dir="2700000" algn="tl">
                    <a:srgbClr val="DDDDDD"/>
                  </a:outerShdw>
                </a:effectLst>
                <a:latin typeface="Arial" charset="0"/>
                <a:ea typeface="ＭＳ Ｐゴシック" charset="0"/>
                <a:cs typeface="Times New Roman" charset="0"/>
              </a:rPr>
              <a:t>祷告 </a:t>
            </a:r>
          </a:p>
        </p:txBody>
      </p:sp>
      <p:pic>
        <p:nvPicPr>
          <p:cNvPr id="916483"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2209800"/>
            <a:ext cx="2749550" cy="4191000"/>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保罗的重要思路</a:t>
            </a:r>
            <a:endParaRPr lang="zh-CN" altLang="en-US">
              <a:latin typeface="Arial" charset="0"/>
              <a:ea typeface="ＭＳ Ｐゴシック" charset="0"/>
              <a:cs typeface="ＭＳ Ｐゴシック" charset="0"/>
            </a:endParaRPr>
          </a:p>
        </p:txBody>
      </p:sp>
      <p:sp>
        <p:nvSpPr>
          <p:cNvPr id="917506" name="Rectangle 3"/>
          <p:cNvSpPr>
            <a:spLocks noChangeArrowheads="1"/>
          </p:cNvSpPr>
          <p:nvPr/>
        </p:nvSpPr>
        <p:spPr bwMode="auto">
          <a:xfrm>
            <a:off x="0" y="1828800"/>
            <a:ext cx="91440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4800" b="1">
                <a:solidFill>
                  <a:srgbClr val="FFFFFF"/>
                </a:solidFill>
                <a:latin typeface="Arial" charset="0"/>
              </a:rPr>
              <a:t> </a:t>
            </a:r>
            <a:r>
              <a:rPr lang="zh-CN" altLang="en-US" sz="4400" b="1">
                <a:solidFill>
                  <a:srgbClr val="FFFFFF"/>
                </a:solidFill>
                <a:latin typeface="Arial" charset="0"/>
              </a:rPr>
              <a:t>你的疆界</a:t>
            </a:r>
            <a:r>
              <a:rPr lang="en-US" altLang="zh-CN" sz="4400" b="1">
                <a:solidFill>
                  <a:srgbClr val="FFFFFF"/>
                </a:solidFill>
                <a:latin typeface="Arial" charset="0"/>
              </a:rPr>
              <a:t>……</a:t>
            </a:r>
            <a:endParaRPr lang="en-US" altLang="zh-CN">
              <a:solidFill>
                <a:srgbClr val="FFFFFF"/>
              </a:solidFill>
              <a:latin typeface="Arial" charset="0"/>
            </a:endParaRPr>
          </a:p>
        </p:txBody>
      </p:sp>
      <p:sp>
        <p:nvSpPr>
          <p:cNvPr id="917507"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00"/>
                </a:solidFill>
                <a:latin typeface="Arial" charset="0"/>
              </a:rPr>
              <a:t>知道</a:t>
            </a:r>
            <a:r>
              <a:rPr lang="zh-CN" altLang="en-US" b="1">
                <a:solidFill>
                  <a:srgbClr val="FFFFFF"/>
                </a:solidFill>
                <a:latin typeface="Arial" charset="0"/>
              </a:rPr>
              <a:t>祂的呼召</a:t>
            </a:r>
            <a:r>
              <a:rPr lang="en-US" altLang="ja-JP" b="1">
                <a:solidFill>
                  <a:srgbClr val="FFFFFF"/>
                </a:solidFill>
                <a:latin typeface="Arial" charset="0"/>
              </a:rPr>
              <a:t>,</a:t>
            </a:r>
            <a:endParaRPr lang="en-US" altLang="zh-CN">
              <a:solidFill>
                <a:srgbClr val="FFFFFF"/>
              </a:solidFill>
              <a:latin typeface="Arial" charset="0"/>
            </a:endParaRPr>
          </a:p>
        </p:txBody>
      </p:sp>
      <p:sp>
        <p:nvSpPr>
          <p:cNvPr id="917508"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00"/>
                </a:solidFill>
                <a:latin typeface="Arial" charset="0"/>
              </a:rPr>
              <a:t>支持</a:t>
            </a:r>
            <a:r>
              <a:rPr lang="zh-CN" altLang="en-US" b="1">
                <a:solidFill>
                  <a:srgbClr val="FFFFFF"/>
                </a:solidFill>
                <a:latin typeface="Arial" charset="0"/>
              </a:rPr>
              <a:t>这个指引</a:t>
            </a:r>
            <a:r>
              <a:rPr lang="en-US" altLang="ja-JP" b="1">
                <a:solidFill>
                  <a:srgbClr val="FFFFFF"/>
                </a:solidFill>
                <a:latin typeface="Arial" charset="0"/>
              </a:rPr>
              <a:t>, </a:t>
            </a:r>
            <a:r>
              <a:rPr lang="zh-CN" altLang="en-US" b="1">
                <a:solidFill>
                  <a:srgbClr val="FFFFFF"/>
                </a:solidFill>
                <a:latin typeface="Arial" charset="0"/>
              </a:rPr>
              <a:t>并且</a:t>
            </a:r>
            <a:endParaRPr lang="zh-CN" altLang="en-US">
              <a:solidFill>
                <a:srgbClr val="FFFFFF"/>
              </a:solidFill>
              <a:latin typeface="Arial" charset="0"/>
            </a:endParaRPr>
          </a:p>
        </p:txBody>
      </p:sp>
      <p:sp>
        <p:nvSpPr>
          <p:cNvPr id="917509"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b="1">
                <a:solidFill>
                  <a:srgbClr val="FFFFFF"/>
                </a:solidFill>
                <a:latin typeface="Arial" charset="0"/>
              </a:rPr>
              <a:t>以</a:t>
            </a:r>
            <a:r>
              <a:rPr lang="zh-CN" altLang="en-US" b="1">
                <a:solidFill>
                  <a:srgbClr val="FFFF00"/>
                </a:solidFill>
                <a:latin typeface="Arial" charset="0"/>
              </a:rPr>
              <a:t>祷告</a:t>
            </a:r>
            <a:r>
              <a:rPr lang="zh-CN" altLang="en-US" b="1">
                <a:solidFill>
                  <a:srgbClr val="FFFFFF"/>
                </a:solidFill>
                <a:latin typeface="Arial" charset="0"/>
              </a:rPr>
              <a:t>抵挡敌人</a:t>
            </a:r>
            <a:endParaRPr lang="zh-CN" altLang="en-US">
              <a:solidFill>
                <a:srgbClr val="FFFFFF"/>
              </a:solidFill>
              <a:latin typeface="Arial" charset="0"/>
            </a:endParaRPr>
          </a:p>
        </p:txBody>
      </p:sp>
      <p:sp>
        <p:nvSpPr>
          <p:cNvPr id="46490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19554"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19555"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19556"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919557"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a:t>
            </a:r>
            <a:r>
              <a:rPr lang="zh-CN" altLang="en-US" b="1">
                <a:solidFill>
                  <a:srgbClr val="FFFFFF"/>
                </a:solidFill>
                <a:latin typeface="Arial" charset="0"/>
              </a:rPr>
              <a:t> </a:t>
            </a:r>
            <a:r>
              <a:rPr lang="zh-TW" altLang="en-US" b="1">
                <a:solidFill>
                  <a:srgbClr val="FFFFFF"/>
                </a:solidFill>
                <a:latin typeface="Arial" charset="0"/>
              </a:rPr>
              <a:t>抵抗</a:t>
            </a:r>
            <a:r>
              <a:rPr lang="zh-CN" altLang="en-US" b="1">
                <a:solidFill>
                  <a:srgbClr val="FFFFFF"/>
                </a:solidFill>
                <a:latin typeface="Arial" charset="0"/>
              </a:rPr>
              <a:t>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6592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b="1">
                <a:latin typeface="Tahoma"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160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00"/>
                </a:solidFill>
                <a:latin typeface="Tahoma" charset="0"/>
              </a:rPr>
              <a:t>资金</a:t>
            </a:r>
            <a:r>
              <a:rPr lang="en-US" altLang="ja-JP" b="1">
                <a:solidFill>
                  <a:srgbClr val="FFFF00"/>
                </a:solidFill>
                <a:latin typeface="Tahoma" charset="0"/>
              </a:rPr>
              <a:t> (15:14-33)</a:t>
            </a:r>
          </a:p>
          <a:p>
            <a:pPr algn="r">
              <a:spcBef>
                <a:spcPct val="20000"/>
              </a:spcBef>
              <a:buFont typeface="Wingdings" charset="0"/>
              <a:buChar char="w"/>
            </a:pPr>
            <a:endParaRPr lang="en-US" b="1">
              <a:latin typeface="Tahoma" charset="0"/>
            </a:endParaRPr>
          </a:p>
        </p:txBody>
      </p:sp>
      <p:sp>
        <p:nvSpPr>
          <p:cNvPr id="46694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0" end="0"/>
                                            </p:txEl>
                                          </p:spTgt>
                                        </p:tgtEl>
                                        <p:attrNameLst>
                                          <p:attrName>style.visibility</p:attrName>
                                        </p:attrNameLst>
                                      </p:cBhvr>
                                      <p:to>
                                        <p:strVal val="visible"/>
                                      </p:to>
                                    </p:set>
                                    <p:anim calcmode="lin" valueType="num">
                                      <p:cBhvr additive="base">
                                        <p:cTn id="7" dur="500" fill="hold"/>
                                        <p:tgtEl>
                                          <p:spTgt spid="6451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Title 1"/>
          <p:cNvSpPr>
            <a:spLocks noGrp="1"/>
          </p:cNvSpPr>
          <p:nvPr>
            <p:ph type="title"/>
          </p:nvPr>
        </p:nvSpPr>
        <p:spPr/>
        <p:txBody>
          <a:bodyPr/>
          <a:lstStyle/>
          <a:p>
            <a:r>
              <a:rPr lang="en-US" altLang="zh-CN">
                <a:solidFill>
                  <a:srgbClr val="B00032"/>
                </a:solidFill>
                <a:latin typeface="Times New Roman" charset="0"/>
                <a:ea typeface="ＭＳ Ｐゴシック" charset="0"/>
                <a:cs typeface="ＭＳ Ｐゴシック" charset="0"/>
              </a:rPr>
              <a:t>Relationships (A Negative View)</a:t>
            </a:r>
          </a:p>
        </p:txBody>
      </p:sp>
      <p:pic>
        <p:nvPicPr>
          <p:cNvPr id="922626" name="Picture 2" descr="relationship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304800"/>
            <a:ext cx="8915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27" name="TextBox 4"/>
          <p:cNvSpPr txBox="1">
            <a:spLocks noChangeArrowheads="1"/>
          </p:cNvSpPr>
          <p:nvPr/>
        </p:nvSpPr>
        <p:spPr bwMode="auto">
          <a:xfrm>
            <a:off x="0" y="5029200"/>
            <a:ext cx="9144000" cy="784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4500" b="1"/>
              <a:t>关系</a:t>
            </a:r>
            <a:endParaRPr lang="en-US" altLang="zh-CN" sz="4500" b="1"/>
          </a:p>
        </p:txBody>
      </p:sp>
      <p:sp>
        <p:nvSpPr>
          <p:cNvPr id="922628" name="TextBox 3"/>
          <p:cNvSpPr txBox="1">
            <a:spLocks noChangeArrowheads="1"/>
          </p:cNvSpPr>
          <p:nvPr/>
        </p:nvSpPr>
        <p:spPr bwMode="auto">
          <a:xfrm>
            <a:off x="0" y="5805488"/>
            <a:ext cx="9144000" cy="7080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2000">
                <a:latin typeface="Arial" charset="0"/>
                <a:cs typeface="Arial" charset="0"/>
              </a:rPr>
              <a:t>海里当然还有很多魚，如果你不是靠近海洋的话，</a:t>
            </a:r>
            <a:endParaRPr lang="en-US" altLang="zh-TW" sz="2000">
              <a:latin typeface="Arial" charset="0"/>
              <a:cs typeface="Arial" charset="0"/>
            </a:endParaRPr>
          </a:p>
          <a:p>
            <a:pPr algn="ctr" eaLnBrk="1" hangingPunct="1"/>
            <a:r>
              <a:rPr lang="zh-TW" altLang="en-US" sz="2000">
                <a:latin typeface="Arial" charset="0"/>
                <a:cs typeface="Arial" charset="0"/>
              </a:rPr>
              <a:t>你就会孤単的在沙漠里</a:t>
            </a:r>
            <a:endParaRPr lang="en-US" altLang="zh-CN" sz="2000">
              <a:latin typeface="Arial" charset="0"/>
              <a:cs typeface="Arial"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9637966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公义</a:t>
            </a:r>
            <a:r>
              <a:rPr lang="zh-CN" altLang="en-US" b="1">
                <a:latin typeface="Tahoma" charset="0"/>
                <a:ea typeface="ＭＳ Ｐゴシック" charset="0"/>
                <a:cs typeface="ＭＳ Ｐゴシック" charset="0"/>
              </a:rPr>
              <a:t>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3651"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00"/>
                </a:solidFill>
                <a:latin typeface="Tahoma" charset="0"/>
              </a:rPr>
              <a:t>人员</a:t>
            </a:r>
            <a:r>
              <a:rPr lang="en-US" altLang="ja-JP" b="1">
                <a:solidFill>
                  <a:srgbClr val="FFFF00"/>
                </a:solidFill>
                <a:latin typeface="Tahoma" charset="0"/>
              </a:rPr>
              <a:t> (16:1-24)</a:t>
            </a:r>
            <a:endParaRPr lang="en-US" b="1">
              <a:solidFill>
                <a:srgbClr val="FFFF00"/>
              </a:solidFill>
              <a:latin typeface="Tahoma" charset="0"/>
            </a:endParaRPr>
          </a:p>
        </p:txBody>
      </p:sp>
      <p:sp>
        <p:nvSpPr>
          <p:cNvPr id="46899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1" end="1"/>
                                            </p:txEl>
                                          </p:spTgt>
                                        </p:tgtEl>
                                        <p:attrNameLst>
                                          <p:attrName>style.visibility</p:attrName>
                                        </p:attrNameLst>
                                      </p:cBhvr>
                                      <p:to>
                                        <p:strVal val="visible"/>
                                      </p:to>
                                    </p:set>
                                    <p:anim calcmode="lin" valueType="num">
                                      <p:cBhvr additive="base">
                                        <p:cTn id="7" dur="500" fill="hold"/>
                                        <p:tgtEl>
                                          <p:spTgt spid="64512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主啊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不要抛弃我离开你的同在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也不要收回你的圣灵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恢复我救恩的喜乐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更新一个正直的灵给我</a:t>
            </a:r>
            <a:endParaRPr lang="en-US" altLang="ja-JP"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r>
              <a:rPr lang="en-US" altLang="zh-CN" sz="2000" b="1">
                <a:solidFill>
                  <a:srgbClr val="D9D9D9"/>
                </a:solidFill>
                <a:latin typeface="Arial" charset="0"/>
                <a:ea typeface="Osaka" charset="0"/>
                <a:cs typeface="Osaka" charset="0"/>
              </a:rPr>
              <a:t>John Carter ©1992 Beckenhorst Press, Inc.</a:t>
            </a:r>
          </a:p>
          <a:p>
            <a:pPr eaLnBrk="1" hangingPunct="1">
              <a:defRPr/>
            </a:pPr>
            <a:r>
              <a:rPr lang="zh-TW" altLang="en-US" sz="2000" b="1">
                <a:solidFill>
                  <a:srgbClr val="D9D9D9"/>
                </a:solidFill>
                <a:latin typeface="Arial" charset="0"/>
                <a:ea typeface="Osaka" charset="0"/>
                <a:cs typeface="Osaka" charset="0"/>
              </a:rPr>
              <a:t>給我創造</a:t>
            </a:r>
            <a:endParaRPr lang="en-US" sz="2000" b="1" dirty="0">
              <a:solidFill>
                <a:srgbClr val="D9D9D9"/>
              </a:solidFill>
              <a:latin typeface="Arial" charset="0"/>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endParaRPr lang="zh-CN" sz="1800">
              <a:solidFill>
                <a:srgbClr val="FFFFFF"/>
              </a:solidFill>
              <a:latin typeface="Arial" charset="0"/>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b="1">
                <a:solidFill>
                  <a:srgbClr val="FFFFFF"/>
                </a:solidFill>
                <a:latin typeface="Arial" charset="0"/>
                <a:ea typeface="Osaka" charset="0"/>
                <a:cs typeface="ＭＳ Ｐゴシック" charset="0"/>
              </a:rPr>
              <a:t>按照罗马书</a:t>
            </a:r>
            <a:r>
              <a:rPr lang="en-US" altLang="zh-CN" sz="2800" b="1">
                <a:solidFill>
                  <a:srgbClr val="FFFFFF"/>
                </a:solidFill>
                <a:latin typeface="Arial" charset="0"/>
                <a:ea typeface="Osaka" charset="0"/>
                <a:cs typeface="ＭＳ Ｐゴシック" charset="0"/>
              </a:rPr>
              <a:t>10</a:t>
            </a:r>
            <a:r>
              <a:rPr lang="zh-CN" altLang="en-US" sz="2800" b="1">
                <a:solidFill>
                  <a:srgbClr val="FFFFFF"/>
                </a:solidFill>
                <a:latin typeface="Arial" charset="0"/>
                <a:ea typeface="Osaka" charset="0"/>
                <a:cs typeface="ＭＳ Ｐゴシック" charset="0"/>
              </a:rPr>
              <a:t>章</a:t>
            </a:r>
            <a:r>
              <a:rPr lang="en-US" altLang="zh-CN" sz="2800" b="1">
                <a:solidFill>
                  <a:srgbClr val="FFFFFF"/>
                </a:solidFill>
                <a:latin typeface="Arial" charset="0"/>
                <a:ea typeface="Osaka" charset="0"/>
                <a:cs typeface="ＭＳ Ｐゴシック" charset="0"/>
              </a:rPr>
              <a:t>,</a:t>
            </a:r>
            <a:r>
              <a:rPr lang="zh-CN" altLang="en-US" sz="2800" b="1">
                <a:solidFill>
                  <a:srgbClr val="FFFFFF"/>
                </a:solidFill>
                <a:latin typeface="Arial" charset="0"/>
                <a:ea typeface="Osaka" charset="0"/>
                <a:cs typeface="ＭＳ Ｐゴシック" charset="0"/>
              </a:rPr>
              <a:t>基督徒应否这样祈祷</a:t>
            </a:r>
            <a:r>
              <a:rPr lang="en-US" altLang="zh-CN" sz="2800" b="1">
                <a:solidFill>
                  <a:srgbClr val="FFFFFF"/>
                </a:solidFill>
                <a:latin typeface="Arial" charset="0"/>
                <a:ea typeface="Osaka" charset="0"/>
                <a:cs typeface="ＭＳ Ｐゴシック" charset="0"/>
              </a:rPr>
              <a:t>?</a:t>
            </a:r>
          </a:p>
        </p:txBody>
      </p:sp>
    </p:spTree>
    <p:extLst>
      <p:ext uri="{BB962C8B-B14F-4D97-AF65-F5344CB8AC3E}">
        <p14:creationId xmlns:p14="http://schemas.microsoft.com/office/powerpoint/2010/main" val="126136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_gro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People (24).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84700" y="0"/>
            <a:ext cx="455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eople (16).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87800" y="3429000"/>
            <a:ext cx="515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People (19).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13125"/>
            <a:ext cx="4800600"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People (07).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5156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4678" name="Title 1"/>
          <p:cNvSpPr>
            <a:spLocks noGrp="1"/>
          </p:cNvSpPr>
          <p:nvPr>
            <p:ph type="title"/>
          </p:nvPr>
        </p:nvSpPr>
        <p:spPr>
          <a:xfrm>
            <a:off x="685800" y="13716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1981200"/>
            <a:ext cx="7772400" cy="1752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Tx/>
              <a:buAutoNum type="arabicPeriod"/>
            </a:pPr>
            <a:r>
              <a:rPr lang="zh-CN" altLang="en-US" sz="3200">
                <a:solidFill>
                  <a:srgbClr val="D2D2F4"/>
                </a:solidFill>
                <a:latin typeface="Arial" charset="0"/>
                <a:cs typeface="Arial" charset="0"/>
              </a:rPr>
              <a:t>举荐同工</a:t>
            </a:r>
            <a:r>
              <a:rPr lang="en-US" altLang="ja-JP" sz="3200">
                <a:solidFill>
                  <a:srgbClr val="D2D2F4"/>
                </a:solidFill>
                <a:latin typeface="Arial" charset="0"/>
                <a:cs typeface="Arial" charset="0"/>
              </a:rPr>
              <a:t> (16:1-16)</a:t>
            </a:r>
          </a:p>
          <a:p>
            <a:pPr>
              <a:buFontTx/>
              <a:buAutoNum type="alphaLcPeriod"/>
            </a:pPr>
            <a:r>
              <a:rPr lang="zh-CN" altLang="en-US" sz="2800">
                <a:solidFill>
                  <a:srgbClr val="D2D2F4"/>
                </a:solidFill>
                <a:latin typeface="Arial" charset="0"/>
                <a:cs typeface="Arial" charset="0"/>
              </a:rPr>
              <a:t>举荐非比</a:t>
            </a:r>
            <a:r>
              <a:rPr lang="en-US" altLang="ja-JP" sz="2800">
                <a:solidFill>
                  <a:srgbClr val="D2D2F4"/>
                </a:solidFill>
                <a:latin typeface="Arial" charset="0"/>
                <a:cs typeface="Arial" charset="0"/>
              </a:rPr>
              <a:t> (1-2)</a:t>
            </a:r>
          </a:p>
          <a:p>
            <a:pPr>
              <a:buFontTx/>
              <a:buAutoNum type="alphaLcPeriod"/>
            </a:pPr>
            <a:r>
              <a:rPr lang="zh-CN" altLang="en-US" sz="2800">
                <a:solidFill>
                  <a:srgbClr val="D2D2F4"/>
                </a:solidFill>
                <a:latin typeface="Arial" charset="0"/>
                <a:cs typeface="Arial" charset="0"/>
              </a:rPr>
              <a:t>向</a:t>
            </a:r>
            <a:r>
              <a:rPr lang="en-US" altLang="zh-CN" sz="2800">
                <a:solidFill>
                  <a:srgbClr val="D2D2F4"/>
                </a:solidFill>
                <a:latin typeface="Arial" charset="0"/>
                <a:cs typeface="Arial" charset="0"/>
              </a:rPr>
              <a:t>26</a:t>
            </a:r>
            <a:r>
              <a:rPr lang="zh-CN" altLang="en-US" sz="2800">
                <a:solidFill>
                  <a:srgbClr val="D2D2F4"/>
                </a:solidFill>
                <a:latin typeface="Arial" charset="0"/>
                <a:cs typeface="Arial" charset="0"/>
              </a:rPr>
              <a:t>个人点名问安，而他们属于一个保罗从还没有到过的教会</a:t>
            </a:r>
            <a:r>
              <a:rPr lang="en-US" altLang="ja-JP" sz="2800">
                <a:solidFill>
                  <a:srgbClr val="D2D2F4"/>
                </a:solidFill>
                <a:latin typeface="Arial" charset="0"/>
                <a:cs typeface="Arial" charset="0"/>
              </a:rPr>
              <a:t> (3-16)!</a:t>
            </a:r>
            <a:endParaRPr lang="en-US" altLang="zh-CN" sz="2800">
              <a:solidFill>
                <a:srgbClr val="D2D2F4"/>
              </a:solidFill>
              <a:latin typeface="Arial" charset="0"/>
              <a:cs typeface="Arial" charset="0"/>
            </a:endParaRPr>
          </a:p>
        </p:txBody>
      </p:sp>
      <p:sp>
        <p:nvSpPr>
          <p:cNvPr id="47002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5697" name="Group 3"/>
          <p:cNvGrpSpPr>
            <a:grpSpLocks/>
          </p:cNvGrpSpPr>
          <p:nvPr/>
        </p:nvGrpSpPr>
        <p:grpSpPr bwMode="auto">
          <a:xfrm>
            <a:off x="0" y="0"/>
            <a:ext cx="9144000" cy="6553200"/>
            <a:chOff x="192" y="144"/>
            <a:chExt cx="5184" cy="3648"/>
          </a:xfrm>
        </p:grpSpPr>
        <p:pic>
          <p:nvPicPr>
            <p:cNvPr id="925702"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703"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pPr algn="ctr"/>
              <a:endParaRPr lang="zh-CN">
                <a:solidFill>
                  <a:srgbClr val="000000"/>
                </a:solidFill>
              </a:endParaRPr>
            </a:p>
          </p:txBody>
        </p:sp>
      </p:grpSp>
      <p:sp>
        <p:nvSpPr>
          <p:cNvPr id="925698" name="Title 1"/>
          <p:cNvSpPr>
            <a:spLocks noGrp="1"/>
          </p:cNvSpPr>
          <p:nvPr>
            <p:ph type="title"/>
          </p:nvPr>
        </p:nvSpPr>
        <p:spPr>
          <a:xfrm>
            <a:off x="685800" y="25908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3212976"/>
            <a:ext cx="7772400" cy="1752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 typeface="Times New Roman" charset="0"/>
              <a:buAutoNum type="arabicPeriod" startAt="2"/>
            </a:pPr>
            <a:r>
              <a:rPr lang="zh-CN" altLang="en-US" sz="3200" dirty="0">
                <a:solidFill>
                  <a:srgbClr val="D2D2F4"/>
                </a:solidFill>
                <a:latin typeface="Arial" charset="0"/>
                <a:cs typeface="Arial" charset="0"/>
              </a:rPr>
              <a:t>致力合一</a:t>
            </a:r>
            <a:r>
              <a:rPr lang="en-US" altLang="ja-JP" sz="3200" dirty="0">
                <a:solidFill>
                  <a:srgbClr val="D2D2F4"/>
                </a:solidFill>
                <a:latin typeface="Arial" charset="0"/>
                <a:cs typeface="Arial" charset="0"/>
              </a:rPr>
              <a:t> (16:17-20)</a:t>
            </a:r>
          </a:p>
          <a:p>
            <a:pPr>
              <a:buFont typeface="Times New Roman" charset="0"/>
              <a:buAutoNum type="arabicPeriod" startAt="2"/>
            </a:pPr>
            <a:r>
              <a:rPr lang="zh-CN" altLang="en-US" sz="3200" dirty="0">
                <a:solidFill>
                  <a:srgbClr val="D2D2F4"/>
                </a:solidFill>
                <a:latin typeface="Arial" charset="0"/>
                <a:cs typeface="Arial" charset="0"/>
              </a:rPr>
              <a:t>教会之间的相交于团契</a:t>
            </a:r>
            <a:r>
              <a:rPr lang="en-US" altLang="ja-JP" sz="3200" dirty="0">
                <a:solidFill>
                  <a:srgbClr val="D2D2F4"/>
                </a:solidFill>
                <a:latin typeface="Arial" charset="0"/>
                <a:cs typeface="Arial" charset="0"/>
              </a:rPr>
              <a:t> (16:21-24)</a:t>
            </a:r>
            <a:endParaRPr lang="en-US" altLang="zh-CN" sz="2800" dirty="0">
              <a:solidFill>
                <a:srgbClr val="D2D2F4"/>
              </a:solidFill>
              <a:latin typeface="Arial" charset="0"/>
              <a:cs typeface="Arial" charset="0"/>
            </a:endParaRPr>
          </a:p>
        </p:txBody>
      </p:sp>
      <p:sp>
        <p:nvSpPr>
          <p:cNvPr id="925701" name="Rectangle 7"/>
          <p:cNvSpPr>
            <a:spLocks noChangeArrowheads="1"/>
          </p:cNvSpPr>
          <p:nvPr/>
        </p:nvSpPr>
        <p:spPr bwMode="auto">
          <a:xfrm>
            <a:off x="0" y="260648"/>
            <a:ext cx="9144000" cy="206210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dirty="0"/>
              <a:t>用</a:t>
            </a:r>
            <a:r>
              <a:rPr lang="zh-CN" altLang="en-US" sz="3200" dirty="0"/>
              <a:t> </a:t>
            </a:r>
            <a:r>
              <a:rPr lang="en-US" sz="3200" dirty="0"/>
              <a:t>和</a:t>
            </a:r>
            <a:r>
              <a:rPr lang="zh-CN" altLang="en-US" sz="3200" dirty="0"/>
              <a:t> </a:t>
            </a:r>
            <a:r>
              <a:rPr lang="en-US" sz="3200" dirty="0"/>
              <a:t>平</a:t>
            </a:r>
            <a:r>
              <a:rPr lang="zh-CN" altLang="en-US" sz="3200" dirty="0"/>
              <a:t> </a:t>
            </a:r>
            <a:r>
              <a:rPr lang="en-US" sz="3200" dirty="0"/>
              <a:t>彼</a:t>
            </a:r>
            <a:r>
              <a:rPr lang="zh-CN" altLang="en-US" sz="3200" dirty="0"/>
              <a:t> </a:t>
            </a:r>
            <a:r>
              <a:rPr lang="en-US" sz="3200" dirty="0"/>
              <a:t>此</a:t>
            </a:r>
            <a:r>
              <a:rPr lang="zh-CN" altLang="en-US" sz="3200" dirty="0"/>
              <a:t> </a:t>
            </a:r>
            <a:r>
              <a:rPr lang="en-US" sz="3200" dirty="0"/>
              <a:t>联</a:t>
            </a:r>
            <a:r>
              <a:rPr lang="zh-CN" altLang="en-US" sz="3200" dirty="0"/>
              <a:t> </a:t>
            </a:r>
            <a:r>
              <a:rPr lang="en-US" sz="3200" dirty="0"/>
              <a:t>络</a:t>
            </a:r>
            <a:r>
              <a:rPr lang="zh-CN" altLang="en-US" sz="3200" dirty="0"/>
              <a:t> </a:t>
            </a:r>
            <a:r>
              <a:rPr lang="en-US" sz="3200" dirty="0"/>
              <a:t>，</a:t>
            </a:r>
            <a:r>
              <a:rPr lang="zh-CN" altLang="en-US" sz="3200" dirty="0"/>
              <a:t> </a:t>
            </a:r>
            <a:r>
              <a:rPr lang="en-US" sz="3200" dirty="0"/>
              <a:t>竭</a:t>
            </a:r>
            <a:r>
              <a:rPr lang="zh-CN" altLang="en-US" sz="3200" dirty="0"/>
              <a:t> </a:t>
            </a:r>
            <a:r>
              <a:rPr lang="en-US" sz="3200" dirty="0"/>
              <a:t>力</a:t>
            </a:r>
            <a:r>
              <a:rPr lang="zh-CN" altLang="en-US" sz="3200" dirty="0"/>
              <a:t> </a:t>
            </a:r>
            <a:r>
              <a:rPr lang="en-US" sz="3200" dirty="0"/>
              <a:t>保</a:t>
            </a:r>
            <a:r>
              <a:rPr lang="zh-CN" altLang="en-US" sz="3200" dirty="0"/>
              <a:t> </a:t>
            </a:r>
            <a:r>
              <a:rPr lang="en-US" sz="3200" dirty="0"/>
              <a:t>守</a:t>
            </a:r>
            <a:r>
              <a:rPr lang="zh-CN" altLang="en-US" sz="3200" dirty="0"/>
              <a:t> </a:t>
            </a:r>
            <a:r>
              <a:rPr lang="en-US" sz="3200" dirty="0"/>
              <a:t>圣</a:t>
            </a:r>
            <a:r>
              <a:rPr lang="zh-CN" altLang="en-US" sz="3200" dirty="0"/>
              <a:t> </a:t>
            </a:r>
            <a:r>
              <a:rPr lang="en-US" sz="3200" dirty="0"/>
              <a:t>灵</a:t>
            </a:r>
            <a:r>
              <a:rPr lang="zh-CN" altLang="en-US" sz="3200" dirty="0"/>
              <a:t> </a:t>
            </a:r>
            <a:r>
              <a:rPr lang="en-US" sz="3200" dirty="0"/>
              <a:t>所</a:t>
            </a:r>
            <a:r>
              <a:rPr lang="zh-CN" altLang="en-US" sz="3200" dirty="0"/>
              <a:t> </a:t>
            </a:r>
            <a:r>
              <a:rPr lang="en-US" sz="3200" dirty="0"/>
              <a:t>赐</a:t>
            </a:r>
            <a:r>
              <a:rPr lang="zh-CN" altLang="en-US" sz="3200" dirty="0"/>
              <a:t> </a:t>
            </a:r>
            <a:r>
              <a:rPr lang="en-US" sz="3200" dirty="0"/>
              <a:t>合</a:t>
            </a:r>
            <a:r>
              <a:rPr lang="zh-CN" altLang="en-US" sz="3200" dirty="0"/>
              <a:t> </a:t>
            </a:r>
            <a:r>
              <a:rPr lang="en-US" sz="3200" dirty="0"/>
              <a:t>而</a:t>
            </a:r>
            <a:r>
              <a:rPr lang="zh-CN" altLang="en-US" sz="3200" dirty="0"/>
              <a:t> </a:t>
            </a:r>
            <a:r>
              <a:rPr lang="en-US" sz="3200" dirty="0"/>
              <a:t>为</a:t>
            </a:r>
            <a:r>
              <a:rPr lang="zh-CN" altLang="en-US" sz="3200" dirty="0"/>
              <a:t> </a:t>
            </a:r>
            <a:r>
              <a:rPr lang="en-US" sz="3200" dirty="0"/>
              <a:t>一</a:t>
            </a:r>
            <a:r>
              <a:rPr lang="zh-CN" altLang="en-US" sz="3200" dirty="0"/>
              <a:t> </a:t>
            </a:r>
            <a:r>
              <a:rPr lang="en-US" sz="3200" dirty="0"/>
              <a:t>的</a:t>
            </a:r>
            <a:r>
              <a:rPr lang="zh-CN" altLang="en-US" sz="3200" dirty="0"/>
              <a:t> </a:t>
            </a:r>
            <a:r>
              <a:rPr lang="en-US" sz="3200" dirty="0"/>
              <a:t>心</a:t>
            </a:r>
            <a:r>
              <a:rPr lang="zh-CN" altLang="en-US" sz="3200" dirty="0"/>
              <a:t> </a:t>
            </a:r>
            <a:r>
              <a:rPr lang="en-US" sz="3200" dirty="0"/>
              <a:t>。</a:t>
            </a:r>
            <a:endParaRPr lang="zh-CN" altLang="en-US" sz="3200" dirty="0"/>
          </a:p>
          <a:p>
            <a:pPr algn="ctr"/>
            <a:r>
              <a:rPr lang="en-US" altLang="zh-CN" sz="3200" dirty="0"/>
              <a:t>                                             </a:t>
            </a:r>
            <a:r>
              <a:rPr lang="zh-CN" altLang="en-US" sz="3200" dirty="0"/>
              <a:t>以</a:t>
            </a:r>
            <a:r>
              <a:rPr lang="en-US" sz="3200" b="1" dirty="0"/>
              <a:t>弗</a:t>
            </a:r>
            <a:r>
              <a:rPr lang="zh-CN" altLang="en-US" sz="3200" dirty="0"/>
              <a:t>所书</a:t>
            </a:r>
            <a:r>
              <a:rPr lang="en-US" altLang="zh-CN" sz="3200" dirty="0"/>
              <a:t> 4</a:t>
            </a:r>
            <a:r>
              <a:rPr lang="zh-CN" altLang="en-US" sz="3200" dirty="0"/>
              <a:t>：</a:t>
            </a:r>
            <a:r>
              <a:rPr lang="en-US" altLang="zh-CN" sz="3200" dirty="0"/>
              <a:t>3</a:t>
            </a:r>
          </a:p>
        </p:txBody>
      </p:sp>
      <p:sp>
        <p:nvSpPr>
          <p:cNvPr id="47104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dirty="0">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672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FF"/>
                </a:solidFill>
                <a:latin typeface="Tahoma" charset="0"/>
              </a:rPr>
              <a:t>人员</a:t>
            </a:r>
            <a:r>
              <a:rPr lang="en-US" altLang="ja-JP" b="1">
                <a:solidFill>
                  <a:srgbClr val="FFFFFF"/>
                </a:solidFill>
                <a:latin typeface="Tahoma" charset="0"/>
              </a:rPr>
              <a:t> (16:1-24)</a:t>
            </a:r>
          </a:p>
          <a:p>
            <a:pPr algn="r">
              <a:spcBef>
                <a:spcPct val="20000"/>
              </a:spcBef>
              <a:buFont typeface="Wingdings" charset="0"/>
              <a:buChar char="w"/>
            </a:pPr>
            <a:r>
              <a:rPr lang="zh-CN" altLang="en-US" b="1">
                <a:solidFill>
                  <a:srgbClr val="FFFF00"/>
                </a:solidFill>
                <a:latin typeface="Tahoma" charset="0"/>
              </a:rPr>
              <a:t>神</a:t>
            </a:r>
            <a:r>
              <a:rPr lang="en-US" altLang="ja-JP" b="1">
                <a:solidFill>
                  <a:srgbClr val="FFFF00"/>
                </a:solidFill>
                <a:latin typeface="Tahoma" charset="0"/>
              </a:rPr>
              <a:t> (16:25-27)</a:t>
            </a:r>
            <a:endParaRPr lang="en-US" b="1">
              <a:solidFill>
                <a:srgbClr val="FFFF00"/>
              </a:solidFill>
              <a:latin typeface="Tahoma" charset="0"/>
            </a:endParaRPr>
          </a:p>
        </p:txBody>
      </p:sp>
      <p:sp>
        <p:nvSpPr>
          <p:cNvPr id="47206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16:25 (NLT)</a:t>
            </a:r>
          </a:p>
        </p:txBody>
      </p:sp>
      <p:sp>
        <p:nvSpPr>
          <p:cNvPr id="5" name="Rectangle 4"/>
          <p:cNvSpPr/>
          <p:nvPr/>
        </p:nvSpPr>
        <p:spPr>
          <a:xfrm>
            <a:off x="291109" y="1752625"/>
            <a:ext cx="8848834"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Now all glory to God, who is able to make you strong, just as my Good News says. This message about Jesus Christ has revealed his plan for you Gentiles, a plan kept secret from the beginning of time. </a:t>
            </a:r>
          </a:p>
        </p:txBody>
      </p:sp>
    </p:spTree>
    <p:extLst>
      <p:ext uri="{BB962C8B-B14F-4D97-AF65-F5344CB8AC3E}">
        <p14:creationId xmlns:p14="http://schemas.microsoft.com/office/powerpoint/2010/main" val="246625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B61F3-445C-B14D-AD6E-6FB15AF15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16:26 (NLT)</a:t>
            </a:r>
          </a:p>
        </p:txBody>
      </p:sp>
      <p:sp>
        <p:nvSpPr>
          <p:cNvPr id="5" name="Rectangle 4"/>
          <p:cNvSpPr/>
          <p:nvPr/>
        </p:nvSpPr>
        <p:spPr>
          <a:xfrm>
            <a:off x="160421" y="1752625"/>
            <a:ext cx="897952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But now as the prophets foretold and as the eternal God has commanded, this message is made known to all Gentiles everywhere, so that they too might believe and obey him. </a:t>
            </a:r>
          </a:p>
        </p:txBody>
      </p:sp>
    </p:spTree>
    <p:extLst>
      <p:ext uri="{BB962C8B-B14F-4D97-AF65-F5344CB8AC3E}">
        <p14:creationId xmlns:p14="http://schemas.microsoft.com/office/powerpoint/2010/main" val="195646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191D38-C0BA-6247-A8FD-BB9A7928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16:27 (NLT)</a:t>
            </a:r>
          </a:p>
        </p:txBody>
      </p:sp>
      <p:sp>
        <p:nvSpPr>
          <p:cNvPr id="5" name="Rectangle 4"/>
          <p:cNvSpPr/>
          <p:nvPr/>
        </p:nvSpPr>
        <p:spPr>
          <a:xfrm>
            <a:off x="1" y="2491289"/>
            <a:ext cx="9139942"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27</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All glory to the only wise God, through Jesus Christ, forever. Amen.</a:t>
            </a:r>
          </a:p>
        </p:txBody>
      </p:sp>
    </p:spTree>
    <p:extLst>
      <p:ext uri="{BB962C8B-B14F-4D97-AF65-F5344CB8AC3E}">
        <p14:creationId xmlns:p14="http://schemas.microsoft.com/office/powerpoint/2010/main" val="338076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745"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3"/>
          <p:cNvSpPr>
            <a:spLocks noGrp="1" noChangeArrowheads="1"/>
          </p:cNvSpPr>
          <p:nvPr>
            <p:ph type="title"/>
          </p:nvPr>
        </p:nvSpPr>
        <p:spPr>
          <a:xfrm>
            <a:off x="3505200" y="0"/>
            <a:ext cx="1981200" cy="3306763"/>
          </a:xfrm>
        </p:spPr>
        <p:txBody>
          <a:bodyPr/>
          <a:lstStyle/>
          <a:p>
            <a:pPr eaLnBrk="1" hangingPunct="1"/>
            <a:r>
              <a:rPr lang="zh-CN" altLang="en-US" sz="3600">
                <a:effectLst>
                  <a:outerShdw blurRad="38100" dist="38100" dir="2700000" algn="tl">
                    <a:srgbClr val="FFFFFF"/>
                  </a:outerShdw>
                </a:effectLst>
                <a:latin typeface="SimSun" charset="0"/>
                <a:ea typeface="SimSun" charset="0"/>
                <a:cs typeface="SimSun" charset="0"/>
              </a:rPr>
              <a:t>空坟墓是为了犹太人</a:t>
            </a:r>
            <a:r>
              <a:rPr lang="en-US" altLang="ja-JP" sz="3600">
                <a:effectLst>
                  <a:outerShdw blurRad="38100" dist="38100" dir="2700000" algn="tl">
                    <a:srgbClr val="FFFFFF"/>
                  </a:outerShdw>
                </a:effectLst>
                <a:latin typeface="SimSun" charset="0"/>
                <a:ea typeface="SimSun" charset="0"/>
                <a:cs typeface="SimSun" charset="0"/>
              </a:rPr>
              <a:t> </a:t>
            </a:r>
            <a:br>
              <a:rPr lang="en-US" altLang="ja-JP" sz="3600">
                <a:effectLst>
                  <a:outerShdw blurRad="38100" dist="38100" dir="2700000" algn="tl">
                    <a:srgbClr val="FFFFFF"/>
                  </a:outerShdw>
                </a:effectLst>
                <a:latin typeface="SimSun" charset="0"/>
                <a:ea typeface="SimSun" charset="0"/>
                <a:cs typeface="SimSun" charset="0"/>
              </a:rPr>
            </a:br>
            <a:r>
              <a:rPr lang="zh-CN" altLang="en-US" sz="3600">
                <a:effectLst>
                  <a:outerShdw blurRad="38100" dist="38100" dir="2700000" algn="tl">
                    <a:srgbClr val="FFFFFF"/>
                  </a:outerShdw>
                </a:effectLst>
                <a:latin typeface="SimSun" charset="0"/>
                <a:ea typeface="SimSun" charset="0"/>
                <a:cs typeface="SimSun" charset="0"/>
              </a:rPr>
              <a:t>和</a:t>
            </a:r>
            <a:r>
              <a:rPr lang="en-US" altLang="ja-JP" sz="3600">
                <a:effectLst>
                  <a:outerShdw blurRad="38100" dist="38100" dir="2700000" algn="tl">
                    <a:srgbClr val="FFFFFF"/>
                  </a:outerShdw>
                </a:effectLst>
                <a:latin typeface="Tahoma" charset="0"/>
                <a:ea typeface="ＭＳ Ｐゴシック" charset="0"/>
                <a:cs typeface="ＭＳ Ｐゴシック" charset="0"/>
              </a:rPr>
              <a:t> </a:t>
            </a:r>
            <a:br>
              <a:rPr lang="en-US" altLang="ja-JP" sz="3600">
                <a:effectLst>
                  <a:outerShdw blurRad="38100" dist="38100" dir="2700000" algn="tl">
                    <a:srgbClr val="FFFFFF"/>
                  </a:outerShdw>
                </a:effectLst>
                <a:latin typeface="Tahoma" charset="0"/>
                <a:ea typeface="ＭＳ Ｐゴシック" charset="0"/>
                <a:cs typeface="ＭＳ Ｐゴシック" charset="0"/>
              </a:rPr>
            </a:br>
            <a:r>
              <a:rPr lang="zh-CN" altLang="en-US" sz="3600">
                <a:effectLst>
                  <a:outerShdw blurRad="38100" dist="38100" dir="2700000" algn="tl">
                    <a:srgbClr val="FFFFFF"/>
                  </a:outerShdw>
                </a:effectLst>
                <a:latin typeface="SimSun" charset="0"/>
                <a:ea typeface="SimSun" charset="0"/>
                <a:cs typeface="SimSun" charset="0"/>
              </a:rPr>
              <a:t>外邦人</a:t>
            </a:r>
            <a:r>
              <a:rPr lang="en-US" altLang="ja-JP" sz="3600">
                <a:effectLst>
                  <a:outerShdw blurRad="38100" dist="38100" dir="2700000" algn="tl">
                    <a:srgbClr val="FFFFFF"/>
                  </a:outerShdw>
                </a:effectLst>
                <a:latin typeface="Tahoma" charset="0"/>
                <a:ea typeface="ＭＳ Ｐゴシック" charset="0"/>
                <a:cs typeface="ＭＳ Ｐゴシック" charset="0"/>
              </a:rPr>
              <a:t>!</a:t>
            </a:r>
            <a:endParaRPr lang="en-US" altLang="zh-CN" sz="3600">
              <a:effectLst>
                <a:outerShdw blurRad="38100" dist="38100" dir="2700000" algn="tl">
                  <a:srgbClr val="FFFFFF"/>
                </a:outerShdw>
              </a:effectLst>
              <a:latin typeface="Tahoma" charset="0"/>
              <a:ea typeface="ＭＳ Ｐゴシック" charset="0"/>
              <a:cs typeface="ＭＳ Ｐゴシック" charset="0"/>
            </a:endParaRPr>
          </a:p>
        </p:txBody>
      </p:sp>
      <p:sp>
        <p:nvSpPr>
          <p:cNvPr id="858116" name="Text Box 4"/>
          <p:cNvSpPr txBox="1">
            <a:spLocks noChangeArrowheads="1"/>
          </p:cNvSpPr>
          <p:nvPr/>
        </p:nvSpPr>
        <p:spPr bwMode="auto">
          <a:xfrm>
            <a:off x="1736725" y="4951413"/>
            <a:ext cx="6569075" cy="1384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solidFill>
                  <a:srgbClr val="EAEAEA"/>
                </a:solidFill>
                <a:latin typeface="Arial" charset="0"/>
                <a:cs typeface="Arial" charset="0"/>
              </a:rPr>
              <a:t>“</a:t>
            </a:r>
            <a:r>
              <a:rPr lang="zh-CN" altLang="en-US" sz="2800" b="1">
                <a:solidFill>
                  <a:srgbClr val="EAEAEA"/>
                </a:solidFill>
                <a:latin typeface="Arial" charset="0"/>
                <a:cs typeface="Arial" charset="0"/>
              </a:rPr>
              <a:t>惟有神能照我所传</a:t>
            </a:r>
            <a:r>
              <a:rPr lang="zh-CN" altLang="en-US" sz="2800" b="1">
                <a:solidFill>
                  <a:srgbClr val="FFFFFF"/>
                </a:solidFill>
                <a:latin typeface="Arial" charset="0"/>
                <a:cs typeface="Arial" charset="0"/>
              </a:rPr>
              <a:t>的福音，和所讲的耶稣基督</a:t>
            </a:r>
            <a:r>
              <a:rPr lang="en-US" altLang="zh-CN" sz="2800" b="1">
                <a:solidFill>
                  <a:srgbClr val="FFFFFF"/>
                </a:solidFill>
                <a:latin typeface="Arial" charset="0"/>
                <a:cs typeface="Arial" charset="0"/>
              </a:rPr>
              <a:t>……</a:t>
            </a:r>
            <a:r>
              <a:rPr lang="zh-CN" altLang="en-US" sz="2800" b="1">
                <a:solidFill>
                  <a:srgbClr val="FFFFFF"/>
                </a:solidFill>
                <a:latin typeface="Arial" charset="0"/>
                <a:cs typeface="Arial" charset="0"/>
              </a:rPr>
              <a:t>坚固你们的心。</a:t>
            </a:r>
            <a:r>
              <a:rPr lang="en-US" altLang="ja-JP" sz="2800" b="1">
                <a:solidFill>
                  <a:srgbClr val="FFFFFF"/>
                </a:solidFill>
                <a:latin typeface="Arial" charset="0"/>
                <a:cs typeface="Arial" charset="0"/>
              </a:rPr>
              <a:t>” </a:t>
            </a:r>
            <a:br>
              <a:rPr lang="en-US" altLang="ja-JP" sz="2800" b="1">
                <a:solidFill>
                  <a:srgbClr val="FFFFFF"/>
                </a:solidFill>
                <a:latin typeface="Arial" charset="0"/>
                <a:cs typeface="Arial" charset="0"/>
              </a:rPr>
            </a:br>
            <a:r>
              <a:rPr lang="en-US" altLang="ja-JP" sz="2800" b="1">
                <a:solidFill>
                  <a:srgbClr val="FFFFFF"/>
                </a:solidFill>
                <a:latin typeface="Arial" charset="0"/>
                <a:cs typeface="Arial" charset="0"/>
              </a:rPr>
              <a:t>(</a:t>
            </a:r>
            <a:r>
              <a:rPr lang="zh-CN" altLang="en-US" sz="2800" b="1">
                <a:solidFill>
                  <a:srgbClr val="FFFFFF"/>
                </a:solidFill>
                <a:latin typeface="Arial" charset="0"/>
                <a:cs typeface="Arial" charset="0"/>
              </a:rPr>
              <a:t>罗马书</a:t>
            </a:r>
            <a:r>
              <a:rPr lang="en-US" altLang="ja-JP" sz="2800" b="1">
                <a:solidFill>
                  <a:srgbClr val="FFFFFF"/>
                </a:solidFill>
                <a:latin typeface="Arial" charset="0"/>
                <a:cs typeface="Arial" charset="0"/>
              </a:rPr>
              <a:t> 16:25)</a:t>
            </a:r>
            <a:endParaRPr lang="en-US" altLang="zh-CN" sz="2800" b="1">
              <a:solidFill>
                <a:srgbClr val="FFFFFF"/>
              </a:solidFill>
              <a:latin typeface="Arial" charset="0"/>
              <a:cs typeface="Arial" charset="0"/>
            </a:endParaRPr>
          </a:p>
        </p:txBody>
      </p:sp>
      <p:sp>
        <p:nvSpPr>
          <p:cNvPr id="47309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58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为什么要彼此</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99EA8FA-47E9-E140-B7C6-EF2BCFC477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69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997400" name="Rectangle 24"/>
          <p:cNvSpPr>
            <a:spLocks noChangeArrowheads="1"/>
          </p:cNvSpPr>
          <p:nvPr/>
        </p:nvSpPr>
        <p:spPr bwMode="auto">
          <a:xfrm>
            <a:off x="3131840" y="1333217"/>
            <a:ext cx="219476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在分撒中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广传</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传福音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4125133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997400">
                                            <p:txEl>
                                              <p:pRg st="0" end="0"/>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499"/>
                                          </p:stCondLst>
                                        </p:cTn>
                                        <p:tgtEl>
                                          <p:spTgt spid="997400">
                                            <p:txEl>
                                              <p:pRg st="1" end="1"/>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997407">
                                            <p:txEl>
                                              <p:pRg st="0" end="0"/>
                                            </p:txEl>
                                          </p:spTgt>
                                        </p:tgtEl>
                                        <p:attrNameLst>
                                          <p:attrName>style.visibility</p:attrName>
                                        </p:attrNameLst>
                                      </p:cBhvr>
                                      <p:to>
                                        <p:strVal val="visible"/>
                                      </p:to>
                                    </p:set>
                                    <p:animEffect transition="in" filter="dissolve">
                                      <p:cBhvr>
                                        <p:cTn id="93"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400"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罗马书</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我们要彼此接受因为神的公义在我们身上是</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平等</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04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0177" name="Picture 3" descr="beautiful feet.JPG"/>
          <p:cNvPicPr>
            <a:picLocks noChangeAspect="1"/>
          </p:cNvPicPr>
          <p:nvPr/>
        </p:nvPicPr>
        <p:blipFill>
          <a:blip r:embed="rId2" cstate="screen">
            <a:lum bright="26000"/>
            <a:extLst>
              <a:ext uri="{28A0092B-C50C-407E-A947-70E740481C1C}">
                <a14:useLocalDpi xmlns:a14="http://schemas.microsoft.com/office/drawing/2010/main" val="0"/>
              </a:ext>
            </a:extLst>
          </a:blip>
          <a:srcRect/>
          <a:stretch>
            <a:fillRect/>
          </a:stretch>
        </p:blipFill>
        <p:spPr bwMode="auto">
          <a:xfrm>
            <a:off x="0" y="0"/>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8" name="Title 1"/>
          <p:cNvSpPr>
            <a:spLocks noGrp="1"/>
          </p:cNvSpPr>
          <p:nvPr>
            <p:ph type="title"/>
          </p:nvPr>
        </p:nvSpPr>
        <p:spPr>
          <a:xfrm>
            <a:off x="685800" y="6096000"/>
            <a:ext cx="7772400" cy="609600"/>
          </a:xfrm>
        </p:spPr>
        <p:txBody>
          <a:bodyPr>
            <a:normAutofit fontScale="90000"/>
          </a:bodyPr>
          <a:lstStyle/>
          <a:p>
            <a:r>
              <a:rPr lang="zh-TW" altLang="en-US" dirty="0">
                <a:solidFill>
                  <a:schemeClr val="tx1"/>
                </a:solidFill>
                <a:latin typeface="Arial" charset="0"/>
                <a:ea typeface="Osaka" charset="0"/>
                <a:cs typeface="Osaka" charset="0"/>
              </a:rPr>
              <a:t>佳美的脚踪</a:t>
            </a:r>
            <a:endParaRPr lang="en-US" altLang="zh-CN" dirty="0">
              <a:solidFill>
                <a:schemeClr val="tx1"/>
              </a:solidFill>
              <a:latin typeface="Arial" charset="0"/>
              <a:ea typeface="Osaka" charset="0"/>
              <a:cs typeface="Osaka" charset="0"/>
            </a:endParaRPr>
          </a:p>
        </p:txBody>
      </p:sp>
      <p:sp>
        <p:nvSpPr>
          <p:cNvPr id="690179" name="Content Placeholder 2"/>
          <p:cNvSpPr txBox="1">
            <a:spLocks/>
          </p:cNvSpPr>
          <p:nvPr/>
        </p:nvSpPr>
        <p:spPr bwMode="auto">
          <a:xfrm>
            <a:off x="5207" y="1772816"/>
            <a:ext cx="9144000" cy="2231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baseline="30000" dirty="0">
                <a:solidFill>
                  <a:srgbClr val="000000"/>
                </a:solidFill>
                <a:latin typeface="华文细黑"/>
                <a:ea typeface="华文细黑"/>
                <a:cs typeface="华文细黑"/>
              </a:rPr>
              <a:t>1</a:t>
            </a:r>
            <a:r>
              <a:rPr lang="en-US" altLang="zh-TW" sz="2800" b="1" baseline="30000" dirty="0">
                <a:solidFill>
                  <a:srgbClr val="000000"/>
                </a:solidFill>
                <a:latin typeface="华文细黑"/>
                <a:ea typeface="华文细黑"/>
                <a:cs typeface="华文细黑"/>
              </a:rPr>
              <a:t>4</a:t>
            </a:r>
            <a:r>
              <a:rPr lang="zh-CN" altLang="en-US" sz="2800" b="1" dirty="0">
                <a:solidFill>
                  <a:srgbClr val="000000"/>
                </a:solidFill>
                <a:latin typeface="华文细黑"/>
                <a:ea typeface="华文细黑"/>
                <a:cs typeface="华文细黑"/>
              </a:rPr>
              <a:t>然 而 ， 人 未 曾 信 他 ， 怎 能 求 他 呢 ？ 未 曾 听 见 他 ， 怎 能 信 他 呢 ？ 没 有 传 道 的 ， 怎 能 听 见 呢 ？</a:t>
            </a:r>
          </a:p>
          <a:p>
            <a:pPr algn="ctr" eaLnBrk="1" hangingPunct="1"/>
            <a:r>
              <a:rPr lang="zh-CN" altLang="en-US" sz="2800" b="1" dirty="0">
                <a:solidFill>
                  <a:srgbClr val="000000"/>
                </a:solidFill>
                <a:latin typeface="华文细黑"/>
                <a:ea typeface="华文细黑"/>
                <a:cs typeface="华文细黑"/>
              </a:rPr>
              <a:t> </a:t>
            </a:r>
            <a:r>
              <a:rPr lang="en-US" altLang="zh-CN" sz="2800" b="1" baseline="30000" dirty="0">
                <a:solidFill>
                  <a:srgbClr val="000000"/>
                </a:solidFill>
                <a:latin typeface="华文细黑"/>
                <a:ea typeface="华文细黑"/>
                <a:cs typeface="华文细黑"/>
              </a:rPr>
              <a:t>15</a:t>
            </a:r>
            <a:r>
              <a:rPr lang="zh-CN" altLang="en-US" sz="2800" b="1" dirty="0">
                <a:solidFill>
                  <a:srgbClr val="000000"/>
                </a:solidFill>
                <a:latin typeface="华文细黑"/>
                <a:ea typeface="华文细黑"/>
                <a:cs typeface="华文细黑"/>
              </a:rPr>
              <a:t> 若 没 有 奉 差 遣 ， 怎 能 传 道 呢 ？ 如 经 上 所 记 ： 报 福 音 、 传 喜 信 的 人 ， 他 们 的 脚 踪 何 等 佳 美 。</a:t>
            </a:r>
            <a:r>
              <a:rPr lang="en-US" altLang="zh-TW" sz="2800" b="1" dirty="0">
                <a:solidFill>
                  <a:srgbClr val="000000"/>
                </a:solidFill>
                <a:latin typeface="华文细黑"/>
                <a:ea typeface="华文细黑"/>
                <a:cs typeface="华文细黑"/>
              </a:rPr>
              <a:t>(</a:t>
            </a:r>
            <a:r>
              <a:rPr lang="zh-TW" altLang="en-US" sz="2800" b="1" dirty="0">
                <a:solidFill>
                  <a:srgbClr val="000000"/>
                </a:solidFill>
                <a:latin typeface="华文细黑"/>
                <a:ea typeface="华文细黑"/>
                <a:cs typeface="华文细黑"/>
              </a:rPr>
              <a:t>罗馬書</a:t>
            </a:r>
            <a:r>
              <a:rPr lang="en-US" altLang="zh-TW" sz="2800" b="1" dirty="0">
                <a:solidFill>
                  <a:srgbClr val="000000"/>
                </a:solidFill>
                <a:latin typeface="华文细黑"/>
                <a:ea typeface="华文细黑"/>
                <a:cs typeface="华文细黑"/>
              </a:rPr>
              <a:t>10:14-15)</a:t>
            </a:r>
            <a:endParaRPr lang="zh-CN" altLang="en-US" sz="2800" b="1" dirty="0">
              <a:solidFill>
                <a:srgbClr val="000000"/>
              </a:solidFill>
              <a:latin typeface="华文细黑"/>
              <a:ea typeface="华文细黑"/>
              <a:cs typeface="华文细黑"/>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的应用</a:t>
            </a: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Tree>
    <p:extLst>
      <p:ext uri="{BB962C8B-B14F-4D97-AF65-F5344CB8AC3E}">
        <p14:creationId xmlns:p14="http://schemas.microsoft.com/office/powerpoint/2010/main" val="29835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12776"/>
            <a:ext cx="7313241" cy="544522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2" name="TextBox 1">
            <a:extLst>
              <a:ext uri="{FF2B5EF4-FFF2-40B4-BE49-F238E27FC236}">
                <a16:creationId xmlns:a16="http://schemas.microsoft.com/office/drawing/2014/main" id="{3DBD1320-7E1E-A845-8F92-1C50503D4F7E}"/>
              </a:ext>
            </a:extLst>
          </p:cNvPr>
          <p:cNvSpPr txBox="1"/>
          <p:nvPr/>
        </p:nvSpPr>
        <p:spPr>
          <a:xfrm>
            <a:off x="3082413" y="-707923"/>
            <a:ext cx="184731" cy="646331"/>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283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5" name="Rectangle 3"/>
          <p:cNvSpPr>
            <a:spLocks noGrp="1" noChangeArrowheads="1"/>
          </p:cNvSpPr>
          <p:nvPr>
            <p:ph type="title"/>
          </p:nvPr>
        </p:nvSpPr>
        <p:spPr>
          <a:xfrm>
            <a:off x="0" y="228600"/>
            <a:ext cx="8534400" cy="83820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FFFFFF"/>
                  </a:outerShdw>
                </a:effectLst>
                <a:latin typeface="Tahoma" charset="0"/>
                <a:ea typeface="ＭＳ Ｐゴシック" charset="0"/>
                <a:cs typeface="ＭＳ Ｐゴシック" charset="0"/>
              </a:rPr>
              <a:t>你怎样认识祂 </a:t>
            </a:r>
            <a:r>
              <a:rPr lang="en-US" altLang="zh-CN" b="1">
                <a:effectLst>
                  <a:outerShdw blurRad="38100" dist="38100" dir="2700000" algn="tl">
                    <a:srgbClr val="FFFFFF"/>
                  </a:outerShdw>
                </a:effectLst>
                <a:latin typeface="Tahoma" charset="0"/>
                <a:ea typeface="ＭＳ Ｐゴシック" charset="0"/>
                <a:cs typeface="ＭＳ Ｐゴシック" charset="0"/>
              </a:rPr>
              <a:t>?</a:t>
            </a:r>
          </a:p>
        </p:txBody>
      </p:sp>
      <p:sp>
        <p:nvSpPr>
          <p:cNvPr id="535556" name="Rectangle 4"/>
          <p:cNvSpPr>
            <a:spLocks noGrp="1" noChangeArrowheads="1"/>
          </p:cNvSpPr>
          <p:nvPr>
            <p:ph type="body" idx="1"/>
          </p:nvPr>
        </p:nvSpPr>
        <p:spPr>
          <a:xfrm>
            <a:off x="152400" y="3143250"/>
            <a:ext cx="8534400" cy="302895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认识自己是罪人</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3:23)</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相信耶稣为你而死 </a:t>
            </a:r>
            <a:r>
              <a:rPr lang="en-US" altLang="zh-CN" b="1">
                <a:effectLst>
                  <a:outerShdw blurRad="38100" dist="38100" dir="2700000" algn="tl">
                    <a:srgbClr val="8C0000"/>
                  </a:outerShdw>
                </a:effectLst>
                <a:latin typeface="Tahoma" charset="0"/>
                <a:ea typeface="ＭＳ Ｐゴシック" charset="0"/>
                <a:cs typeface="ＭＳ Ｐゴシック" charset="0"/>
              </a:rPr>
              <a:t>(</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6:23; 5:8)</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口里承认、心里相信</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10:9-10)</a:t>
            </a:r>
            <a:endParaRPr lang="en-US" altLang="zh-CN" b="1">
              <a:effectLst>
                <a:outerShdw blurRad="38100" dist="38100" dir="2700000" algn="tl">
                  <a:srgbClr val="8C0000"/>
                </a:outerShdw>
              </a:effectLst>
              <a:latin typeface="Tahoma" charset="0"/>
              <a:ea typeface="ＭＳ Ｐゴシック" charset="0"/>
              <a:cs typeface="ＭＳ Ｐゴシック" charset="0"/>
            </a:endParaRPr>
          </a:p>
        </p:txBody>
      </p:sp>
      <p:sp>
        <p:nvSpPr>
          <p:cNvPr id="474117" name="Text Box 5"/>
          <p:cNvSpPr txBox="1">
            <a:spLocks noChangeArrowheads="1"/>
          </p:cNvSpPr>
          <p:nvPr/>
        </p:nvSpPr>
        <p:spPr bwMode="auto">
          <a:xfrm>
            <a:off x="8229600" y="228600"/>
            <a:ext cx="777875" cy="457200"/>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155i</a:t>
            </a:r>
          </a:p>
        </p:txBody>
      </p:sp>
      <p:sp>
        <p:nvSpPr>
          <p:cNvPr id="535558" name="Rectangle 6"/>
          <p:cNvSpPr>
            <a:spLocks noChangeArrowheads="1"/>
          </p:cNvSpPr>
          <p:nvPr/>
        </p:nvSpPr>
        <p:spPr bwMode="auto">
          <a:xfrm>
            <a:off x="0" y="1643063"/>
            <a:ext cx="8915400" cy="1252537"/>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p>
            <a:pPr marL="342900" indent="-342900">
              <a:spcBef>
                <a:spcPct val="20000"/>
              </a:spcBef>
              <a:buClr>
                <a:schemeClr val="hlink"/>
              </a:buClr>
              <a:buSzPct val="80000"/>
              <a:buFont typeface="Wingdings" charset="0"/>
              <a:buNone/>
              <a:defRPr/>
            </a:pPr>
            <a:r>
              <a:rPr lang="zh-CN" altLang="en-US" sz="3200" b="1" u="sng">
                <a:solidFill>
                  <a:srgbClr val="FFFFFF"/>
                </a:solidFill>
                <a:effectLst>
                  <a:outerShdw blurRad="38100" dist="38100" dir="2700000" algn="tl">
                    <a:srgbClr val="8C0000"/>
                  </a:outerShdw>
                </a:effectLst>
                <a:latin typeface="Tahoma" charset="0"/>
              </a:rPr>
              <a:t>顺着这条“罗马路”</a:t>
            </a:r>
            <a:r>
              <a:rPr lang="en-US" altLang="zh-CN" sz="3200" b="1" u="sng">
                <a:solidFill>
                  <a:srgbClr val="FFFFFF"/>
                </a:solidFill>
                <a:effectLst>
                  <a:outerShdw blurRad="38100" dist="38100" dir="2700000" algn="tl">
                    <a:srgbClr val="8C0000"/>
                  </a:outerShdw>
                </a:effectLst>
                <a:latin typeface="Tahoma" charset="0"/>
              </a:rPr>
              <a:t>……</a:t>
            </a:r>
          </a:p>
          <a:p>
            <a:pPr marL="342900" indent="-342900">
              <a:spcBef>
                <a:spcPct val="20000"/>
              </a:spcBef>
              <a:buClr>
                <a:schemeClr val="hlink"/>
              </a:buClr>
              <a:buSzPct val="80000"/>
              <a:buFont typeface="Wingdings" charset="0"/>
              <a:buNone/>
              <a:defRPr/>
            </a:pPr>
            <a:r>
              <a:rPr lang="zh-CN" altLang="en-US" sz="2800" b="1">
                <a:solidFill>
                  <a:srgbClr val="FFFFFF"/>
                </a:solidFill>
                <a:effectLst>
                  <a:outerShdw blurRad="38100" dist="38100" dir="2700000" algn="tl">
                    <a:srgbClr val="8C0000"/>
                  </a:outerShdw>
                </a:effectLst>
                <a:latin typeface="Tahoma" charset="0"/>
              </a:rPr>
              <a:t>（</a:t>
            </a:r>
            <a:r>
              <a:rPr lang="zh-CN" altLang="en-US" sz="2800" b="1" i="1">
                <a:solidFill>
                  <a:srgbClr val="FFFFFF"/>
                </a:solidFill>
                <a:effectLst>
                  <a:outerShdw blurRad="38100" dist="38100" dir="2700000" algn="tl">
                    <a:srgbClr val="8C0000"/>
                  </a:outerShdw>
                </a:effectLst>
                <a:latin typeface="Tahoma" charset="0"/>
              </a:rPr>
              <a:t>注：“罗马路”特指罗马书里几段有关救恩的经文</a:t>
            </a:r>
            <a:r>
              <a:rPr lang="zh-CN" altLang="en-US" sz="2800" b="1">
                <a:solidFill>
                  <a:srgbClr val="FFFFFF"/>
                </a:solidFill>
                <a:effectLst>
                  <a:outerShdw blurRad="38100" dist="38100" dir="2700000" algn="tl">
                    <a:srgbClr val="8C0000"/>
                  </a:outerShdw>
                </a:effectLst>
                <a:latin typeface="Tahoma" charset="0"/>
              </a:rPr>
              <a:t>）</a:t>
            </a:r>
            <a:endParaRPr lang="en-US" sz="2800" b="1">
              <a:solidFill>
                <a:srgbClr val="FFFFFF"/>
              </a:solidFill>
              <a:effectLst>
                <a:outerShdw blurRad="38100" dist="38100" dir="2700000" algn="tl">
                  <a:srgbClr val="8C0000"/>
                </a:outerShdw>
              </a:effectLst>
              <a:latin typeface="Tahoma"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000" b="1" i="0" u="none" strike="noStrike" kern="1200" cap="none" spc="0" normalizeH="0" baseline="0" noProof="0" dirty="0">
                <a:ln>
                  <a:noFill/>
                </a:ln>
                <a:solidFill>
                  <a:srgbClr val="800000"/>
                </a:solidFill>
                <a:effectLst>
                  <a:glow rad="63500">
                    <a:srgbClr val="A5B592">
                      <a:satMod val="175000"/>
                      <a:alpha val="40000"/>
                    </a:srgbClr>
                  </a:glow>
                  <a:innerShdw blurRad="63500" dist="50800" dir="13500000">
                    <a:prstClr val="black">
                      <a:alpha val="50000"/>
                    </a:prstClr>
                  </a:innerShdw>
                </a:effectLst>
                <a:uLnTx/>
                <a:uFillTx/>
                <a:latin typeface="华文细黑"/>
                <a:ea typeface="华文细黑"/>
                <a:cs typeface="华文细黑"/>
              </a:rPr>
              <a:t>“</a:t>
            </a: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你 若 口 里 认 耶 稣 为 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心 里 信 神 叫 他 从 死 里 复 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必 得 救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 因 为 人 心 里 相 信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可 以 称 义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口 里 承 认 ， 就 可 以 得 救 。</a:t>
            </a:r>
            <a:r>
              <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rPr>
              <a:t>”</a:t>
            </a:r>
            <a:endPar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endParaRPr>
          </a:p>
        </p:txBody>
      </p:sp>
    </p:spTree>
    <p:extLst>
      <p:ext uri="{BB962C8B-B14F-4D97-AF65-F5344CB8AC3E}">
        <p14:creationId xmlns:p14="http://schemas.microsoft.com/office/powerpoint/2010/main" val="384127356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84784"/>
            <a:ext cx="7313241" cy="537321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若是的话，你是否看清自己，就是说是否谦卑的看到自己？</a:t>
            </a:r>
            <a:endPar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或者你认为你比他人好？那人是谁？</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你不能接受的信徒是谁</a:t>
            </a:r>
            <a:r>
              <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你要怎么样才能接受他？</a:t>
            </a:r>
            <a:endParaRPr kumimoji="0" lang="en-SG"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516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9690869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105286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79530561"/>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182801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itle 1"/>
          <p:cNvSpPr>
            <a:spLocks noGrp="1"/>
          </p:cNvSpPr>
          <p:nvPr>
            <p:ph type="title"/>
          </p:nvPr>
        </p:nvSpPr>
        <p:spPr>
          <a:xfrm>
            <a:off x="762000" y="152400"/>
            <a:ext cx="7772400" cy="1143000"/>
          </a:xfrm>
        </p:spPr>
        <p:txBody>
          <a:bodyPr/>
          <a:lstStyle/>
          <a:p>
            <a:r>
              <a:rPr lang="zh-CN" altLang="en-US" dirty="0">
                <a:solidFill>
                  <a:srgbClr val="000000"/>
                </a:solidFill>
                <a:latin typeface="Arial" charset="0"/>
                <a:ea typeface="Osaka" charset="0"/>
                <a:cs typeface="Osaka" charset="0"/>
              </a:rPr>
              <a:t>你的脚踪佳美吗</a:t>
            </a:r>
            <a:r>
              <a:rPr lang="en-US" altLang="zh-CN" dirty="0">
                <a:solidFill>
                  <a:srgbClr val="000000"/>
                </a:solidFill>
                <a:latin typeface="Arial" charset="0"/>
                <a:ea typeface="Osaka" charset="0"/>
                <a:cs typeface="Osaka" charset="0"/>
              </a:rPr>
              <a:t>?</a:t>
            </a:r>
            <a:endParaRPr lang="en-US" dirty="0"/>
          </a:p>
        </p:txBody>
      </p:sp>
      <p:pic>
        <p:nvPicPr>
          <p:cNvPr id="889859" name="Picture 3" descr="feet in s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705600" cy="5014913"/>
          </a:xfrm>
          <a:prstGeom prst="rect">
            <a:avLst/>
          </a:prstGeom>
          <a:noFill/>
          <a:ln w="9525">
            <a:noFill/>
            <a:miter lim="800000"/>
            <a:headEnd/>
            <a:tailEnd/>
          </a:ln>
        </p:spPr>
      </p:pic>
    </p:spTree>
    <p:extLst>
      <p:ext uri="{BB962C8B-B14F-4D97-AF65-F5344CB8AC3E}">
        <p14:creationId xmlns:p14="http://schemas.microsoft.com/office/powerpoint/2010/main" val="216590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endParaRPr lang="zh-CN" altLang="en-US" sz="2400">
              <a:solidFill>
                <a:schemeClr val="tx1"/>
              </a:solidFill>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endParaRPr lang="en-US"/>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155q</a:t>
            </a:r>
            <a:endParaRPr lang="en-US" altLang="zh-CN" sz="2400" b="1">
              <a:solidFill>
                <a:schemeClr val="tx1"/>
              </a:solidFill>
              <a:latin typeface="Arial"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3" name="Picture 5" descr="图片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53975"/>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4274" name="Rectangle 2"/>
          <p:cNvSpPr>
            <a:spLocks noGrp="1" noChangeArrowheads="1"/>
          </p:cNvSpPr>
          <p:nvPr>
            <p:ph type="title" idx="4294967295"/>
          </p:nvPr>
        </p:nvSpPr>
        <p:spPr>
          <a:xfrm>
            <a:off x="0" y="304800"/>
            <a:ext cx="8077200" cy="1447800"/>
          </a:xfrm>
        </p:spPr>
        <p:txBody>
          <a:bodyPr/>
          <a:lstStyle/>
          <a:p>
            <a:pPr eaLnBrk="1" hangingPunct="1"/>
            <a:r>
              <a:rPr lang="zh-CN" altLang="en-US" dirty="0">
                <a:solidFill>
                  <a:schemeClr val="bg1">
                    <a:lumMod val="85000"/>
                    <a:lumOff val="15000"/>
                  </a:schemeClr>
                </a:solidFill>
                <a:latin typeface="Arial" charset="0"/>
                <a:ea typeface="Osaka" charset="0"/>
                <a:cs typeface="Osaka" charset="0"/>
              </a:rPr>
              <a:t>以色列与教会之间的区别</a:t>
            </a:r>
          </a:p>
        </p:txBody>
      </p:sp>
      <p:sp>
        <p:nvSpPr>
          <p:cNvPr id="694275" name="Text Box 5"/>
          <p:cNvSpPr txBox="1">
            <a:spLocks noChangeArrowheads="1"/>
          </p:cNvSpPr>
          <p:nvPr/>
        </p:nvSpPr>
        <p:spPr bwMode="auto">
          <a:xfrm>
            <a:off x="8001000" y="71438"/>
            <a:ext cx="1092200" cy="4619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155r-v</a:t>
            </a:r>
            <a:endParaRPr lang="en-US" altLang="zh-CN" sz="2400" b="1">
              <a:solidFill>
                <a:schemeClr val="tx1"/>
              </a:solidFill>
              <a:latin typeface="Arial" charset="0"/>
              <a:cs typeface="Arial" charset="0"/>
            </a:endParaRPr>
          </a:p>
        </p:txBody>
      </p:sp>
      <p:sp>
        <p:nvSpPr>
          <p:cNvPr id="430086" name="Rectangle 6"/>
          <p:cNvSpPr>
            <a:spLocks noChangeArrowheads="1"/>
          </p:cNvSpPr>
          <p:nvPr/>
        </p:nvSpPr>
        <p:spPr bwMode="auto">
          <a:xfrm>
            <a:off x="1524000" y="2362200"/>
            <a:ext cx="73914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不连续性</a:t>
            </a:r>
            <a:r>
              <a:rPr lang="en-US" altLang="zh-CN" b="1" dirty="0">
                <a:solidFill>
                  <a:schemeClr val="bg1">
                    <a:lumMod val="85000"/>
                    <a:lumOff val="15000"/>
                  </a:schemeClr>
                </a:solidFill>
                <a:latin typeface="Arial" charset="0"/>
                <a:ea typeface="Osaka" charset="0"/>
                <a:cs typeface="Osaka" charset="0"/>
              </a:rPr>
              <a:t> (155r, 155t)</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连续性 </a:t>
            </a:r>
            <a:r>
              <a:rPr lang="en-US" altLang="zh-CN" b="1" dirty="0">
                <a:solidFill>
                  <a:schemeClr val="bg1">
                    <a:lumMod val="85000"/>
                    <a:lumOff val="15000"/>
                  </a:schemeClr>
                </a:solidFill>
                <a:latin typeface="Arial" charset="0"/>
                <a:ea typeface="Osaka" charset="0"/>
                <a:cs typeface="Osaka" charset="0"/>
              </a:rPr>
              <a:t>(155s)</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难题章节</a:t>
            </a:r>
            <a:r>
              <a:rPr lang="en-US" altLang="zh-CN" b="1" dirty="0">
                <a:solidFill>
                  <a:schemeClr val="bg1">
                    <a:lumMod val="85000"/>
                    <a:lumOff val="15000"/>
                  </a:schemeClr>
                </a:solidFill>
                <a:latin typeface="Arial" charset="0"/>
                <a:ea typeface="Osaka" charset="0"/>
                <a:cs typeface="Osaka" charset="0"/>
              </a:rPr>
              <a:t> (155u-v)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肉身</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属灵</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部分履行</a:t>
            </a:r>
            <a:endParaRPr lang="en-US" dirty="0">
              <a:solidFill>
                <a:schemeClr val="tx1"/>
              </a:solidFill>
              <a:effectLst>
                <a:glow rad="190500">
                  <a:schemeClr val="bg1"/>
                </a:glo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没有土地的承诺</a:t>
            </a:r>
            <a:endParaRPr lang="en-US" dirty="0">
              <a:solidFill>
                <a:schemeClr val="tx1"/>
              </a:solidFill>
              <a:effectLst>
                <a:glow rad="190500">
                  <a:schemeClr val="bg1"/>
                </a:glo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必须遵守</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亚伯拉罕到永恒</a:t>
            </a:r>
            <a:endParaRPr lang="en-US" dirty="0">
              <a:solidFill>
                <a:schemeClr val="tx1"/>
              </a:solidFill>
              <a:effectLst>
                <a:glow rad="190500">
                  <a:schemeClr val="bg1"/>
                </a:glo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圣灵降临到被提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endParaRPr lang="en-US" sz="2400" b="1" i="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种子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帕勒斯坦</a:t>
            </a:r>
            <a:endParaRPr lang="en-US" altLang="zh-TW" sz="3200" dirty="0">
              <a:solidFill>
                <a:schemeClr val="tx1"/>
              </a:solidFill>
              <a:effectLst>
                <a:glow rad="190500">
                  <a:schemeClr val="bg1"/>
                </a:glow>
              </a:effectLst>
              <a:latin typeface="华文细黑"/>
              <a:ea typeface="华文细黑"/>
              <a:cs typeface="华文细黑"/>
            </a:endParaRPr>
          </a:p>
          <a:p>
            <a:pPr>
              <a:defRPr/>
            </a:pPr>
            <a:r>
              <a:rPr lang="zh-CN" altLang="en-US" sz="3200" dirty="0">
                <a:solidFill>
                  <a:schemeClr val="tx1"/>
                </a:solidFill>
                <a:effectLst>
                  <a:glow rad="190500">
                    <a:schemeClr val="bg1"/>
                  </a:glow>
                </a:effectLst>
                <a:latin typeface="华文细黑"/>
                <a:ea typeface="华文细黑"/>
                <a:cs typeface="华文细黑"/>
              </a:rPr>
              <a:t>之约</a:t>
            </a:r>
            <a:endParaRPr lang="en-US" sz="3200" dirty="0">
              <a:solidFill>
                <a:schemeClr val="tx1"/>
              </a:solidFill>
              <a:effectLst>
                <a:glow rad="190500">
                  <a:schemeClr val="bg1"/>
                </a:glo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律法</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为期</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富有经验的</a:t>
            </a:r>
            <a:endParaRPr lang="en-US"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透过献祭</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相信基督</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有一位</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本身就是</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分别出来直到第</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69</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与</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之间，是个迷</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愤怒</a:t>
            </a:r>
            <a:endParaRPr lang="en-US" dirty="0">
              <a:solidFill>
                <a:schemeClr val="tx1"/>
              </a:solidFill>
              <a:effectLst>
                <a:glow rad="190500">
                  <a:schemeClr val="bg1"/>
                </a:glo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信心</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祭司职份</a:t>
            </a:r>
            <a:endParaRPr lang="en-US" sz="3200" dirty="0">
              <a:solidFill>
                <a:schemeClr val="tx1"/>
              </a:solidFill>
              <a:effectLst>
                <a:glow rad="190500">
                  <a:schemeClr val="bg1"/>
                </a:glo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活动</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zh-CN" altLang="en-US" sz="3200" dirty="0">
                <a:solidFill>
                  <a:schemeClr val="tx1"/>
                </a:solidFill>
                <a:effectLst>
                  <a:glow rad="190500">
                    <a:schemeClr val="bg1"/>
                  </a:glow>
                </a:effectLst>
                <a:latin typeface="华文细黑"/>
                <a:ea typeface="华文细黑"/>
                <a:cs typeface="华文细黑"/>
              </a:rPr>
              <a:t>亚伯拉罕的后裔或行割礼成为犹太人的外邦人</a:t>
            </a:r>
            <a:endParaRPr lang="en-US" b="1" i="1"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非</a:t>
            </a: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TW" altLang="en-US" sz="3200" dirty="0">
                <a:solidFill>
                  <a:schemeClr val="tx1"/>
                </a:solidFill>
                <a:effectLst>
                  <a:glow rad="190500">
                    <a:schemeClr val="bg1"/>
                  </a:glow>
                </a:effectLst>
                <a:latin typeface="华文细黑"/>
                <a:ea typeface="华文细黑"/>
                <a:cs typeface="华文细黑"/>
              </a:rPr>
              <a:t>并 不 分 犹 太 人 、 希 利 尼 人</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加</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3:28)</a:t>
            </a:r>
          </a:p>
          <a:p>
            <a:pPr>
              <a:defRPr/>
            </a:pPr>
            <a:r>
              <a:rPr lang="zh-TW" altLang="en-US" sz="3200" dirty="0">
                <a:solidFill>
                  <a:schemeClr val="tx1"/>
                </a:solidFill>
                <a:effectLst>
                  <a:glow rad="190500">
                    <a:schemeClr val="bg1"/>
                  </a:glow>
                </a:effectLst>
                <a:latin typeface="华文细黑"/>
                <a:ea typeface="华文细黑"/>
                <a:cs typeface="华文细黑"/>
              </a:rPr>
              <a:t>犹太人</a:t>
            </a:r>
            <a:r>
              <a:rPr lang="zh-CN" altLang="en-US" sz="3200" dirty="0">
                <a:solidFill>
                  <a:schemeClr val="tx1"/>
                </a:solidFill>
                <a:effectLst>
                  <a:glow rad="190500">
                    <a:schemeClr val="bg1"/>
                  </a:glow>
                </a:effectLst>
                <a:latin typeface="华文细黑"/>
                <a:ea typeface="华文细黑"/>
                <a:cs typeface="华文细黑"/>
              </a:rPr>
              <a:t>以及不需要行割礼的外邦人</a:t>
            </a:r>
            <a:endParaRPr lang="en-US" sz="3200" b="1" i="1" dirty="0">
              <a:solidFill>
                <a:schemeClr val="tx1"/>
              </a:solidFill>
              <a:effectLst>
                <a:glow rad="190500">
                  <a:schemeClr val="bg1"/>
                </a:glo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条件</a:t>
            </a:r>
            <a:endParaRPr lang="en-US" b="1" i="1" dirty="0">
              <a:solidFill>
                <a:schemeClr val="tx1"/>
              </a:solidFill>
              <a:effectLst>
                <a:glow rad="190500">
                  <a:schemeClr val="bg1"/>
                </a:glow>
              </a:effectLst>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51330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997398"/>
                                        </p:tgtEl>
                                        <p:attrNameLst>
                                          <p:attrName>style.visibility</p:attrName>
                                        </p:attrNameLst>
                                      </p:cBhvr>
                                      <p:to>
                                        <p:strVal val="visible"/>
                                      </p:to>
                                    </p:set>
                                    <p:animEffect transition="in" filter="wipe(down)">
                                      <p:cBhvr>
                                        <p:cTn id="71" dur="500"/>
                                        <p:tgtEl>
                                          <p:spTgt spid="99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88" grpId="0"/>
      <p:bldP spid="997401" grpId="0" build="p" autoUpdateAnimBg="0"/>
      <p:bldP spid="997403" grpId="0" build="p" autoUpdateAnimBg="0"/>
      <p:bldP spid="997404" grpId="0" build="p" autoUpdateAnimBg="0"/>
      <p:bldP spid="99740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起源</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领养</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圣殿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属灵的殿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应许</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部分成就</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摩西的律法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基督的律法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zh-CN" altLang="en-US" dirty="0"/>
              <a:t>亚伯拉罕</a:t>
            </a:r>
            <a:endParaRPr lang="en-US" dirty="0"/>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大卫的约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新约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律法</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在领袖身上</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内住所有</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展示神的话语</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也设立教会</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a:t>
            </a:r>
            <a:endParaRPr 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救恩的</a:t>
            </a: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依据</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先知</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上帝的恩典拣选了</a:t>
            </a:r>
            <a:r>
              <a:rPr lang="zh-CN" alt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上帝的恩典拣选所有</a:t>
            </a: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 </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4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拣选</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不顺服</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领袖</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见证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1" name="Picture 15"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22" name="Date Placeholder 1"/>
          <p:cNvSpPr txBox="1">
            <a:spLocks noGrp="1"/>
          </p:cNvSpPr>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sz="1400">
              <a:solidFill>
                <a:srgbClr val="FFFF66"/>
              </a:solidFill>
              <a:latin typeface="Trebuchet MS" charset="0"/>
              <a:ea typeface="Osaka" charset="0"/>
              <a:cs typeface="Osaka" charset="0"/>
            </a:endParaRPr>
          </a:p>
        </p:txBody>
      </p:sp>
      <p:sp>
        <p:nvSpPr>
          <p:cNvPr id="696323" name="Footer Placeholder 2"/>
          <p:cNvSpPr txBox="1">
            <a:spLocks noGrp="1"/>
          </p:cNvSpPr>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sz="1400">
              <a:solidFill>
                <a:srgbClr val="FFFF66"/>
              </a:solidFill>
              <a:latin typeface="Trebuchet MS" charset="0"/>
              <a:ea typeface="Osaka" charset="0"/>
              <a:cs typeface="Osaka" charset="0"/>
            </a:endParaRPr>
          </a:p>
        </p:txBody>
      </p:sp>
      <p:sp>
        <p:nvSpPr>
          <p:cNvPr id="332805" name="Rectangle 2"/>
          <p:cNvSpPr>
            <a:spLocks noGrp="1" noChangeArrowheads="1"/>
          </p:cNvSpPr>
          <p:nvPr>
            <p:ph type="title" idx="4294967295"/>
          </p:nvPr>
        </p:nvSpPr>
        <p:spPr>
          <a:xfrm>
            <a:off x="228600" y="304800"/>
            <a:ext cx="8915400" cy="838200"/>
          </a:xfrm>
          <a:effectLst>
            <a:outerShdw blurRad="63500" dist="38099" dir="2700000" algn="ctr" rotWithShape="0">
              <a:srgbClr val="000000">
                <a:alpha val="99962"/>
              </a:srgbClr>
            </a:outerShdw>
          </a:effectLst>
        </p:spPr>
        <p:txBody>
          <a:bodyPr/>
          <a:lstStyle/>
          <a:p>
            <a:pPr>
              <a:defRPr/>
            </a:pPr>
            <a:r>
              <a:rPr lang="zh-CN" altLang="en-US" sz="3600">
                <a:solidFill>
                  <a:srgbClr val="FFFFFF"/>
                </a:solidFill>
                <a:ea typeface="ＭＳ Ｐゴシック" charset="-128"/>
                <a:cs typeface="ＭＳ Ｐゴシック" charset="-128"/>
              </a:rPr>
              <a:t>对于相信的以色列民族有未来吗</a:t>
            </a:r>
            <a:r>
              <a:rPr lang="en-US" altLang="zh-CN" sz="3600">
                <a:solidFill>
                  <a:srgbClr val="FFFFFF"/>
                </a:solidFill>
                <a:ea typeface="ＭＳ Ｐゴシック" charset="-128"/>
                <a:cs typeface="ＭＳ Ｐゴシック" charset="-128"/>
              </a:rPr>
              <a:t>?</a:t>
            </a:r>
          </a:p>
        </p:txBody>
      </p:sp>
      <p:sp>
        <p:nvSpPr>
          <p:cNvPr id="643075" name="Oval 3"/>
          <p:cNvSpPr>
            <a:spLocks noChangeArrowheads="1"/>
          </p:cNvSpPr>
          <p:nvPr/>
        </p:nvSpPr>
        <p:spPr bwMode="auto">
          <a:xfrm>
            <a:off x="457200" y="2170113"/>
            <a:ext cx="3810000" cy="3657600"/>
          </a:xfrm>
          <a:prstGeom prst="ellipse">
            <a:avLst/>
          </a:prstGeom>
          <a:noFill/>
          <a:ln w="57150">
            <a:solidFill>
              <a:srgbClr val="FFFF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6" name="Text Box 4"/>
          <p:cNvSpPr txBox="1">
            <a:spLocks noChangeArrowheads="1"/>
          </p:cNvSpPr>
          <p:nvPr/>
        </p:nvSpPr>
        <p:spPr bwMode="auto">
          <a:xfrm>
            <a:off x="1690688" y="1341438"/>
            <a:ext cx="1716087"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时代论</a:t>
            </a:r>
          </a:p>
          <a:p>
            <a:pPr algn="ctr"/>
            <a:r>
              <a:rPr lang="zh-CN" altLang="en-US" sz="2400" b="1" dirty="0">
                <a:solidFill>
                  <a:srgbClr val="FFFF66"/>
                </a:solidFill>
                <a:latin typeface="Arial" charset="0"/>
                <a:ea typeface="ＭＳ Ｐゴシック" charset="0"/>
                <a:cs typeface="Osaka" charset="0"/>
              </a:rPr>
              <a:t>前千禧年派</a:t>
            </a:r>
          </a:p>
        </p:txBody>
      </p:sp>
      <p:sp>
        <p:nvSpPr>
          <p:cNvPr id="643077" name="Text Box 5"/>
          <p:cNvSpPr txBox="1">
            <a:spLocks noChangeArrowheads="1"/>
          </p:cNvSpPr>
          <p:nvPr/>
        </p:nvSpPr>
        <p:spPr bwMode="auto">
          <a:xfrm>
            <a:off x="29718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以色</a:t>
            </a:r>
          </a:p>
          <a:p>
            <a:pPr algn="ctr"/>
            <a:r>
              <a:rPr lang="zh-CN" altLang="en-US" sz="2400" b="1" dirty="0">
                <a:solidFill>
                  <a:srgbClr val="FFFF66"/>
                </a:solidFill>
                <a:latin typeface="Arial" charset="0"/>
                <a:ea typeface="ＭＳ Ｐゴシック" charset="0"/>
                <a:cs typeface="Osaka" charset="0"/>
              </a:rPr>
              <a:t>列有</a:t>
            </a:r>
          </a:p>
          <a:p>
            <a:pPr algn="ctr"/>
            <a:r>
              <a:rPr lang="zh-CN" altLang="en-US" sz="2400" b="1" dirty="0">
                <a:solidFill>
                  <a:srgbClr val="FFFF66"/>
                </a:solidFill>
                <a:latin typeface="Arial" charset="0"/>
                <a:ea typeface="ＭＳ Ｐゴシック" charset="0"/>
                <a:cs typeface="Osaka" charset="0"/>
              </a:rPr>
              <a:t>未来</a:t>
            </a:r>
          </a:p>
        </p:txBody>
      </p:sp>
      <p:sp>
        <p:nvSpPr>
          <p:cNvPr id="64307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9" name="Text Box 7"/>
          <p:cNvSpPr txBox="1">
            <a:spLocks noChangeArrowheads="1"/>
          </p:cNvSpPr>
          <p:nvPr/>
        </p:nvSpPr>
        <p:spPr bwMode="auto">
          <a:xfrm>
            <a:off x="5257800" y="1387475"/>
            <a:ext cx="3124200" cy="822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无千禧年派</a:t>
            </a:r>
            <a:r>
              <a:rPr lang="en-US" altLang="zh-CN" sz="2400" b="1">
                <a:solidFill>
                  <a:srgbClr val="C9C4FF"/>
                </a:solidFill>
                <a:latin typeface="Arial" charset="0"/>
                <a:ea typeface="ＭＳ Ｐゴシック" charset="0"/>
                <a:cs typeface="Osaka" charset="0"/>
              </a:rPr>
              <a:t>&amp; </a:t>
            </a:r>
          </a:p>
          <a:p>
            <a:pPr algn="ctr"/>
            <a:r>
              <a:rPr lang="zh-CN" altLang="en-US" sz="2400" b="1">
                <a:solidFill>
                  <a:srgbClr val="C9C4FF"/>
                </a:solidFill>
                <a:latin typeface="Arial" charset="0"/>
                <a:ea typeface="ＭＳ Ｐゴシック" charset="0"/>
                <a:cs typeface="Osaka" charset="0"/>
              </a:rPr>
              <a:t>后千禧年派</a:t>
            </a:r>
          </a:p>
        </p:txBody>
      </p:sp>
      <p:sp>
        <p:nvSpPr>
          <p:cNvPr id="643080" name="Text Box 8"/>
          <p:cNvSpPr txBox="1">
            <a:spLocks noChangeArrowheads="1"/>
          </p:cNvSpPr>
          <p:nvPr/>
        </p:nvSpPr>
        <p:spPr bwMode="auto">
          <a:xfrm>
            <a:off x="72390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以色列没有</a:t>
            </a:r>
          </a:p>
          <a:p>
            <a:pPr algn="ctr"/>
            <a:r>
              <a:rPr lang="zh-CN" altLang="en-US" sz="2400" b="1">
                <a:solidFill>
                  <a:srgbClr val="C9C4FF"/>
                </a:solidFill>
                <a:latin typeface="Arial" charset="0"/>
                <a:ea typeface="ＭＳ Ｐゴシック" charset="0"/>
                <a:cs typeface="Osaka" charset="0"/>
              </a:rPr>
              <a:t>未来</a:t>
            </a:r>
            <a:r>
              <a:rPr lang="en-US" altLang="zh-CN" sz="2400" b="1">
                <a:solidFill>
                  <a:srgbClr val="C9C4FF"/>
                </a:solidFill>
                <a:latin typeface="Arial" charset="0"/>
                <a:ea typeface="ＭＳ Ｐゴシック" charset="0"/>
                <a:cs typeface="Osaka" charset="0"/>
              </a:rPr>
              <a:t> </a:t>
            </a:r>
          </a:p>
        </p:txBody>
      </p:sp>
      <p:sp>
        <p:nvSpPr>
          <p:cNvPr id="64308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82" name="Text Box 10"/>
          <p:cNvSpPr txBox="1">
            <a:spLocks noChangeArrowheads="1"/>
          </p:cNvSpPr>
          <p:nvPr/>
        </p:nvSpPr>
        <p:spPr bwMode="auto">
          <a:xfrm>
            <a:off x="5657850" y="6284168"/>
            <a:ext cx="24130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00FFFF"/>
                </a:solidFill>
                <a:latin typeface="Arial" charset="0"/>
                <a:ea typeface="ＭＳ Ｐゴシック" charset="0"/>
                <a:cs typeface="Osaka" charset="0"/>
              </a:rPr>
              <a:t>圣约前千禧年派</a:t>
            </a:r>
            <a:r>
              <a:rPr lang="en-US" altLang="zh-CN" sz="2400" b="1" dirty="0">
                <a:solidFill>
                  <a:srgbClr val="00FFFF"/>
                </a:solidFill>
                <a:latin typeface="Arial" charset="0"/>
                <a:ea typeface="ＭＳ Ｐゴシック" charset="0"/>
                <a:cs typeface="Osaka" charset="0"/>
              </a:rPr>
              <a:t> </a:t>
            </a:r>
          </a:p>
        </p:txBody>
      </p:sp>
      <p:sp>
        <p:nvSpPr>
          <p:cNvPr id="643083" name="Text Box 11"/>
          <p:cNvSpPr txBox="1">
            <a:spLocks noChangeArrowheads="1"/>
          </p:cNvSpPr>
          <p:nvPr/>
        </p:nvSpPr>
        <p:spPr bwMode="auto">
          <a:xfrm>
            <a:off x="489585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00FFFF"/>
                </a:solidFill>
                <a:latin typeface="Arial" charset="0"/>
                <a:ea typeface="ＭＳ Ｐゴシック" charset="0"/>
                <a:cs typeface="Osaka" charset="0"/>
              </a:rPr>
              <a:t>教会是新以色列人</a:t>
            </a:r>
            <a:endParaRPr lang="en-US" altLang="zh-CN" sz="2400" b="1">
              <a:solidFill>
                <a:srgbClr val="00FFFF"/>
              </a:solidFill>
              <a:latin typeface="Arial" charset="0"/>
              <a:ea typeface="ＭＳ Ｐゴシック" charset="0"/>
              <a:cs typeface="Osaka" charset="0"/>
            </a:endParaRPr>
          </a:p>
        </p:txBody>
      </p:sp>
      <p:sp>
        <p:nvSpPr>
          <p:cNvPr id="643084" name="Text Box 12"/>
          <p:cNvSpPr txBox="1">
            <a:spLocks noChangeArrowheads="1"/>
          </p:cNvSpPr>
          <p:nvPr/>
        </p:nvSpPr>
        <p:spPr bwMode="auto">
          <a:xfrm>
            <a:off x="914400" y="36576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FFFF66"/>
                </a:solidFill>
                <a:latin typeface="Arial" charset="0"/>
                <a:ea typeface="ＭＳ Ｐゴシック" charset="0"/>
                <a:cs typeface="Osaka" charset="0"/>
              </a:rPr>
              <a:t>教会与以色列完全分开</a:t>
            </a:r>
            <a:endParaRPr lang="en-US" altLang="zh-CN" sz="2400" b="1">
              <a:solidFill>
                <a:srgbClr val="FFFF66"/>
              </a:solidFill>
              <a:latin typeface="Arial" charset="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43075"/>
                                        </p:tgtEl>
                                        <p:attrNameLst>
                                          <p:attrName>style.visibility</p:attrName>
                                        </p:attrNameLst>
                                      </p:cBhvr>
                                      <p:to>
                                        <p:strVal val="visible"/>
                                      </p:to>
                                    </p:set>
                                    <p:anim calcmode="lin" valueType="num">
                                      <p:cBhvr>
                                        <p:cTn id="7" dur="1000" fill="hold"/>
                                        <p:tgtEl>
                                          <p:spTgt spid="643075"/>
                                        </p:tgtEl>
                                        <p:attrNameLst>
                                          <p:attrName>ppt_w</p:attrName>
                                        </p:attrNameLst>
                                      </p:cBhvr>
                                      <p:tavLst>
                                        <p:tav tm="0">
                                          <p:val>
                                            <p:strVal val="#ppt_w*0.70"/>
                                          </p:val>
                                        </p:tav>
                                        <p:tav tm="100000">
                                          <p:val>
                                            <p:strVal val="#ppt_w"/>
                                          </p:val>
                                        </p:tav>
                                      </p:tavLst>
                                    </p:anim>
                                    <p:anim calcmode="lin" valueType="num">
                                      <p:cBhvr>
                                        <p:cTn id="8" dur="1000" fill="hold"/>
                                        <p:tgtEl>
                                          <p:spTgt spid="643075"/>
                                        </p:tgtEl>
                                        <p:attrNameLst>
                                          <p:attrName>ppt_h</p:attrName>
                                        </p:attrNameLst>
                                      </p:cBhvr>
                                      <p:tavLst>
                                        <p:tav tm="0">
                                          <p:val>
                                            <p:strVal val="#ppt_h"/>
                                          </p:val>
                                        </p:tav>
                                        <p:tav tm="100000">
                                          <p:val>
                                            <p:strVal val="#ppt_h"/>
                                          </p:val>
                                        </p:tav>
                                      </p:tavLst>
                                    </p:anim>
                                    <p:animEffect transition="in" filter="fade">
                                      <p:cBhvr>
                                        <p:cTn id="9" dur="1000"/>
                                        <p:tgtEl>
                                          <p:spTgt spid="64307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43076"/>
                                        </p:tgtEl>
                                        <p:attrNameLst>
                                          <p:attrName>style.visibility</p:attrName>
                                        </p:attrNameLst>
                                      </p:cBhvr>
                                      <p:to>
                                        <p:strVal val="visible"/>
                                      </p:to>
                                    </p:set>
                                    <p:anim calcmode="lin" valueType="num">
                                      <p:cBhvr>
                                        <p:cTn id="12" dur="1000" fill="hold"/>
                                        <p:tgtEl>
                                          <p:spTgt spid="643076"/>
                                        </p:tgtEl>
                                        <p:attrNameLst>
                                          <p:attrName>ppt_w</p:attrName>
                                        </p:attrNameLst>
                                      </p:cBhvr>
                                      <p:tavLst>
                                        <p:tav tm="0">
                                          <p:val>
                                            <p:strVal val="#ppt_w*0.70"/>
                                          </p:val>
                                        </p:tav>
                                        <p:tav tm="100000">
                                          <p:val>
                                            <p:strVal val="#ppt_w"/>
                                          </p:val>
                                        </p:tav>
                                      </p:tavLst>
                                    </p:anim>
                                    <p:anim calcmode="lin" valueType="num">
                                      <p:cBhvr>
                                        <p:cTn id="13" dur="1000" fill="hold"/>
                                        <p:tgtEl>
                                          <p:spTgt spid="643076"/>
                                        </p:tgtEl>
                                        <p:attrNameLst>
                                          <p:attrName>ppt_h</p:attrName>
                                        </p:attrNameLst>
                                      </p:cBhvr>
                                      <p:tavLst>
                                        <p:tav tm="0">
                                          <p:val>
                                            <p:strVal val="#ppt_h"/>
                                          </p:val>
                                        </p:tav>
                                        <p:tav tm="100000">
                                          <p:val>
                                            <p:strVal val="#ppt_h"/>
                                          </p:val>
                                        </p:tav>
                                      </p:tavLst>
                                    </p:anim>
                                    <p:animEffect transition="in" filter="fade">
                                      <p:cBhvr>
                                        <p:cTn id="14" dur="1000"/>
                                        <p:tgtEl>
                                          <p:spTgt spid="64307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43077"/>
                                        </p:tgtEl>
                                        <p:attrNameLst>
                                          <p:attrName>style.visibility</p:attrName>
                                        </p:attrNameLst>
                                      </p:cBhvr>
                                      <p:to>
                                        <p:strVal val="visible"/>
                                      </p:to>
                                    </p:set>
                                    <p:anim calcmode="lin" valueType="num">
                                      <p:cBhvr>
                                        <p:cTn id="17" dur="1000" fill="hold"/>
                                        <p:tgtEl>
                                          <p:spTgt spid="643077"/>
                                        </p:tgtEl>
                                        <p:attrNameLst>
                                          <p:attrName>ppt_w</p:attrName>
                                        </p:attrNameLst>
                                      </p:cBhvr>
                                      <p:tavLst>
                                        <p:tav tm="0">
                                          <p:val>
                                            <p:strVal val="#ppt_w+.3"/>
                                          </p:val>
                                        </p:tav>
                                        <p:tav tm="100000">
                                          <p:val>
                                            <p:strVal val="#ppt_w"/>
                                          </p:val>
                                        </p:tav>
                                      </p:tavLst>
                                    </p:anim>
                                    <p:anim calcmode="lin" valueType="num">
                                      <p:cBhvr>
                                        <p:cTn id="18" dur="1000" fill="hold"/>
                                        <p:tgtEl>
                                          <p:spTgt spid="643077"/>
                                        </p:tgtEl>
                                        <p:attrNameLst>
                                          <p:attrName>ppt_h</p:attrName>
                                        </p:attrNameLst>
                                      </p:cBhvr>
                                      <p:tavLst>
                                        <p:tav tm="0">
                                          <p:val>
                                            <p:strVal val="#ppt_h"/>
                                          </p:val>
                                        </p:tav>
                                        <p:tav tm="100000">
                                          <p:val>
                                            <p:strVal val="#ppt_h"/>
                                          </p:val>
                                        </p:tav>
                                      </p:tavLst>
                                    </p:anim>
                                    <p:animEffect transition="in" filter="fade">
                                      <p:cBhvr>
                                        <p:cTn id="19" dur="1000"/>
                                        <p:tgtEl>
                                          <p:spTgt spid="64307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643078"/>
                                        </p:tgtEl>
                                        <p:attrNameLst>
                                          <p:attrName>style.visibility</p:attrName>
                                        </p:attrNameLst>
                                      </p:cBhvr>
                                      <p:to>
                                        <p:strVal val="visible"/>
                                      </p:to>
                                    </p:set>
                                    <p:anim calcmode="lin" valueType="num">
                                      <p:cBhvr>
                                        <p:cTn id="24" dur="1000" fill="hold"/>
                                        <p:tgtEl>
                                          <p:spTgt spid="643078"/>
                                        </p:tgtEl>
                                        <p:attrNameLst>
                                          <p:attrName>ppt_w</p:attrName>
                                        </p:attrNameLst>
                                      </p:cBhvr>
                                      <p:tavLst>
                                        <p:tav tm="0">
                                          <p:val>
                                            <p:strVal val="#ppt_w+.3"/>
                                          </p:val>
                                        </p:tav>
                                        <p:tav tm="100000">
                                          <p:val>
                                            <p:strVal val="#ppt_w"/>
                                          </p:val>
                                        </p:tav>
                                      </p:tavLst>
                                    </p:anim>
                                    <p:anim calcmode="lin" valueType="num">
                                      <p:cBhvr>
                                        <p:cTn id="25" dur="1000" fill="hold"/>
                                        <p:tgtEl>
                                          <p:spTgt spid="643078"/>
                                        </p:tgtEl>
                                        <p:attrNameLst>
                                          <p:attrName>ppt_h</p:attrName>
                                        </p:attrNameLst>
                                      </p:cBhvr>
                                      <p:tavLst>
                                        <p:tav tm="0">
                                          <p:val>
                                            <p:strVal val="#ppt_h"/>
                                          </p:val>
                                        </p:tav>
                                        <p:tav tm="100000">
                                          <p:val>
                                            <p:strVal val="#ppt_h"/>
                                          </p:val>
                                        </p:tav>
                                      </p:tavLst>
                                    </p:anim>
                                    <p:animEffect transition="in" filter="fade">
                                      <p:cBhvr>
                                        <p:cTn id="26" dur="1000"/>
                                        <p:tgtEl>
                                          <p:spTgt spid="64307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43079"/>
                                        </p:tgtEl>
                                        <p:attrNameLst>
                                          <p:attrName>style.visibility</p:attrName>
                                        </p:attrNameLst>
                                      </p:cBhvr>
                                      <p:to>
                                        <p:strVal val="visible"/>
                                      </p:to>
                                    </p:set>
                                    <p:anim calcmode="lin" valueType="num">
                                      <p:cBhvr>
                                        <p:cTn id="29" dur="1000" fill="hold"/>
                                        <p:tgtEl>
                                          <p:spTgt spid="643079"/>
                                        </p:tgtEl>
                                        <p:attrNameLst>
                                          <p:attrName>ppt_w</p:attrName>
                                        </p:attrNameLst>
                                      </p:cBhvr>
                                      <p:tavLst>
                                        <p:tav tm="0">
                                          <p:val>
                                            <p:strVal val="#ppt_w+.3"/>
                                          </p:val>
                                        </p:tav>
                                        <p:tav tm="100000">
                                          <p:val>
                                            <p:strVal val="#ppt_w"/>
                                          </p:val>
                                        </p:tav>
                                      </p:tavLst>
                                    </p:anim>
                                    <p:anim calcmode="lin" valueType="num">
                                      <p:cBhvr>
                                        <p:cTn id="30" dur="1000" fill="hold"/>
                                        <p:tgtEl>
                                          <p:spTgt spid="643079"/>
                                        </p:tgtEl>
                                        <p:attrNameLst>
                                          <p:attrName>ppt_h</p:attrName>
                                        </p:attrNameLst>
                                      </p:cBhvr>
                                      <p:tavLst>
                                        <p:tav tm="0">
                                          <p:val>
                                            <p:strVal val="#ppt_h"/>
                                          </p:val>
                                        </p:tav>
                                        <p:tav tm="100000">
                                          <p:val>
                                            <p:strVal val="#ppt_h"/>
                                          </p:val>
                                        </p:tav>
                                      </p:tavLst>
                                    </p:anim>
                                    <p:animEffect transition="in" filter="fade">
                                      <p:cBhvr>
                                        <p:cTn id="31" dur="1000"/>
                                        <p:tgtEl>
                                          <p:spTgt spid="643079"/>
                                        </p:tgtEl>
                                      </p:cBhvr>
                                    </p:animEffect>
                                  </p:childTnLst>
                                </p:cTn>
                              </p:par>
                            </p:childTnLst>
                          </p:cTn>
                        </p:par>
                        <p:par>
                          <p:cTn id="32" fill="hold">
                            <p:stCondLst>
                              <p:cond delay="1000"/>
                            </p:stCondLst>
                            <p:childTnLst>
                              <p:par>
                                <p:cTn id="33" presetID="50" presetClass="entr" presetSubtype="0" decel="100000" fill="hold" grpId="0" nodeType="afterEffect">
                                  <p:stCondLst>
                                    <p:cond delay="0"/>
                                  </p:stCondLst>
                                  <p:childTnLst>
                                    <p:set>
                                      <p:cBhvr>
                                        <p:cTn id="34" dur="1" fill="hold">
                                          <p:stCondLst>
                                            <p:cond delay="0"/>
                                          </p:stCondLst>
                                        </p:cTn>
                                        <p:tgtEl>
                                          <p:spTgt spid="643080"/>
                                        </p:tgtEl>
                                        <p:attrNameLst>
                                          <p:attrName>style.visibility</p:attrName>
                                        </p:attrNameLst>
                                      </p:cBhvr>
                                      <p:to>
                                        <p:strVal val="visible"/>
                                      </p:to>
                                    </p:set>
                                    <p:anim calcmode="lin" valueType="num">
                                      <p:cBhvr>
                                        <p:cTn id="35" dur="1000" fill="hold"/>
                                        <p:tgtEl>
                                          <p:spTgt spid="643080"/>
                                        </p:tgtEl>
                                        <p:attrNameLst>
                                          <p:attrName>ppt_w</p:attrName>
                                        </p:attrNameLst>
                                      </p:cBhvr>
                                      <p:tavLst>
                                        <p:tav tm="0">
                                          <p:val>
                                            <p:strVal val="#ppt_w+.3"/>
                                          </p:val>
                                        </p:tav>
                                        <p:tav tm="100000">
                                          <p:val>
                                            <p:strVal val="#ppt_w"/>
                                          </p:val>
                                        </p:tav>
                                      </p:tavLst>
                                    </p:anim>
                                    <p:anim calcmode="lin" valueType="num">
                                      <p:cBhvr>
                                        <p:cTn id="36" dur="1000" fill="hold"/>
                                        <p:tgtEl>
                                          <p:spTgt spid="643080"/>
                                        </p:tgtEl>
                                        <p:attrNameLst>
                                          <p:attrName>ppt_h</p:attrName>
                                        </p:attrNameLst>
                                      </p:cBhvr>
                                      <p:tavLst>
                                        <p:tav tm="0">
                                          <p:val>
                                            <p:strVal val="#ppt_h"/>
                                          </p:val>
                                        </p:tav>
                                        <p:tav tm="100000">
                                          <p:val>
                                            <p:strVal val="#ppt_h"/>
                                          </p:val>
                                        </p:tav>
                                      </p:tavLst>
                                    </p:anim>
                                    <p:animEffect transition="in" filter="fade">
                                      <p:cBhvr>
                                        <p:cTn id="37" dur="1000"/>
                                        <p:tgtEl>
                                          <p:spTgt spid="64308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43081"/>
                                        </p:tgtEl>
                                        <p:attrNameLst>
                                          <p:attrName>style.visibility</p:attrName>
                                        </p:attrNameLst>
                                      </p:cBhvr>
                                      <p:to>
                                        <p:strVal val="visible"/>
                                      </p:to>
                                    </p:set>
                                    <p:anim calcmode="lin" valueType="num">
                                      <p:cBhvr>
                                        <p:cTn id="42" dur="1000" fill="hold"/>
                                        <p:tgtEl>
                                          <p:spTgt spid="643081"/>
                                        </p:tgtEl>
                                        <p:attrNameLst>
                                          <p:attrName>ppt_w</p:attrName>
                                        </p:attrNameLst>
                                      </p:cBhvr>
                                      <p:tavLst>
                                        <p:tav tm="0">
                                          <p:val>
                                            <p:strVal val="#ppt_w+.3"/>
                                          </p:val>
                                        </p:tav>
                                        <p:tav tm="100000">
                                          <p:val>
                                            <p:strVal val="#ppt_w"/>
                                          </p:val>
                                        </p:tav>
                                      </p:tavLst>
                                    </p:anim>
                                    <p:anim calcmode="lin" valueType="num">
                                      <p:cBhvr>
                                        <p:cTn id="43" dur="1000" fill="hold"/>
                                        <p:tgtEl>
                                          <p:spTgt spid="643081"/>
                                        </p:tgtEl>
                                        <p:attrNameLst>
                                          <p:attrName>ppt_h</p:attrName>
                                        </p:attrNameLst>
                                      </p:cBhvr>
                                      <p:tavLst>
                                        <p:tav tm="0">
                                          <p:val>
                                            <p:strVal val="#ppt_h"/>
                                          </p:val>
                                        </p:tav>
                                        <p:tav tm="100000">
                                          <p:val>
                                            <p:strVal val="#ppt_h"/>
                                          </p:val>
                                        </p:tav>
                                      </p:tavLst>
                                    </p:anim>
                                    <p:animEffect transition="in" filter="fade">
                                      <p:cBhvr>
                                        <p:cTn id="44" dur="1000"/>
                                        <p:tgtEl>
                                          <p:spTgt spid="643081"/>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643082"/>
                                        </p:tgtEl>
                                        <p:attrNameLst>
                                          <p:attrName>style.visibility</p:attrName>
                                        </p:attrNameLst>
                                      </p:cBhvr>
                                      <p:to>
                                        <p:strVal val="visible"/>
                                      </p:to>
                                    </p:set>
                                    <p:anim calcmode="lin" valueType="num">
                                      <p:cBhvr>
                                        <p:cTn id="47" dur="1000" fill="hold"/>
                                        <p:tgtEl>
                                          <p:spTgt spid="643082"/>
                                        </p:tgtEl>
                                        <p:attrNameLst>
                                          <p:attrName>ppt_w</p:attrName>
                                        </p:attrNameLst>
                                      </p:cBhvr>
                                      <p:tavLst>
                                        <p:tav tm="0">
                                          <p:val>
                                            <p:strVal val="#ppt_w+.3"/>
                                          </p:val>
                                        </p:tav>
                                        <p:tav tm="100000">
                                          <p:val>
                                            <p:strVal val="#ppt_w"/>
                                          </p:val>
                                        </p:tav>
                                      </p:tavLst>
                                    </p:anim>
                                    <p:anim calcmode="lin" valueType="num">
                                      <p:cBhvr>
                                        <p:cTn id="48" dur="1000" fill="hold"/>
                                        <p:tgtEl>
                                          <p:spTgt spid="643082"/>
                                        </p:tgtEl>
                                        <p:attrNameLst>
                                          <p:attrName>ppt_h</p:attrName>
                                        </p:attrNameLst>
                                      </p:cBhvr>
                                      <p:tavLst>
                                        <p:tav tm="0">
                                          <p:val>
                                            <p:strVal val="#ppt_h"/>
                                          </p:val>
                                        </p:tav>
                                        <p:tav tm="100000">
                                          <p:val>
                                            <p:strVal val="#ppt_h"/>
                                          </p:val>
                                        </p:tav>
                                      </p:tavLst>
                                    </p:anim>
                                    <p:animEffect transition="in" filter="fade">
                                      <p:cBhvr>
                                        <p:cTn id="49" dur="1000"/>
                                        <p:tgtEl>
                                          <p:spTgt spid="643082"/>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643083"/>
                                        </p:tgtEl>
                                        <p:attrNameLst>
                                          <p:attrName>style.visibility</p:attrName>
                                        </p:attrNameLst>
                                      </p:cBhvr>
                                      <p:to>
                                        <p:strVal val="visible"/>
                                      </p:to>
                                    </p:set>
                                    <p:anim calcmode="lin" valueType="num">
                                      <p:cBhvr>
                                        <p:cTn id="54" dur="1000" fill="hold"/>
                                        <p:tgtEl>
                                          <p:spTgt spid="643083"/>
                                        </p:tgtEl>
                                        <p:attrNameLst>
                                          <p:attrName>ppt_w</p:attrName>
                                        </p:attrNameLst>
                                      </p:cBhvr>
                                      <p:tavLst>
                                        <p:tav tm="0">
                                          <p:val>
                                            <p:strVal val="#ppt_w+.3"/>
                                          </p:val>
                                        </p:tav>
                                        <p:tav tm="100000">
                                          <p:val>
                                            <p:strVal val="#ppt_w"/>
                                          </p:val>
                                        </p:tav>
                                      </p:tavLst>
                                    </p:anim>
                                    <p:anim calcmode="lin" valueType="num">
                                      <p:cBhvr>
                                        <p:cTn id="55" dur="1000" fill="hold"/>
                                        <p:tgtEl>
                                          <p:spTgt spid="643083"/>
                                        </p:tgtEl>
                                        <p:attrNameLst>
                                          <p:attrName>ppt_h</p:attrName>
                                        </p:attrNameLst>
                                      </p:cBhvr>
                                      <p:tavLst>
                                        <p:tav tm="0">
                                          <p:val>
                                            <p:strVal val="#ppt_h"/>
                                          </p:val>
                                        </p:tav>
                                        <p:tav tm="100000">
                                          <p:val>
                                            <p:strVal val="#ppt_h"/>
                                          </p:val>
                                        </p:tav>
                                      </p:tavLst>
                                    </p:anim>
                                    <p:animEffect transition="in" filter="fade">
                                      <p:cBhvr>
                                        <p:cTn id="56" dur="1000"/>
                                        <p:tgtEl>
                                          <p:spTgt spid="643083"/>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643084"/>
                                        </p:tgtEl>
                                        <p:attrNameLst>
                                          <p:attrName>style.visibility</p:attrName>
                                        </p:attrNameLst>
                                      </p:cBhvr>
                                      <p:to>
                                        <p:strVal val="visible"/>
                                      </p:to>
                                    </p:set>
                                    <p:anim calcmode="lin" valueType="num">
                                      <p:cBhvr>
                                        <p:cTn id="61" dur="1000" fill="hold"/>
                                        <p:tgtEl>
                                          <p:spTgt spid="643084"/>
                                        </p:tgtEl>
                                        <p:attrNameLst>
                                          <p:attrName>ppt_w</p:attrName>
                                        </p:attrNameLst>
                                      </p:cBhvr>
                                      <p:tavLst>
                                        <p:tav tm="0">
                                          <p:val>
                                            <p:strVal val="#ppt_w+.3"/>
                                          </p:val>
                                        </p:tav>
                                        <p:tav tm="100000">
                                          <p:val>
                                            <p:strVal val="#ppt_w"/>
                                          </p:val>
                                        </p:tav>
                                      </p:tavLst>
                                    </p:anim>
                                    <p:anim calcmode="lin" valueType="num">
                                      <p:cBhvr>
                                        <p:cTn id="62" dur="1000" fill="hold"/>
                                        <p:tgtEl>
                                          <p:spTgt spid="643084"/>
                                        </p:tgtEl>
                                        <p:attrNameLst>
                                          <p:attrName>ppt_h</p:attrName>
                                        </p:attrNameLst>
                                      </p:cBhvr>
                                      <p:tavLst>
                                        <p:tav tm="0">
                                          <p:val>
                                            <p:strVal val="#ppt_h"/>
                                          </p:val>
                                        </p:tav>
                                        <p:tav tm="100000">
                                          <p:val>
                                            <p:strVal val="#ppt_h"/>
                                          </p:val>
                                        </p:tav>
                                      </p:tavLst>
                                    </p:anim>
                                    <p:animEffect transition="in" filter="fade">
                                      <p:cBhvr>
                                        <p:cTn id="63" dur="1000"/>
                                        <p:tgtEl>
                                          <p:spTgt spid="64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p:bldP spid="643077" grpId="0"/>
      <p:bldP spid="643078" grpId="0" animBg="1"/>
      <p:bldP spid="643079" grpId="0"/>
      <p:bldP spid="643080" grpId="0"/>
      <p:bldP spid="643081" grpId="0" animBg="1"/>
      <p:bldP spid="643082" grpId="0"/>
      <p:bldP spid="643083" grpId="0"/>
      <p:bldP spid="64308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a:solidFill>
                  <a:srgbClr val="FFFFFF"/>
                </a:solidFill>
                <a:latin typeface="Arial" charset="0"/>
                <a:cs typeface="Arial" charset="0"/>
              </a:rPr>
              <a:t>154d</a:t>
            </a:r>
            <a:endParaRPr lang="en-US" altLang="zh-CN" sz="2400" b="1">
              <a:solidFill>
                <a:srgbClr val="000000"/>
              </a:solidFill>
              <a:latin typeface="Arial" charset="0"/>
              <a:cs typeface="Arial" charset="0"/>
            </a:endParaRPr>
          </a:p>
        </p:txBody>
      </p:sp>
      <p:graphicFrame>
        <p:nvGraphicFramePr>
          <p:cNvPr id="676929" name="Group 65"/>
          <p:cNvGraphicFramePr>
            <a:graphicFrameLocks noGrp="1"/>
          </p:cNvGraphicFramePr>
          <p:nvPr>
            <p:extLst>
              <p:ext uri="{D42A27DB-BD31-4B8C-83A1-F6EECF244321}">
                <p14:modId xmlns:p14="http://schemas.microsoft.com/office/powerpoint/2010/main" val="3504552815"/>
              </p:ext>
            </p:extLst>
          </p:nvPr>
        </p:nvGraphicFramePr>
        <p:xfrm>
          <a:off x="0" y="909638"/>
          <a:ext cx="9144000" cy="568801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213858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3"/>
          <p:cNvSpPr>
            <a:spLocks noGrp="1" noChangeArrowheads="1"/>
          </p:cNvSpPr>
          <p:nvPr>
            <p:ph type="subTitle" idx="1"/>
          </p:nvPr>
        </p:nvSpPr>
        <p:spPr/>
        <p:txBody>
          <a:bodyPr/>
          <a:lstStyle/>
          <a:p>
            <a:pPr eaLnBrk="1" hangingPunct="1"/>
            <a:r>
              <a:rPr lang="zh-CN" altLang="en-US" sz="3600" b="1" i="1">
                <a:solidFill>
                  <a:schemeClr val="tx1"/>
                </a:solidFill>
                <a:latin typeface="Arial" charset="0"/>
                <a:ea typeface="Osaka" charset="0"/>
                <a:cs typeface="Osaka" charset="0"/>
              </a:rPr>
              <a:t>神的义将彰显于未来以色列的重建</a:t>
            </a:r>
            <a:r>
              <a:rPr lang="en-US" altLang="zh-CN" sz="3600" b="1" i="1">
                <a:solidFill>
                  <a:schemeClr val="tx1"/>
                </a:solidFill>
                <a:latin typeface="Arial" charset="0"/>
                <a:ea typeface="Osaka" charset="0"/>
                <a:cs typeface="Osaka" charset="0"/>
              </a:rPr>
              <a:t> </a:t>
            </a:r>
          </a:p>
        </p:txBody>
      </p:sp>
      <p:sp>
        <p:nvSpPr>
          <p:cNvPr id="700417" name="Rectangle 2"/>
          <p:cNvSpPr>
            <a:spLocks noGrp="1" noChangeArrowheads="1"/>
          </p:cNvSpPr>
          <p:nvPr>
            <p:ph type="ctrTitle"/>
          </p:nvPr>
        </p:nvSpPr>
        <p:spPr/>
        <p:txBody>
          <a:bodyPr/>
          <a:lstStyle/>
          <a:p>
            <a:pPr eaLnBrk="1" hangingPunct="1"/>
            <a:r>
              <a:rPr lang="zh-CN" altLang="en-US" sz="7200" dirty="0">
                <a:solidFill>
                  <a:schemeClr val="tx1"/>
                </a:solidFill>
                <a:latin typeface="Arial" charset="0"/>
                <a:ea typeface="Osaka" charset="0"/>
                <a:cs typeface="Osaka" charset="0"/>
              </a:rPr>
              <a:t>罗马书 </a:t>
            </a:r>
            <a:r>
              <a:rPr lang="en-US" altLang="zh-CN" sz="7200" dirty="0">
                <a:solidFill>
                  <a:schemeClr val="tx1"/>
                </a:solidFill>
                <a:latin typeface="Arial" charset="0"/>
                <a:ea typeface="Osaka" charset="0"/>
                <a:cs typeface="Osaka" charset="0"/>
              </a:rPr>
              <a:t>11</a:t>
            </a:r>
            <a:r>
              <a:rPr lang="zh-CN" altLang="en-US" sz="7200" dirty="0">
                <a:solidFill>
                  <a:schemeClr val="tx1"/>
                </a:solidFill>
                <a:latin typeface="Arial" charset="0"/>
                <a:ea typeface="Osaka" charset="0"/>
                <a:cs typeface="Osaka" charset="0"/>
              </a:rPr>
              <a:t>章</a:t>
            </a:r>
            <a:endParaRPr lang="en-US" altLang="zh-CN" sz="7200" dirty="0">
              <a:solidFill>
                <a:schemeClr val="tx1"/>
              </a:solidFill>
              <a:latin typeface="Arial" charset="0"/>
              <a:ea typeface="Osaka" charset="0"/>
              <a:cs typeface="Osaka" charset="0"/>
            </a:endParaRPr>
          </a:p>
        </p:txBody>
      </p:sp>
      <p:sp>
        <p:nvSpPr>
          <p:cNvPr id="700419" name="Text Box 4"/>
          <p:cNvSpPr txBox="1">
            <a:spLocks noChangeArrowheads="1"/>
          </p:cNvSpPr>
          <p:nvPr/>
        </p:nvSpPr>
        <p:spPr bwMode="auto">
          <a:xfrm>
            <a:off x="8305800" y="76200"/>
            <a:ext cx="811213"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154d</a:t>
            </a:r>
            <a:endParaRPr lang="en-US" altLang="zh-CN" sz="2400" b="1">
              <a:solidFill>
                <a:schemeClr val="tx1"/>
              </a:solidFill>
              <a:ea typeface="ＭＳ Ｐゴシック" charset="0"/>
              <a:cs typeface="Osaka"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1" name="Rectangle 3"/>
          <p:cNvSpPr>
            <a:spLocks noGrp="1" noChangeArrowheads="1"/>
          </p:cNvSpPr>
          <p:nvPr>
            <p:ph type="title" idx="4294967295"/>
          </p:nvPr>
        </p:nvSpPr>
        <p:spPr>
          <a:xfrm>
            <a:off x="0" y="533400"/>
            <a:ext cx="8763000" cy="838200"/>
          </a:xfrm>
        </p:spPr>
        <p:txBody>
          <a:bodyPr/>
          <a:lstStyle/>
          <a:p>
            <a:pPr eaLnBrk="1" hangingPunct="1">
              <a:defRPr/>
            </a:pPr>
            <a:r>
              <a:rPr lang="zh-CN" altLang="en-US" sz="6000" b="1">
                <a:effectLst>
                  <a:outerShdw blurRad="38100" dist="38100" dir="2700000" algn="tl">
                    <a:srgbClr val="FFFFFF"/>
                  </a:outerShdw>
                </a:effectLst>
                <a:latin typeface="Arial" charset="0"/>
                <a:ea typeface="ＭＳ Ｐゴシック" charset="0"/>
                <a:cs typeface="ＭＳ Ｐゴシック" charset="0"/>
              </a:rPr>
              <a:t>神的国</a:t>
            </a:r>
            <a:endParaRPr lang="zh-CN" altLang="en-US" sz="4000" b="1">
              <a:effectLst>
                <a:outerShdw blurRad="38100" dist="38100" dir="2700000" algn="tl">
                  <a:srgbClr val="FFFFFF"/>
                </a:outerShdw>
              </a:effectLst>
              <a:latin typeface="Arial" charset="0"/>
              <a:ea typeface="ＭＳ Ｐゴシック" charset="0"/>
              <a:cs typeface="ＭＳ Ｐゴシック" charset="0"/>
            </a:endParaRPr>
          </a:p>
        </p:txBody>
      </p:sp>
      <p:sp>
        <p:nvSpPr>
          <p:cNvPr id="703492" name="Rectangle 4"/>
          <p:cNvSpPr>
            <a:spLocks noGrp="1" noChangeArrowheads="1"/>
          </p:cNvSpPr>
          <p:nvPr>
            <p:ph type="body" idx="4294967295"/>
          </p:nvPr>
        </p:nvSpPr>
        <p:spPr>
          <a:xfrm>
            <a:off x="2133600" y="1524000"/>
            <a:ext cx="4648200" cy="609600"/>
          </a:xfrm>
        </p:spPr>
        <p:txBody>
          <a:bodyPr/>
          <a:lstStyle/>
          <a:p>
            <a:pPr marL="461963" indent="-461963" algn="ctr" eaLnBrk="1" hangingPunct="1">
              <a:buFontTx/>
              <a:buNone/>
              <a:defRPr/>
            </a:pP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是什么</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  </a:t>
            </a: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何时建立</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03492">
                                            <p:txEl>
                                              <p:pRg st="0" end="0"/>
                                            </p:txEl>
                                          </p:spTgt>
                                        </p:tgtEl>
                                        <p:attrNameLst>
                                          <p:attrName>style.visibility</p:attrName>
                                        </p:attrNameLst>
                                      </p:cBhvr>
                                      <p:to>
                                        <p:strVal val="visible"/>
                                      </p:to>
                                    </p:set>
                                    <p:animEffect transition="in" filter="circle(in)">
                                      <p:cBhvr>
                                        <p:cTn id="7" dur="2000"/>
                                        <p:tgtEl>
                                          <p:spTgt spid="703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348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l="6323" r="9367" b="156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5539" name="Rectangle 3"/>
          <p:cNvSpPr>
            <a:spLocks noGrp="1" noChangeArrowheads="1"/>
          </p:cNvSpPr>
          <p:nvPr>
            <p:ph type="title" idx="4294967295"/>
          </p:nvPr>
        </p:nvSpPr>
        <p:spPr>
          <a:xfrm>
            <a:off x="0" y="381000"/>
            <a:ext cx="4648200" cy="838200"/>
          </a:xfrm>
          <a:effectLst>
            <a:outerShdw blurRad="63500" dist="35921" dir="2700000" algn="ctr" rotWithShape="0">
              <a:srgbClr val="000000">
                <a:alpha val="74997"/>
              </a:srgbClr>
            </a:outerShdw>
          </a:effectLst>
        </p:spPr>
        <p:txBody>
          <a:bodyPr>
            <a:normAutofit/>
          </a:bodyPr>
          <a:lstStyle/>
          <a:p>
            <a:pPr eaLnBrk="1" hangingPunct="1">
              <a:defRPr/>
            </a:pPr>
            <a:r>
              <a:rPr lang="zh-CN" altLang="en-US" sz="4400" dirty="0">
                <a:solidFill>
                  <a:srgbClr val="FFFFFF"/>
                </a:solidFill>
              </a:rPr>
              <a:t>以赛亚书 </a:t>
            </a:r>
            <a:r>
              <a:rPr lang="en-US" altLang="zh-CN" sz="4400" dirty="0">
                <a:solidFill>
                  <a:srgbClr val="FFFFFF"/>
                </a:solidFill>
              </a:rPr>
              <a:t>11:6-9</a:t>
            </a:r>
          </a:p>
        </p:txBody>
      </p:sp>
      <p:sp>
        <p:nvSpPr>
          <p:cNvPr id="705541" name="Rectangle 5"/>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en-US" altLang="zh-CN" sz="2400" b="1" baseline="30000" dirty="0">
                <a:latin typeface="Arial" charset="0"/>
                <a:ea typeface="Osaka" charset="0"/>
                <a:cs typeface="Osaka" charset="0"/>
              </a:rPr>
              <a:t>6 </a:t>
            </a:r>
            <a:r>
              <a:rPr lang="zh-CN" altLang="en-US" sz="2400" b="1" dirty="0">
                <a:latin typeface="Arial" charset="0"/>
                <a:ea typeface="Osaka" charset="0"/>
                <a:cs typeface="Osaka" charset="0"/>
              </a:rPr>
              <a:t>豺狼与绵羊羔同居，</a:t>
            </a:r>
            <a:endParaRPr lang="en-US" altLang="zh-CN" sz="2400" b="1" dirty="0">
              <a:latin typeface="Arial" charset="0"/>
              <a:ea typeface="Osaka" charset="0"/>
              <a:cs typeface="Osaka" charset="0"/>
            </a:endParaRPr>
          </a:p>
          <a:p>
            <a:pPr>
              <a:lnSpc>
                <a:spcPct val="90000"/>
              </a:lnSpc>
              <a:spcBef>
                <a:spcPct val="20000"/>
              </a:spcBef>
            </a:pP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豹子与山羊羔同卧</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a:t>
            </a:r>
          </a:p>
          <a:p>
            <a:pPr>
              <a:lnSpc>
                <a:spcPct val="90000"/>
              </a:lnSpc>
              <a:spcBef>
                <a:spcPct val="20000"/>
              </a:spcBef>
            </a:pPr>
            <a:r>
              <a:rPr lang="zh-CN" altLang="en-US" sz="2400" b="1" dirty="0">
                <a:latin typeface="Arial" charset="0"/>
                <a:ea typeface="Osaka" charset="0"/>
                <a:cs typeface="Osaka" charset="0"/>
              </a:rPr>
              <a:t>  少壮狮子与牛犊并肥畜同群；</a:t>
            </a:r>
          </a:p>
          <a:p>
            <a:pPr>
              <a:lnSpc>
                <a:spcPct val="90000"/>
              </a:lnSpc>
              <a:spcBef>
                <a:spcPct val="20000"/>
              </a:spcBef>
            </a:pPr>
            <a:r>
              <a:rPr lang="zh-CN" altLang="en-US" sz="2400" b="1" dirty="0">
                <a:latin typeface="Arial" charset="0"/>
                <a:ea typeface="Osaka" charset="0"/>
                <a:cs typeface="Osaka" charset="0"/>
              </a:rPr>
              <a:t>  小孩子要牵引它们。</a:t>
            </a:r>
          </a:p>
          <a:p>
            <a:pPr>
              <a:lnSpc>
                <a:spcPct val="90000"/>
              </a:lnSpc>
              <a:spcBef>
                <a:spcPct val="20000"/>
              </a:spcBef>
            </a:pPr>
            <a:r>
              <a:rPr lang="en-US" altLang="zh-CN" sz="2400" b="1" baseline="30000" dirty="0">
                <a:latin typeface="Arial" charset="0"/>
                <a:ea typeface="Osaka" charset="0"/>
                <a:cs typeface="Osaka" charset="0"/>
              </a:rPr>
              <a:t>7</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牛必与熊同食；</a:t>
            </a:r>
          </a:p>
          <a:p>
            <a:pPr>
              <a:lnSpc>
                <a:spcPct val="90000"/>
              </a:lnSpc>
              <a:spcBef>
                <a:spcPct val="20000"/>
              </a:spcBef>
            </a:pPr>
            <a:r>
              <a:rPr lang="zh-CN" altLang="en-US" sz="2400" b="1" dirty="0">
                <a:latin typeface="Arial" charset="0"/>
                <a:ea typeface="Osaka" charset="0"/>
                <a:cs typeface="Osaka" charset="0"/>
              </a:rPr>
              <a:t>  牛犊必与小熊同卧；</a:t>
            </a:r>
          </a:p>
          <a:p>
            <a:pPr>
              <a:lnSpc>
                <a:spcPct val="90000"/>
              </a:lnSpc>
              <a:spcBef>
                <a:spcPct val="20000"/>
              </a:spcBef>
            </a:pPr>
            <a:r>
              <a:rPr lang="zh-CN" altLang="en-US" sz="2400" b="1" dirty="0">
                <a:latin typeface="Arial" charset="0"/>
                <a:ea typeface="Osaka" charset="0"/>
                <a:cs typeface="Osaka" charset="0"/>
              </a:rPr>
              <a:t>  狮子必吃草，与牛一样。</a:t>
            </a:r>
          </a:p>
          <a:p>
            <a:pPr>
              <a:lnSpc>
                <a:spcPct val="90000"/>
              </a:lnSpc>
              <a:spcBef>
                <a:spcPct val="20000"/>
              </a:spcBef>
            </a:pPr>
            <a:r>
              <a:rPr lang="en-US" altLang="zh-CN" sz="2400" b="1" baseline="30000" dirty="0">
                <a:latin typeface="Arial" charset="0"/>
                <a:ea typeface="Osaka" charset="0"/>
                <a:cs typeface="Osaka" charset="0"/>
              </a:rPr>
              <a:t>8</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吃奶的孩子必玩耍要在虺蛇的</a:t>
            </a:r>
          </a:p>
          <a:p>
            <a:pPr>
              <a:lnSpc>
                <a:spcPct val="90000"/>
              </a:lnSpc>
              <a:spcBef>
                <a:spcPct val="20000"/>
              </a:spcBef>
            </a:pPr>
            <a:r>
              <a:rPr lang="zh-CN" altLang="en-US" sz="2400" b="1" dirty="0">
                <a:latin typeface="Arial" charset="0"/>
                <a:ea typeface="Osaka" charset="0"/>
                <a:cs typeface="Osaka" charset="0"/>
              </a:rPr>
              <a:t>   洞口；断奶的婴儿必按手中毒</a:t>
            </a:r>
          </a:p>
          <a:p>
            <a:pPr>
              <a:lnSpc>
                <a:spcPct val="90000"/>
              </a:lnSpc>
              <a:spcBef>
                <a:spcPct val="20000"/>
              </a:spcBef>
            </a:pPr>
            <a:r>
              <a:rPr lang="zh-CN" altLang="en-US" sz="2400" b="1" dirty="0">
                <a:latin typeface="Arial" charset="0"/>
                <a:ea typeface="Osaka" charset="0"/>
                <a:cs typeface="Osaka" charset="0"/>
              </a:rPr>
              <a:t>   蛇的穴上。</a:t>
            </a:r>
          </a:p>
          <a:p>
            <a:pPr>
              <a:lnSpc>
                <a:spcPct val="90000"/>
              </a:lnSpc>
              <a:spcBef>
                <a:spcPct val="20000"/>
              </a:spcBef>
            </a:pPr>
            <a:r>
              <a:rPr lang="en-US" altLang="zh-CN" sz="2400" b="1" baseline="30000" dirty="0">
                <a:latin typeface="Arial" charset="0"/>
                <a:ea typeface="Osaka" charset="0"/>
                <a:cs typeface="Osaka" charset="0"/>
              </a:rPr>
              <a:t>9</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在我圣山的遍处，这一切都不</a:t>
            </a:r>
          </a:p>
          <a:p>
            <a:pPr>
              <a:lnSpc>
                <a:spcPct val="90000"/>
              </a:lnSpc>
              <a:spcBef>
                <a:spcPct val="20000"/>
              </a:spcBef>
            </a:pPr>
            <a:r>
              <a:rPr lang="zh-CN" altLang="en-US" sz="2400" b="1" dirty="0">
                <a:latin typeface="Arial" charset="0"/>
                <a:ea typeface="Osaka" charset="0"/>
                <a:cs typeface="Osaka" charset="0"/>
              </a:rPr>
              <a:t>  伤人，不害物；</a:t>
            </a:r>
          </a:p>
          <a:p>
            <a:pPr>
              <a:lnSpc>
                <a:spcPct val="90000"/>
              </a:lnSpc>
              <a:spcBef>
                <a:spcPct val="20000"/>
              </a:spcBef>
            </a:pPr>
            <a:r>
              <a:rPr lang="zh-CN" altLang="en-US" sz="2400" b="1" dirty="0">
                <a:latin typeface="Arial" charset="0"/>
                <a:ea typeface="Osaka" charset="0"/>
                <a:cs typeface="Osaka" charset="0"/>
              </a:rPr>
              <a:t>  因为认识耶和华的知识要充满</a:t>
            </a:r>
          </a:p>
          <a:p>
            <a:pPr>
              <a:lnSpc>
                <a:spcPct val="90000"/>
              </a:lnSpc>
              <a:spcBef>
                <a:spcPct val="20000"/>
              </a:spcBef>
            </a:pPr>
            <a:r>
              <a:rPr lang="zh-CN" altLang="en-US" sz="2400" b="1" dirty="0">
                <a:latin typeface="Arial" charset="0"/>
                <a:ea typeface="Osaka" charset="0"/>
                <a:cs typeface="Osaka" charset="0"/>
              </a:rPr>
              <a:t>  遍地，好像水充满洋海一般。</a:t>
            </a:r>
          </a:p>
          <a:p>
            <a:pPr>
              <a:lnSpc>
                <a:spcPct val="90000"/>
              </a:lnSpc>
              <a:spcBef>
                <a:spcPct val="20000"/>
              </a:spcBef>
            </a:pPr>
            <a:r>
              <a:rPr lang="zh-CN" altLang="en-US" sz="2400" b="1" dirty="0">
                <a:latin typeface="Arial" charset="0"/>
                <a:ea typeface="Osaka" charset="0"/>
                <a:cs typeface="Osaka" charset="0"/>
              </a:rPr>
              <a:t> </a:t>
            </a:r>
            <a:endParaRPr lang="zh-CN" altLang="en-US" sz="2400" dirty="0">
              <a:solidFill>
                <a:schemeClr val="tx1"/>
              </a:solidFill>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05539"/>
                                        </p:tgtEl>
                                        <p:attrNameLst>
                                          <p:attrName>style.visibility</p:attrName>
                                        </p:attrNameLst>
                                      </p:cBhvr>
                                      <p:to>
                                        <p:strVal val="visible"/>
                                      </p:to>
                                    </p:set>
                                    <p:anim calcmode="lin" valueType="num">
                                      <p:cBhvr>
                                        <p:cTn id="7" dur="1000" fill="hold"/>
                                        <p:tgtEl>
                                          <p:spTgt spid="705539"/>
                                        </p:tgtEl>
                                        <p:attrNameLst>
                                          <p:attrName>ppt_x</p:attrName>
                                        </p:attrNameLst>
                                      </p:cBhvr>
                                      <p:tavLst>
                                        <p:tav tm="0">
                                          <p:val>
                                            <p:strVal val="#ppt_x-.2"/>
                                          </p:val>
                                        </p:tav>
                                        <p:tav tm="100000">
                                          <p:val>
                                            <p:strVal val="#ppt_x"/>
                                          </p:val>
                                        </p:tav>
                                      </p:tavLst>
                                    </p:anim>
                                    <p:anim calcmode="lin" valueType="num">
                                      <p:cBhvr>
                                        <p:cTn id="8" dur="1000" fill="hold"/>
                                        <p:tgtEl>
                                          <p:spTgt spid="7055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55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5541">
                                            <p:bg/>
                                          </p:spTgt>
                                        </p:tgtEl>
                                        <p:attrNameLst>
                                          <p:attrName>style.visibility</p:attrName>
                                        </p:attrNameLst>
                                      </p:cBhvr>
                                      <p:to>
                                        <p:strVal val="visible"/>
                                      </p:to>
                                    </p:set>
                                    <p:anim calcmode="lin" valueType="num">
                                      <p:cBhvr>
                                        <p:cTn id="14" dur="1000" fill="hold"/>
                                        <p:tgtEl>
                                          <p:spTgt spid="705541">
                                            <p:bg/>
                                          </p:spTgt>
                                        </p:tgtEl>
                                        <p:attrNameLst>
                                          <p:attrName>ppt_x</p:attrName>
                                        </p:attrNameLst>
                                      </p:cBhvr>
                                      <p:tavLst>
                                        <p:tav tm="0">
                                          <p:val>
                                            <p:strVal val="#ppt_x-.2"/>
                                          </p:val>
                                        </p:tav>
                                        <p:tav tm="100000">
                                          <p:val>
                                            <p:strVal val="#ppt_x"/>
                                          </p:val>
                                        </p:tav>
                                      </p:tavLst>
                                    </p:anim>
                                    <p:anim calcmode="lin" valueType="num">
                                      <p:cBhvr>
                                        <p:cTn id="15" dur="1000" fill="hold"/>
                                        <p:tgtEl>
                                          <p:spTgt spid="705541">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5541">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p:bldP spid="705541"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2" descr="leetle_l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5538" name="Rectangle 3"/>
          <p:cNvSpPr>
            <a:spLocks noGrp="1" noChangeArrowheads="1"/>
          </p:cNvSpPr>
          <p:nvPr>
            <p:ph type="title"/>
          </p:nvPr>
        </p:nvSpPr>
        <p:spPr>
          <a:xfrm>
            <a:off x="685800" y="76200"/>
            <a:ext cx="7772400" cy="914400"/>
          </a:xfrm>
        </p:spPr>
        <p:txBody>
          <a:bodyPr/>
          <a:lstStyle/>
          <a:p>
            <a:pPr eaLnBrk="1" hangingPunct="1"/>
            <a:r>
              <a:rPr lang="zh-CN" altLang="en-US" b="1">
                <a:solidFill>
                  <a:schemeClr val="bg1"/>
                </a:solidFill>
                <a:latin typeface="Arial" charset="0"/>
                <a:ea typeface="ＭＳ Ｐゴシック" charset="0"/>
                <a:cs typeface="ＭＳ Ｐゴシック" charset="0"/>
              </a:rPr>
              <a:t>狮子都被驯服</a:t>
            </a:r>
            <a:r>
              <a:rPr lang="en-US" altLang="zh-CN" b="1">
                <a:solidFill>
                  <a:schemeClr val="bg1"/>
                </a:solidFill>
                <a:latin typeface="Arial" charset="0"/>
                <a:ea typeface="ＭＳ Ｐゴシック" charset="0"/>
                <a:cs typeface="ＭＳ Ｐゴシック"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3"/>
          <p:cNvSpPr>
            <a:spLocks noGrp="1" noChangeArrowheads="1"/>
          </p:cNvSpPr>
          <p:nvPr>
            <p:ph type="subTitle" idx="1"/>
          </p:nvPr>
        </p:nvSpPr>
        <p:spPr>
          <a:xfrm>
            <a:off x="685800" y="3886200"/>
            <a:ext cx="7848600" cy="1752600"/>
          </a:xfrm>
        </p:spPr>
        <p:txBody>
          <a:bodyPr/>
          <a:lstStyle/>
          <a:p>
            <a:pPr eaLnBrk="1" hangingPunct="1"/>
            <a:r>
              <a:rPr lang="zh-CN" altLang="en-US" sz="3600" b="1" i="1">
                <a:solidFill>
                  <a:srgbClr val="FFFFFF"/>
                </a:solidFill>
                <a:latin typeface="Arial" charset="0"/>
                <a:ea typeface="Osaka" charset="0"/>
                <a:cs typeface="Osaka" charset="0"/>
              </a:rPr>
              <a:t>神的义彰显于对以色列主权性的拣选</a:t>
            </a:r>
            <a:endParaRPr lang="en-US" altLang="zh-CN" sz="3600" b="1" i="1">
              <a:solidFill>
                <a:srgbClr val="FFFFFF"/>
              </a:solidFill>
              <a:latin typeface="Arial" charset="0"/>
              <a:ea typeface="Osaka" charset="0"/>
              <a:cs typeface="Osaka" charset="0"/>
            </a:endParaRPr>
          </a:p>
        </p:txBody>
      </p:sp>
      <p:sp>
        <p:nvSpPr>
          <p:cNvPr id="675841"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Osaka" charset="0"/>
                <a:cs typeface="Osaka" charset="0"/>
              </a:rPr>
              <a:t>罗马书 </a:t>
            </a:r>
            <a:r>
              <a:rPr lang="en-US" altLang="zh-CN" sz="7200" dirty="0">
                <a:solidFill>
                  <a:srgbClr val="FFFFFF"/>
                </a:solidFill>
                <a:latin typeface="Arial" charset="0"/>
                <a:ea typeface="Osaka" charset="0"/>
                <a:cs typeface="Osaka" charset="0"/>
              </a:rPr>
              <a:t>9</a:t>
            </a:r>
            <a:r>
              <a:rPr lang="zh-CN" altLang="en-US" sz="7200" dirty="0">
                <a:solidFill>
                  <a:srgbClr val="FFFFFF"/>
                </a:solidFill>
                <a:latin typeface="Arial" charset="0"/>
                <a:ea typeface="Osaka" charset="0"/>
                <a:cs typeface="Osaka" charset="0"/>
              </a:rPr>
              <a:t>章</a:t>
            </a:r>
            <a:endParaRPr lang="en-US" altLang="zh-CN" sz="7200" dirty="0">
              <a:solidFill>
                <a:srgbClr val="FFFFFF"/>
              </a:solidFill>
              <a:latin typeface="Arial" charset="0"/>
              <a:ea typeface="Osaka" charset="0"/>
              <a:cs typeface="Osaka" charset="0"/>
            </a:endParaRPr>
          </a:p>
        </p:txBody>
      </p:sp>
      <p:sp>
        <p:nvSpPr>
          <p:cNvPr id="675843" name="Text Box 4"/>
          <p:cNvSpPr txBox="1">
            <a:spLocks noChangeArrowheads="1"/>
          </p:cNvSpPr>
          <p:nvPr/>
        </p:nvSpPr>
        <p:spPr bwMode="auto">
          <a:xfrm>
            <a:off x="8229600" y="76200"/>
            <a:ext cx="776288"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154c</a:t>
            </a:r>
            <a:endParaRPr lang="en-US" altLang="zh-CN" sz="2400" b="1">
              <a:solidFill>
                <a:schemeClr val="tx1"/>
              </a:solidFill>
              <a:ea typeface="ＭＳ Ｐゴシック"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endParaRPr lang="en-US" altLang="zh-CN" sz="3200" dirty="0">
              <a:solidFill>
                <a:srgbClr val="FFFF00"/>
              </a:solidFill>
              <a:latin typeface="Arial" charset="0"/>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extLst>
      <p:ext uri="{BB962C8B-B14F-4D97-AF65-F5344CB8AC3E}">
        <p14:creationId xmlns:p14="http://schemas.microsoft.com/office/powerpoint/2010/main" val="178335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461885"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
        <p:nvSpPr>
          <p:cNvPr id="108" name="Oval 107">
            <a:extLst>
              <a:ext uri="{FF2B5EF4-FFF2-40B4-BE49-F238E27FC236}">
                <a16:creationId xmlns:a16="http://schemas.microsoft.com/office/drawing/2014/main" id="{553A76ED-02A8-A540-B449-7CDD4C9EE423}"/>
              </a:ext>
            </a:extLst>
          </p:cNvPr>
          <p:cNvSpPr>
            <a:spLocks noChangeArrowheads="1"/>
          </p:cNvSpPr>
          <p:nvPr/>
        </p:nvSpPr>
        <p:spPr bwMode="auto">
          <a:xfrm>
            <a:off x="1676400" y="3124200"/>
            <a:ext cx="3505200" cy="15240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24921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ppt_w</p:attrName>
                                        </p:attrNameLst>
                                      </p:cBhvr>
                                      <p:tavLst>
                                        <p:tav tm="0">
                                          <p:val>
                                            <p:fltVal val="0"/>
                                          </p:val>
                                        </p:tav>
                                        <p:tav tm="100000">
                                          <p:val>
                                            <p:strVal val="#ppt_w"/>
                                          </p:val>
                                        </p:tav>
                                      </p:tavLst>
                                    </p:anim>
                                    <p:anim calcmode="lin" valueType="num">
                                      <p:cBhvr>
                                        <p:cTn id="8" dur="500" fill="hold"/>
                                        <p:tgtEl>
                                          <p:spTgt spid="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r>
              <a:rPr lang="en-US" altLang="zh-CN" sz="3200" dirty="0">
                <a:solidFill>
                  <a:srgbClr val="FFFF00"/>
                </a:solidFill>
                <a:latin typeface="Arial" charset="0"/>
                <a:ea typeface="Osaka" charset="0"/>
                <a:cs typeface="Osaka" charset="0"/>
              </a:rPr>
              <a:t> </a:t>
            </a:r>
          </a:p>
          <a:p>
            <a:pPr marL="342900" indent="-342900">
              <a:lnSpc>
                <a:spcPct val="90000"/>
              </a:lnSpc>
              <a:spcBef>
                <a:spcPct val="20000"/>
              </a:spcBef>
              <a:buFontTx/>
              <a:buChar char="•"/>
            </a:pPr>
            <a:r>
              <a:rPr lang="zh-CN" altLang="en-US" sz="3200" dirty="0">
                <a:solidFill>
                  <a:srgbClr val="FFFF00"/>
                </a:solidFill>
                <a:ea typeface="Osaka" charset="0"/>
                <a:cs typeface="Osaka" charset="0"/>
              </a:rPr>
              <a:t>教会和以色列持续在圣经中引人关注</a:t>
            </a:r>
            <a:r>
              <a:rPr lang="zh-CN" altLang="en-US" dirty="0">
                <a:solidFill>
                  <a:srgbClr val="FFFF00"/>
                </a:solidFill>
                <a:ea typeface="Osaka" charset="0"/>
                <a:cs typeface="Osaka" charset="0"/>
              </a:rPr>
              <a:t>。</a:t>
            </a:r>
            <a:endParaRPr lang="en-US" altLang="zh-CN" dirty="0">
              <a:solidFill>
                <a:srgbClr val="FFFF00"/>
              </a:solidFill>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7589">
                                            <p:txEl>
                                              <p:pRg st="4" end="4"/>
                                            </p:txEl>
                                          </p:spTgt>
                                        </p:tgtEl>
                                        <p:attrNameLst>
                                          <p:attrName>style.visibility</p:attrName>
                                        </p:attrNameLst>
                                      </p:cBhvr>
                                      <p:to>
                                        <p:strVal val="visible"/>
                                      </p:to>
                                    </p:set>
                                    <p:animEffect transition="in" filter="dissolve">
                                      <p:cBhvr>
                                        <p:cTn id="27" dur="500"/>
                                        <p:tgtEl>
                                          <p:spTgt spid="7075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9"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从“新以色列” 角度看</a:t>
            </a:r>
            <a:br>
              <a:rPr lang="en-US" altLang="zh-CN" sz="4000"/>
            </a:br>
            <a:r>
              <a:rPr lang="en-US" altLang="zh-CN" sz="4000"/>
              <a:t> </a:t>
            </a:r>
            <a:r>
              <a:rPr lang="zh-CN" altLang="en-US" sz="4000"/>
              <a:t>圣约前千禧年派</a:t>
            </a:r>
            <a:r>
              <a:rPr lang="en-US" altLang="zh-CN" sz="4000"/>
              <a:t> </a:t>
            </a:r>
          </a:p>
        </p:txBody>
      </p:sp>
      <p:sp>
        <p:nvSpPr>
          <p:cNvPr id="713731" name="Rectangle 3"/>
          <p:cNvSpPr>
            <a:spLocks noChangeArrowheads="1"/>
          </p:cNvSpPr>
          <p:nvPr/>
        </p:nvSpPr>
        <p:spPr bwMode="auto">
          <a:xfrm>
            <a:off x="31750" y="1631950"/>
            <a:ext cx="9220200" cy="51816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教会是属灵的以色列人。</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说保罗</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引用旧约中有关以色列的预言应用</a:t>
            </a:r>
            <a:r>
              <a:rPr lang="zh-CN" altLang="en-US" sz="2800">
                <a:solidFill>
                  <a:schemeClr val="tx1"/>
                </a:solidFill>
                <a:ea typeface="ＭＳ Ｐゴシック" charset="0"/>
                <a:cs typeface="ＭＳ Ｐゴシック" charset="0"/>
              </a:rPr>
              <a:t>于当今教会；他称教会为儿子，亚伯拉罕的子孙。他称信徒为真受割礼的。我们于是无可厚非地得出这样的结论</a:t>
            </a:r>
            <a:r>
              <a:rPr lang="en-US" altLang="zh-CN" sz="2800">
                <a:solidFill>
                  <a:schemeClr val="tx1"/>
                </a:solidFill>
                <a:latin typeface="Arial" charset="0"/>
                <a:ea typeface="ＭＳ Ｐゴシック" charset="0"/>
                <a:cs typeface="ＭＳ Ｐゴシック" charset="0"/>
              </a:rPr>
              <a:t> </a:t>
            </a:r>
            <a:r>
              <a:rPr lang="zh-CN" altLang="en-US" sz="2800">
                <a:solidFill>
                  <a:srgbClr val="FFFF00"/>
                </a:solidFill>
                <a:latin typeface="Arial" charset="0"/>
                <a:ea typeface="ＭＳ Ｐゴシック" charset="0"/>
                <a:cs typeface="ＭＳ Ｐゴシック" charset="0"/>
              </a:rPr>
              <a:t>保罗眼中的教会就是属灵的以色列人</a:t>
            </a:r>
            <a:r>
              <a:rPr lang="zh-CN" altLang="en-US" sz="2800">
                <a:solidFill>
                  <a:schemeClr val="tx1"/>
                </a:solidFill>
                <a:latin typeface="Arial" charset="0"/>
                <a:ea typeface="ＭＳ Ｐゴシック" charset="0"/>
                <a:cs typeface="ＭＳ Ｐゴシック" charset="0"/>
              </a:rPr>
              <a:t>” </a:t>
            </a:r>
            <a:r>
              <a:rPr lang="en-US" altLang="zh-CN" sz="2800">
                <a:solidFill>
                  <a:schemeClr val="tx1"/>
                </a:solidFill>
                <a:latin typeface="Arial" charset="0"/>
                <a:ea typeface="ＭＳ Ｐゴシック" charset="0"/>
                <a:cs typeface="ＭＳ Ｐゴシック" charset="0"/>
              </a:rPr>
              <a:t>(</a:t>
            </a:r>
            <a:r>
              <a:rPr lang="en-US" altLang="zh-CN" sz="2800" i="1">
                <a:solidFill>
                  <a:schemeClr val="tx1"/>
                </a:solidFill>
                <a:latin typeface="Arial" charset="0"/>
                <a:ea typeface="ＭＳ Ｐゴシック" charset="0"/>
                <a:cs typeface="ＭＳ Ｐゴシック" charset="0"/>
              </a:rPr>
              <a:t>The Meaning of the Millennium</a:t>
            </a:r>
            <a:r>
              <a:rPr lang="en-US" altLang="zh-CN" sz="2800">
                <a:solidFill>
                  <a:schemeClr val="tx1"/>
                </a:solidFill>
                <a:latin typeface="Arial" charset="0"/>
                <a:ea typeface="ＭＳ Ｐゴシック" charset="0"/>
                <a:cs typeface="ＭＳ Ｐゴシック" charset="0"/>
              </a:rPr>
              <a:t>, 25)</a:t>
            </a:r>
            <a:r>
              <a:rPr lang="zh-CN" altLang="en-US" sz="2800">
                <a:solidFill>
                  <a:schemeClr val="tx1"/>
                </a:solidFill>
                <a:latin typeface="Arial" charset="0"/>
                <a:ea typeface="ＭＳ Ｐゴシック" charset="0"/>
                <a:cs typeface="ＭＳ Ｐゴシック" charset="0"/>
              </a:rPr>
              <a:t>。</a:t>
            </a:r>
          </a:p>
          <a:p>
            <a:pPr marL="342900" indent="-342900">
              <a:lnSpc>
                <a:spcPct val="90000"/>
              </a:lnSpc>
              <a:spcBef>
                <a:spcPct val="20000"/>
              </a:spcBef>
              <a:buFont typeface="Wingdings" charset="0"/>
              <a:buNone/>
            </a:pPr>
            <a:endParaRPr lang="zh-CN" altLang="en-US" sz="2800">
              <a:solidFill>
                <a:schemeClr val="tx1"/>
              </a:solidFill>
              <a:latin typeface="Arial" charset="0"/>
              <a:ea typeface="ＭＳ Ｐゴシック" charset="0"/>
              <a:cs typeface="ＭＳ Ｐゴシック" charset="0"/>
            </a:endParaRPr>
          </a:p>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时代论有关千禧年献祭的概念与希伯来书</a:t>
            </a:r>
            <a:r>
              <a:rPr lang="en-US" altLang="zh-CN" sz="2800" u="sng">
                <a:solidFill>
                  <a:schemeClr val="tx1"/>
                </a:solidFill>
                <a:latin typeface="Arial" charset="0"/>
                <a:ea typeface="ＭＳ Ｐゴシック" charset="0"/>
                <a:cs typeface="ＭＳ Ｐゴシック" charset="0"/>
              </a:rPr>
              <a:t> 8:8-13</a:t>
            </a:r>
            <a:r>
              <a:rPr lang="zh-CN" altLang="en-US" sz="2800" u="sng">
                <a:solidFill>
                  <a:schemeClr val="tx1"/>
                </a:solidFill>
                <a:latin typeface="Arial" charset="0"/>
                <a:ea typeface="ＭＳ Ｐゴシック" charset="0"/>
                <a:cs typeface="ＭＳ Ｐゴシック" charset="0"/>
              </a:rPr>
              <a:t>自相矛盾</a:t>
            </a:r>
            <a:r>
              <a:rPr lang="en-US" altLang="zh-CN" sz="2800">
                <a:solidFill>
                  <a:schemeClr val="tx1"/>
                </a:solidFill>
                <a:latin typeface="Arial" charset="0"/>
                <a:ea typeface="ＭＳ Ｐゴシック" charset="0"/>
                <a:cs typeface="ＭＳ Ｐゴシック" charset="0"/>
              </a:rPr>
              <a:t>.  Ladd </a:t>
            </a:r>
            <a:r>
              <a:rPr lang="zh-CN" altLang="en-US" sz="2800">
                <a:solidFill>
                  <a:schemeClr val="tx1"/>
                </a:solidFill>
                <a:latin typeface="Arial" charset="0"/>
                <a:ea typeface="ＭＳ Ｐゴシック" charset="0"/>
                <a:cs typeface="ＭＳ Ｐゴシック" charset="0"/>
              </a:rPr>
              <a:t>声称希伯来书</a:t>
            </a:r>
            <a:r>
              <a:rPr lang="en-US" altLang="zh-CN" sz="2800">
                <a:solidFill>
                  <a:schemeClr val="tx1"/>
                </a:solidFill>
                <a:latin typeface="Arial" charset="0"/>
                <a:ea typeface="ＭＳ Ｐゴシック" charset="0"/>
                <a:cs typeface="ＭＳ Ｐゴシック" charset="0"/>
              </a:rPr>
              <a:t>8</a:t>
            </a:r>
            <a:r>
              <a:rPr lang="zh-CN" altLang="en-US" sz="2800">
                <a:solidFill>
                  <a:schemeClr val="tx1"/>
                </a:solidFill>
                <a:latin typeface="Arial" charset="0"/>
                <a:ea typeface="ＭＳ Ｐゴシック" charset="0"/>
                <a:cs typeface="ＭＳ Ｐゴシック" charset="0"/>
              </a:rPr>
              <a:t>章驳斥了时代论，因为时代论主张</a:t>
            </a:r>
            <a:r>
              <a:rPr lang="zh-CN" altLang="en-US" sz="2800">
                <a:solidFill>
                  <a:srgbClr val="FFFF00"/>
                </a:solidFill>
                <a:latin typeface="Arial" charset="0"/>
                <a:ea typeface="ＭＳ Ｐゴシック" charset="0"/>
                <a:cs typeface="ＭＳ Ｐゴシック" charset="0"/>
              </a:rPr>
              <a:t>基督里的新约取代了旧约的宗教信仰，</a:t>
            </a:r>
            <a:r>
              <a:rPr lang="zh-CN" altLang="en-US" sz="2800">
                <a:solidFill>
                  <a:schemeClr val="tx1"/>
                </a:solidFill>
                <a:latin typeface="Arial" charset="0"/>
                <a:ea typeface="ＭＳ Ｐゴシック" charset="0"/>
                <a:cs typeface="ＭＳ Ｐゴシック" charset="0"/>
              </a:rPr>
              <a:t>而此种理论注定要被淘汰的</a:t>
            </a:r>
            <a:r>
              <a:rPr lang="en-US" altLang="zh-CN" sz="2800">
                <a:solidFill>
                  <a:schemeClr val="tx1"/>
                </a:solidFill>
                <a:latin typeface="Arial" charset="0"/>
                <a:ea typeface="ＭＳ Ｐゴシック" charset="0"/>
                <a:cs typeface="ＭＳ Ｐゴシック" charset="0"/>
              </a:rPr>
              <a: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26-27).</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3"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577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我为什么不将教会称为”新以色列</a:t>
            </a: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343045" name="Rectangle 3"/>
          <p:cNvSpPr>
            <a:spLocks noChangeArrowheads="1"/>
          </p:cNvSpPr>
          <p:nvPr/>
        </p:nvSpPr>
        <p:spPr bwMode="auto">
          <a:xfrm>
            <a:off x="381000" y="1752600"/>
            <a:ext cx="8610600" cy="533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marL="342900" indent="-342900">
              <a:lnSpc>
                <a:spcPct val="90000"/>
              </a:lnSpc>
              <a:spcBef>
                <a:spcPct val="20000"/>
              </a:spcBef>
              <a:buFont typeface="Wingdings" pitchFamily="2" charset="2"/>
              <a:buNone/>
              <a:defRPr/>
            </a:pPr>
            <a:r>
              <a:rPr lang="zh-CN" altLang="en-US" sz="3200" u="sng">
                <a:solidFill>
                  <a:srgbClr val="FFFF00"/>
                </a:solidFill>
                <a:latin typeface="Arial" pitchFamily="34" charset="0"/>
                <a:ea typeface="ＭＳ Ｐゴシック" pitchFamily="34" charset="-128"/>
                <a:cs typeface="+mn-cs"/>
              </a:rPr>
              <a:t>例证与现实是不同的。</a:t>
            </a:r>
            <a:r>
              <a:rPr lang="en-US" altLang="zh-CN" sz="3200">
                <a:solidFill>
                  <a:srgbClr val="FFFF00"/>
                </a:solidFill>
                <a:latin typeface="Arial" pitchFamily="34" charset="0"/>
                <a:ea typeface="ＭＳ Ｐゴシック" pitchFamily="34" charset="-128"/>
                <a:cs typeface="+mn-cs"/>
              </a:rPr>
              <a:t>.</a:t>
            </a:r>
            <a:r>
              <a:rPr lang="en-US" altLang="zh-CN" sz="3200">
                <a:solidFill>
                  <a:schemeClr val="tx1"/>
                </a:solidFill>
                <a:latin typeface="Arial" pitchFamily="34" charset="0"/>
                <a:ea typeface="ＭＳ Ｐゴシック" pitchFamily="34" charset="-128"/>
                <a:cs typeface="+mn-cs"/>
              </a:rPr>
              <a:t>  </a:t>
            </a:r>
          </a:p>
        </p:txBody>
      </p:sp>
      <p:sp>
        <p:nvSpPr>
          <p:cNvPr id="715781" name="Rectangle 3"/>
          <p:cNvSpPr>
            <a:spLocks noChangeArrowheads="1"/>
          </p:cNvSpPr>
          <p:nvPr/>
        </p:nvSpPr>
        <p:spPr bwMode="auto">
          <a:xfrm>
            <a:off x="381000" y="2438400"/>
            <a:ext cx="8458200" cy="38862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Font typeface="Wingdings" charset="0"/>
              <a:buNone/>
            </a:pPr>
            <a:r>
              <a:rPr lang="en-US" altLang="zh-CN" sz="2800">
                <a:solidFill>
                  <a:schemeClr val="tx1"/>
                </a:solidFill>
                <a:latin typeface="Arial" charset="0"/>
                <a:ea typeface="ＭＳ Ｐゴシック" charset="0"/>
                <a:cs typeface="ＭＳ Ｐゴシック" charset="0"/>
              </a:rPr>
              <a:t>Hoyt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42-43) </a:t>
            </a:r>
            <a:r>
              <a:rPr lang="zh-CN" altLang="en-US" sz="2800">
                <a:solidFill>
                  <a:schemeClr val="tx1"/>
                </a:solidFill>
                <a:latin typeface="Arial" charset="0"/>
                <a:ea typeface="ＭＳ Ｐゴシック" charset="0"/>
                <a:cs typeface="ＭＳ Ｐゴシック" charset="0"/>
              </a:rPr>
              <a:t>回应</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的说法：</a:t>
            </a:r>
            <a:r>
              <a:rPr lang="en-US" altLang="zh-CN" sz="2800">
                <a:solidFill>
                  <a:schemeClr val="tx1"/>
                </a:solidFill>
                <a:latin typeface="Arial" charset="0"/>
                <a:ea typeface="ＭＳ Ｐゴシック" charset="0"/>
                <a:cs typeface="ＭＳ Ｐゴシック" charset="0"/>
              </a:rPr>
              <a:t> “Ladd</a:t>
            </a:r>
            <a:r>
              <a:rPr lang="zh-CN" altLang="en-US" sz="2800">
                <a:solidFill>
                  <a:schemeClr val="tx1"/>
                </a:solidFill>
                <a:latin typeface="Arial" charset="0"/>
                <a:ea typeface="ＭＳ Ｐゴシック" charset="0"/>
                <a:cs typeface="ＭＳ Ｐゴシック" charset="0"/>
              </a:rPr>
              <a:t>在他整段整段的阐述中坚持认为</a:t>
            </a:r>
            <a:r>
              <a:rPr lang="zh-CN" altLang="en-US" sz="2800">
                <a:solidFill>
                  <a:schemeClr val="tx1"/>
                </a:solidFill>
                <a:ea typeface="ＭＳ Ｐゴシック" charset="0"/>
                <a:cs typeface="ＭＳ Ｐゴシック" charset="0"/>
              </a:rPr>
              <a:t>当新约纯粹应用旧约中的某个原则时，</a:t>
            </a:r>
            <a:r>
              <a:rPr lang="zh-CN" altLang="en-US" sz="2800">
                <a:solidFill>
                  <a:schemeClr val="tx1"/>
                </a:solidFill>
                <a:latin typeface="Arial" charset="0"/>
                <a:ea typeface="ＭＳ Ｐゴシック" charset="0"/>
                <a:cs typeface="ＭＳ Ｐゴシック" charset="0"/>
              </a:rPr>
              <a:t>新约就是对旧约的解释</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11:1 </a:t>
            </a:r>
            <a:r>
              <a:rPr lang="zh-CN" altLang="en-US" sz="2800">
                <a:solidFill>
                  <a:schemeClr val="tx1"/>
                </a:solidFill>
                <a:latin typeface="Arial" charset="0"/>
                <a:ea typeface="ＭＳ Ｐゴシック" charset="0"/>
                <a:cs typeface="ＭＳ Ｐゴシック" charset="0"/>
              </a:rPr>
              <a:t>与太</a:t>
            </a:r>
            <a:r>
              <a:rPr lang="en-US" altLang="zh-CN" sz="2800">
                <a:solidFill>
                  <a:schemeClr val="tx1"/>
                </a:solidFill>
                <a:latin typeface="Arial" charset="0"/>
                <a:ea typeface="ＭＳ Ｐゴシック" charset="0"/>
                <a:cs typeface="ＭＳ Ｐゴシック" charset="0"/>
              </a:rPr>
              <a:t> 2:15;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1:10; 2:23 </a:t>
            </a:r>
            <a:r>
              <a:rPr lang="zh-CN" altLang="en-US" sz="2800">
                <a:solidFill>
                  <a:schemeClr val="tx1"/>
                </a:solidFill>
                <a:latin typeface="Arial" charset="0"/>
                <a:ea typeface="ＭＳ Ｐゴシック" charset="0"/>
                <a:cs typeface="ＭＳ Ｐゴシック" charset="0"/>
              </a:rPr>
              <a:t>与罗</a:t>
            </a:r>
            <a:r>
              <a:rPr lang="en-US" altLang="zh-CN" sz="2800">
                <a:solidFill>
                  <a:schemeClr val="tx1"/>
                </a:solidFill>
                <a:latin typeface="Arial" charset="0"/>
                <a:ea typeface="ＭＳ Ｐゴシック" charset="0"/>
                <a:cs typeface="ＭＳ Ｐゴシック" charset="0"/>
              </a:rPr>
              <a:t>9:24-26)</a:t>
            </a:r>
            <a:r>
              <a:rPr lang="zh-CN" altLang="en-US" sz="2800">
                <a:solidFill>
                  <a:schemeClr val="tx1"/>
                </a:solidFill>
                <a:latin typeface="Arial" charset="0"/>
                <a:ea typeface="ＭＳ Ｐゴシック" charset="0"/>
                <a:cs typeface="ＭＳ Ｐゴシック" charset="0"/>
              </a:rPr>
              <a:t>。急于作出这样的结论即以所参考的经文来支持教会与以色列是同蒙救赎的同一身体是完全没有必要的</a:t>
            </a:r>
            <a:r>
              <a:rPr lang="en-US" altLang="zh-CN" sz="2800">
                <a:solidFill>
                  <a:schemeClr val="tx1"/>
                </a:solidFill>
                <a:latin typeface="Arial" charset="0"/>
                <a:ea typeface="ＭＳ Ｐゴシック" charset="0"/>
                <a:cs typeface="ＭＳ Ｐゴシック" charset="0"/>
              </a:rPr>
              <a:t>…”</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7"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7827"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717828" name="Rectangle 3"/>
          <p:cNvSpPr>
            <a:spLocks noChangeArrowheads="1"/>
          </p:cNvSpPr>
          <p:nvPr/>
        </p:nvSpPr>
        <p:spPr bwMode="auto">
          <a:xfrm>
            <a:off x="381000" y="2636838"/>
            <a:ext cx="8763000" cy="37338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他们即可以是</a:t>
            </a:r>
            <a:r>
              <a:rPr lang="zh-CN" altLang="en-US" sz="2800">
                <a:solidFill>
                  <a:srgbClr val="FFFF00"/>
                </a:solidFill>
                <a:latin typeface="Arial" charset="0"/>
                <a:ea typeface="ＭＳ Ｐゴシック" charset="0"/>
                <a:cs typeface="ＭＳ Ｐゴシック" charset="0"/>
              </a:rPr>
              <a:t>神权性的献祭也可以是纪念性的献祭</a:t>
            </a:r>
            <a:r>
              <a:rPr lang="zh-CN" altLang="en-US" sz="2800">
                <a:solidFill>
                  <a:schemeClr val="tx1"/>
                </a:solidFill>
                <a:latin typeface="Arial" charset="0"/>
                <a:ea typeface="ＭＳ Ｐゴシック" charset="0"/>
                <a:cs typeface="ＭＳ Ｐゴシック" charset="0"/>
              </a:rPr>
              <a:t>让我们回顾基督的死</a:t>
            </a:r>
            <a:r>
              <a:rPr lang="en-US" altLang="zh-CN" sz="2800">
                <a:solidFill>
                  <a:schemeClr val="tx1"/>
                </a:solidFill>
                <a:latin typeface="Arial" charset="0"/>
                <a:ea typeface="ＭＳ Ｐゴシック" charset="0"/>
                <a:cs typeface="ＭＳ Ｐゴシック" charset="0"/>
              </a:rPr>
              <a:t>.</a:t>
            </a: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除字面性的解释，还能有什么最佳的径路以九个章节的文字描述一个有着各样界限的圣殿以及其他许多细节吗？</a:t>
            </a:r>
            <a:endParaRPr lang="en-US" altLang="zh-CN" sz="28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历史上没有一个圣殿曾丝毫与以西结所描述的</a:t>
            </a:r>
            <a:r>
              <a:rPr lang="zh-CN" altLang="en-US" sz="2800">
                <a:solidFill>
                  <a:srgbClr val="FFFF00"/>
                </a:solidFill>
                <a:latin typeface="Arial" charset="0"/>
                <a:ea typeface="ＭＳ Ｐゴシック" charset="0"/>
                <a:cs typeface="ＭＳ Ｐゴシック" charset="0"/>
              </a:rPr>
              <a:t>相仿</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故他所呈现的必是将来的圣殿。</a:t>
            </a:r>
            <a:endParaRPr lang="zh-CN" altLang="en-US" sz="20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详情请参阅末世论</a:t>
            </a:r>
            <a:r>
              <a:rPr lang="en-US" altLang="zh-CN" sz="2800">
                <a:solidFill>
                  <a:schemeClr val="tx1"/>
                </a:solidFill>
                <a:latin typeface="Arial" charset="0"/>
                <a:ea typeface="ＭＳ Ｐゴシック" charset="0"/>
                <a:cs typeface="ＭＳ Ｐゴシック" charset="0"/>
              </a:rPr>
              <a:t>138-140</a:t>
            </a:r>
            <a:r>
              <a:rPr lang="zh-CN" altLang="en-US" sz="2800">
                <a:solidFill>
                  <a:schemeClr val="tx1"/>
                </a:solidFill>
                <a:latin typeface="Arial" charset="0"/>
                <a:ea typeface="ＭＳ Ｐゴシック" charset="0"/>
                <a:cs typeface="ＭＳ Ｐゴシック" charset="0"/>
              </a:rPr>
              <a:t>页。</a:t>
            </a:r>
            <a:endParaRPr lang="en-US" altLang="zh-CN" sz="2800">
              <a:solidFill>
                <a:schemeClr val="tx1"/>
              </a:solidFill>
              <a:latin typeface="Arial" charset="0"/>
              <a:ea typeface="ＭＳ Ｐゴシック" charset="0"/>
              <a:cs typeface="ＭＳ Ｐゴシック" charset="0"/>
            </a:endParaRPr>
          </a:p>
        </p:txBody>
      </p:sp>
      <p:sp>
        <p:nvSpPr>
          <p:cNvPr id="717829" name="Text Box 1030"/>
          <p:cNvSpPr txBox="1">
            <a:spLocks noChangeArrowheads="1"/>
          </p:cNvSpPr>
          <p:nvPr/>
        </p:nvSpPr>
        <p:spPr bwMode="auto">
          <a:xfrm>
            <a:off x="381000" y="1752600"/>
            <a:ext cx="40449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千禧年献祭不是问题：</a:t>
            </a:r>
            <a:endParaRPr lang="zh-CN" altLang="en-US" u="sng">
              <a:solidFill>
                <a:srgbClr val="FFFF00"/>
              </a:solidFill>
              <a:latin typeface="Arial" charset="0"/>
              <a:ea typeface="ＭＳ Ｐゴシック" charset="0"/>
              <a:cs typeface="ＭＳ Ｐゴシック" charset="0"/>
            </a:endParaRPr>
          </a:p>
        </p:txBody>
      </p:sp>
      <p:sp>
        <p:nvSpPr>
          <p:cNvPr id="716804" name="Text Box 4"/>
          <p:cNvSpPr txBox="1">
            <a:spLocks noChangeArrowheads="1"/>
          </p:cNvSpPr>
          <p:nvPr/>
        </p:nvSpPr>
        <p:spPr bwMode="auto">
          <a:xfrm>
            <a:off x="8205788"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buFont typeface="Wingdings" charset="0"/>
              <a:buNone/>
            </a:pPr>
            <a:endParaRPr lang="en-US" altLang="zh-CN" sz="4400" i="1" dirty="0">
              <a:solidFill>
                <a:schemeClr val="tx2"/>
              </a:solidFill>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5"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3600">
                <a:latin typeface="Tahoma" charset="0"/>
                <a:ea typeface="ＭＳ Ｐゴシック" charset="0"/>
                <a:cs typeface="ＭＳ Ｐゴシック" charset="0"/>
              </a:rPr>
              <a:t>以色列与教会之间的更多对比</a:t>
            </a:r>
            <a:endParaRPr lang="en-US" altLang="zh-CN">
              <a:latin typeface="Tahoma" charset="0"/>
              <a:ea typeface="ＭＳ Ｐゴシック" charset="0"/>
              <a:cs typeface="ＭＳ Ｐゴシック" charset="0"/>
            </a:endParaRPr>
          </a:p>
        </p:txBody>
      </p:sp>
      <p:sp>
        <p:nvSpPr>
          <p:cNvPr id="72089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400" i="1">
                <a:solidFill>
                  <a:schemeClr val="tx1"/>
                </a:solidFill>
                <a:ea typeface="ＭＳ Ｐゴシック" charset="0"/>
                <a:cs typeface="ＭＳ Ｐゴシック" charset="0"/>
              </a:rPr>
              <a:t>”)</a:t>
            </a:r>
          </a:p>
        </p:txBody>
      </p:sp>
      <p:sp>
        <p:nvSpPr>
          <p:cNvPr id="268293" name="Text Box 5"/>
          <p:cNvSpPr txBox="1">
            <a:spLocks noChangeArrowheads="1"/>
          </p:cNvSpPr>
          <p:nvPr/>
        </p:nvSpPr>
        <p:spPr bwMode="auto">
          <a:xfrm>
            <a:off x="8375650"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
        <p:nvSpPr>
          <p:cNvPr id="720901" name="Rectangle 3"/>
          <p:cNvSpPr>
            <a:spLocks noChangeArrowheads="1"/>
          </p:cNvSpPr>
          <p:nvPr/>
        </p:nvSpPr>
        <p:spPr bwMode="auto">
          <a:xfrm>
            <a:off x="685800" y="2349500"/>
            <a:ext cx="8077200" cy="4464050"/>
          </a:xfrm>
          <a:prstGeom prst="rect">
            <a:avLst/>
          </a:prstGeom>
          <a:noFill/>
          <a:ln>
            <a:noFill/>
          </a:ln>
          <a:effectLst>
            <a:outerShdw dist="25399"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spcBef>
                <a:spcPct val="20000"/>
              </a:spcBef>
              <a:buFont typeface="Arial" charset="0"/>
              <a:buAutoNum type="arabicPeriod"/>
            </a:pPr>
            <a:r>
              <a:rPr lang="zh-CN" altLang="en-US" sz="2400" b="1">
                <a:solidFill>
                  <a:schemeClr val="tx1"/>
                </a:solidFill>
                <a:latin typeface="Arial" charset="0"/>
                <a:ea typeface="ＭＳ Ｐゴシック" charset="0"/>
                <a:cs typeface="ＭＳ Ｐゴシック" charset="0"/>
              </a:rPr>
              <a:t>经文本身列举了诸多以色列与教会间的</a:t>
            </a:r>
            <a:r>
              <a:rPr lang="zh-CN" altLang="en-US" sz="2400" b="1">
                <a:solidFill>
                  <a:srgbClr val="FFFF00"/>
                </a:solidFill>
                <a:ea typeface="ＭＳ Ｐゴシック" charset="0"/>
                <a:cs typeface="ＭＳ Ｐゴシック" charset="0"/>
              </a:rPr>
              <a:t>区别</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参见</a:t>
            </a:r>
            <a:r>
              <a:rPr lang="en-US" altLang="zh-CN" sz="2400" b="1">
                <a:solidFill>
                  <a:schemeClr val="tx1"/>
                </a:solidFill>
                <a:latin typeface="Arial" charset="0"/>
                <a:ea typeface="ＭＳ Ｐゴシック" charset="0"/>
                <a:cs typeface="ＭＳ Ｐゴシック" charset="0"/>
              </a:rPr>
              <a:t>131</a:t>
            </a:r>
            <a:r>
              <a:rPr lang="zh-CN" altLang="en-US" sz="2400" b="1">
                <a:solidFill>
                  <a:schemeClr val="tx1"/>
                </a:solidFill>
                <a:latin typeface="Arial" charset="0"/>
                <a:ea typeface="ＭＳ Ｐゴシック" charset="0"/>
                <a:cs typeface="ＭＳ Ｐゴシック" charset="0"/>
              </a:rPr>
              <a:t>页</a:t>
            </a:r>
            <a:r>
              <a:rPr lang="en-US" altLang="zh-CN" sz="2400" b="1">
                <a:solidFill>
                  <a:schemeClr val="tx1"/>
                </a:solidFill>
                <a:latin typeface="Arial" charset="0"/>
                <a:ea typeface="ＭＳ Ｐゴシック" charset="0"/>
                <a:cs typeface="ＭＳ Ｐゴシック" charset="0"/>
              </a:rPr>
              <a:t>)</a:t>
            </a:r>
          </a:p>
          <a:p>
            <a:pPr marL="609600" indent="-609600">
              <a:spcBef>
                <a:spcPct val="20000"/>
              </a:spcBef>
              <a:buFont typeface="Arial" charset="0"/>
              <a:buAutoNum type="arabicPeriod"/>
            </a:pPr>
            <a:r>
              <a:rPr lang="en-US" altLang="zh-CN" sz="2400" b="1">
                <a:solidFill>
                  <a:srgbClr val="FFFF00"/>
                </a:solidFill>
                <a:latin typeface="Arial" charset="0"/>
                <a:ea typeface="ＭＳ Ｐゴシック" charset="0"/>
                <a:cs typeface="ＭＳ Ｐゴシック" charset="0"/>
              </a:rPr>
              <a:t>“</a:t>
            </a:r>
            <a:r>
              <a:rPr lang="zh-CN" altLang="en-US" sz="2400" b="1">
                <a:solidFill>
                  <a:srgbClr val="FFFF00"/>
                </a:solidFill>
                <a:latin typeface="Arial" charset="0"/>
                <a:ea typeface="ＭＳ Ｐゴシック" charset="0"/>
                <a:cs typeface="ＭＳ Ｐゴシック" charset="0"/>
              </a:rPr>
              <a:t>以色列”这个词语</a:t>
            </a:r>
            <a:r>
              <a:rPr lang="zh-CN" altLang="en-US" sz="2400" b="1">
                <a:solidFill>
                  <a:schemeClr val="tx1"/>
                </a:solidFill>
                <a:latin typeface="Arial" charset="0"/>
                <a:ea typeface="ＭＳ Ｐゴシック" charset="0"/>
                <a:cs typeface="ＭＳ Ｐゴシック" charset="0"/>
              </a:rPr>
              <a:t>遍及圣经，始终是针对雅各肉身的后裔而言</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从未指教会而言。</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路加</a:t>
            </a:r>
            <a:r>
              <a:rPr lang="zh-CN" altLang="en-US" sz="2400" b="1">
                <a:solidFill>
                  <a:schemeClr val="tx1"/>
                </a:solidFill>
                <a:latin typeface="Arial" charset="0"/>
                <a:ea typeface="ＭＳ Ｐゴシック" charset="0"/>
                <a:cs typeface="ＭＳ Ｐゴシック" charset="0"/>
              </a:rPr>
              <a:t>在使徒行传</a:t>
            </a:r>
            <a:r>
              <a:rPr lang="en-US" altLang="zh-CN" sz="2400" b="1">
                <a:solidFill>
                  <a:schemeClr val="tx1"/>
                </a:solidFill>
                <a:latin typeface="Arial" charset="0"/>
                <a:ea typeface="ＭＳ Ｐゴシック" charset="0"/>
                <a:cs typeface="ＭＳ Ｐゴシック" charset="0"/>
              </a:rPr>
              <a:t>3:12; 4:8, 10; </a:t>
            </a:r>
            <a:r>
              <a:rPr lang="zh-CN" altLang="en-US" sz="2400" b="1">
                <a:solidFill>
                  <a:schemeClr val="tx1"/>
                </a:solidFill>
                <a:latin typeface="Arial" charset="0"/>
                <a:ea typeface="ＭＳ Ｐゴシック" charset="0"/>
                <a:cs typeface="ＭＳ Ｐゴシック" charset="0"/>
              </a:rPr>
              <a:t>等多处经文将这两者加以对比。</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保罗</a:t>
            </a:r>
            <a:r>
              <a:rPr lang="zh-CN" altLang="en-US" sz="2400" b="1">
                <a:solidFill>
                  <a:schemeClr val="tx1"/>
                </a:solidFill>
                <a:latin typeface="Arial" charset="0"/>
                <a:ea typeface="ＭＳ Ｐゴシック" charset="0"/>
                <a:cs typeface="ＭＳ Ｐゴシック" charset="0"/>
              </a:rPr>
              <a:t> </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罗</a:t>
            </a:r>
            <a:r>
              <a:rPr lang="en-US" altLang="zh-CN" sz="2400" b="1">
                <a:solidFill>
                  <a:schemeClr val="tx1"/>
                </a:solidFill>
                <a:latin typeface="Arial" charset="0"/>
                <a:ea typeface="ＭＳ Ｐゴシック" charset="0"/>
                <a:cs typeface="ＭＳ Ｐゴシック" charset="0"/>
              </a:rPr>
              <a:t>9–11; </a:t>
            </a:r>
            <a:r>
              <a:rPr lang="zh-CN" altLang="en-US" sz="2400" b="1">
                <a:solidFill>
                  <a:schemeClr val="tx1"/>
                </a:solidFill>
                <a:latin typeface="Arial" charset="0"/>
                <a:ea typeface="ＭＳ Ｐゴシック" charset="0"/>
                <a:cs typeface="ＭＳ Ｐゴシック" charset="0"/>
              </a:rPr>
              <a:t>林前</a:t>
            </a:r>
            <a:r>
              <a:rPr lang="en-US" altLang="zh-CN" sz="2400" b="1">
                <a:solidFill>
                  <a:schemeClr val="tx1"/>
                </a:solidFill>
                <a:latin typeface="Arial" charset="0"/>
                <a:ea typeface="ＭＳ Ｐゴシック" charset="0"/>
                <a:cs typeface="ＭＳ Ｐゴシック" charset="0"/>
              </a:rPr>
              <a:t>10:32; </a:t>
            </a:r>
            <a:r>
              <a:rPr lang="zh-CN" altLang="en-US" sz="2400" b="1">
                <a:solidFill>
                  <a:schemeClr val="tx1"/>
                </a:solidFill>
                <a:latin typeface="Arial" charset="0"/>
                <a:ea typeface="ＭＳ Ｐゴシック" charset="0"/>
                <a:cs typeface="ＭＳ Ｐゴシック" charset="0"/>
              </a:rPr>
              <a:t>弗</a:t>
            </a:r>
            <a:r>
              <a:rPr lang="en-US" altLang="zh-CN" sz="2400" b="1">
                <a:solidFill>
                  <a:schemeClr val="tx1"/>
                </a:solidFill>
                <a:latin typeface="Arial" charset="0"/>
                <a:ea typeface="ＭＳ Ｐゴシック" charset="0"/>
                <a:cs typeface="ＭＳ Ｐゴシック" charset="0"/>
              </a:rPr>
              <a:t>3:6)</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约翰</a:t>
            </a:r>
            <a:r>
              <a:rPr lang="en-US" altLang="zh-CN" sz="2400" b="1">
                <a:solidFill>
                  <a:schemeClr val="tx1"/>
                </a:solidFill>
                <a:latin typeface="Arial" charset="0"/>
                <a:ea typeface="ＭＳ Ｐゴシック" charset="0"/>
                <a:cs typeface="ＭＳ Ｐゴシック" charset="0"/>
              </a:rPr>
              <a:t>: 144,000 </a:t>
            </a:r>
            <a:r>
              <a:rPr lang="zh-CN" altLang="en-US" sz="2400" b="1">
                <a:solidFill>
                  <a:schemeClr val="tx1"/>
                </a:solidFill>
                <a:latin typeface="Arial" charset="0"/>
                <a:ea typeface="ＭＳ Ｐゴシック" charset="0"/>
                <a:cs typeface="ＭＳ Ｐゴシック" charset="0"/>
              </a:rPr>
              <a:t>犹太人</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启</a:t>
            </a:r>
            <a:r>
              <a:rPr lang="en-US" altLang="zh-CN" sz="2400" b="1">
                <a:solidFill>
                  <a:schemeClr val="tx1"/>
                </a:solidFill>
                <a:latin typeface="Arial" charset="0"/>
                <a:ea typeface="ＭＳ Ｐゴシック" charset="0"/>
                <a:cs typeface="ＭＳ Ｐゴシック" charset="0"/>
              </a:rPr>
              <a:t>7:1-8) </a:t>
            </a:r>
            <a:r>
              <a:rPr lang="zh-CN" altLang="en-US" sz="2400" b="1">
                <a:solidFill>
                  <a:schemeClr val="tx1"/>
                </a:solidFill>
                <a:latin typeface="Arial" charset="0"/>
                <a:ea typeface="ＭＳ Ｐゴシック" charset="0"/>
                <a:cs typeface="ＭＳ Ｐゴシック" charset="0"/>
              </a:rPr>
              <a:t>对比外邦人 </a:t>
            </a:r>
            <a:r>
              <a:rPr lang="en-US" altLang="zh-CN" sz="2400" b="1">
                <a:solidFill>
                  <a:schemeClr val="tx1"/>
                </a:solidFill>
                <a:latin typeface="Arial" charset="0"/>
                <a:ea typeface="ＭＳ Ｐゴシック" charset="0"/>
                <a:cs typeface="ＭＳ Ｐゴシック" charset="0"/>
              </a:rPr>
              <a:t>(7:9)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马太 </a:t>
            </a:r>
            <a:r>
              <a:rPr lang="en-US" altLang="zh-CN" sz="2400" b="1">
                <a:solidFill>
                  <a:schemeClr val="tx1"/>
                </a:solidFill>
                <a:latin typeface="Arial" charset="0"/>
                <a:ea typeface="ＭＳ Ｐゴシック" charset="0"/>
                <a:cs typeface="ＭＳ Ｐゴシック" charset="0"/>
              </a:rPr>
              <a:t>1:21; 2:6; 19:28; 23:39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早期教父</a:t>
            </a:r>
            <a:r>
              <a:rPr lang="zh-CN" altLang="en-US" sz="2400" b="1">
                <a:solidFill>
                  <a:schemeClr val="tx1"/>
                </a:solidFill>
                <a:latin typeface="Arial" charset="0"/>
                <a:ea typeface="ＭＳ Ｐゴシック" charset="0"/>
                <a:cs typeface="ＭＳ Ｐゴシック" charset="0"/>
              </a:rPr>
              <a:t>持有</a:t>
            </a:r>
            <a:r>
              <a:rPr lang="en-US" altLang="zh-CN" sz="2400" b="1">
                <a:solidFill>
                  <a:schemeClr val="tx1"/>
                </a:solidFill>
                <a:latin typeface="Arial" charset="0"/>
                <a:ea typeface="ＭＳ Ｐゴシック" charset="0"/>
                <a:cs typeface="ＭＳ Ｐゴシック" charset="0"/>
              </a:rPr>
              <a:t>6000</a:t>
            </a:r>
            <a:r>
              <a:rPr lang="zh-CN" altLang="en-US" sz="2400" b="1">
                <a:solidFill>
                  <a:schemeClr val="tx1"/>
                </a:solidFill>
                <a:latin typeface="Arial" charset="0"/>
                <a:ea typeface="ＭＳ Ｐゴシック" charset="0"/>
                <a:cs typeface="ＭＳ Ｐゴシック" charset="0"/>
              </a:rPr>
              <a:t>年历史的理论</a:t>
            </a:r>
          </a:p>
        </p:txBody>
      </p:sp>
      <p:sp>
        <p:nvSpPr>
          <p:cNvPr id="720902" name="Text Box 1030"/>
          <p:cNvSpPr txBox="1">
            <a:spLocks noChangeArrowheads="1"/>
          </p:cNvSpPr>
          <p:nvPr/>
        </p:nvSpPr>
        <p:spPr bwMode="auto">
          <a:xfrm>
            <a:off x="593725" y="1651000"/>
            <a:ext cx="5670550" cy="5794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圣经作者将他们加以区分开来：</a:t>
            </a:r>
            <a:endParaRPr lang="en-US" altLang="zh-CN" sz="3200" u="sng">
              <a:solidFill>
                <a:srgbClr val="FFFF00"/>
              </a:solidFill>
              <a:latin typeface="Arial"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endParaRPr lang="zh-CN" sz="240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eaLnBrk="0" hangingPunct="0">
              <a:defRPr/>
            </a:pPr>
            <a:r>
              <a:rPr lang="en-US" altLang="zh-CN" sz="2400" b="1">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树根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树脂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枝子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剩余</a:t>
            </a:r>
            <a:r>
              <a:rPr lang="en-US" altLang="zh-CN" sz="1800" b="1">
                <a:ea typeface="Osaka" charset="0"/>
                <a:cs typeface="Osaka" charset="0"/>
              </a:rPr>
              <a:t>/</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a. </a:t>
            </a:r>
            <a:r>
              <a:rPr lang="zh-CN" altLang="en-US" sz="2400" b="1">
                <a:ea typeface="Osaka" charset="0"/>
                <a:cs typeface="Osaka" charset="0"/>
              </a:rPr>
              <a:t>天然</a:t>
            </a:r>
            <a:r>
              <a:rPr lang="en-US" altLang="zh-CN" sz="2400" b="1">
                <a:ea typeface="Osaka" charset="0"/>
                <a:cs typeface="Osaka" charset="0"/>
              </a:rPr>
              <a:t>: </a:t>
            </a:r>
            <a:r>
              <a:rPr lang="zh-CN" altLang="en-US" sz="2400" b="1">
                <a:ea typeface="Osaka" charset="0"/>
                <a:cs typeface="Osaka" charset="0"/>
              </a:rPr>
              <a:t>以色列族 </a:t>
            </a:r>
            <a:r>
              <a:rPr lang="en-US" altLang="zh-CN" sz="2400" b="1">
                <a:ea typeface="Osaka" charset="0"/>
                <a:cs typeface="Osaka" charset="0"/>
              </a:rPr>
              <a:t>(</a:t>
            </a:r>
            <a:r>
              <a:rPr lang="zh-CN" altLang="en-US" sz="2400" b="1">
                <a:ea typeface="Osaka" charset="0"/>
                <a:cs typeface="Osaka" charset="0"/>
              </a:rPr>
              <a:t>九</a:t>
            </a:r>
            <a:r>
              <a:rPr lang="en-US" altLang="zh-CN" sz="2400" b="1">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被剪断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endParaRPr lang="zh-CN">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树干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b. </a:t>
            </a:r>
            <a:r>
              <a:rPr lang="zh-CN" altLang="en-US" sz="2400" b="1">
                <a:ea typeface="Osaka" charset="0"/>
                <a:cs typeface="Osaka" charset="0"/>
              </a:rPr>
              <a:t>野生的</a:t>
            </a:r>
            <a:r>
              <a:rPr lang="en-US" altLang="zh-CN" sz="2400" b="1">
                <a:ea typeface="Osaka" charset="0"/>
                <a:cs typeface="Osaka" charset="0"/>
              </a:rPr>
              <a:t>: </a:t>
            </a:r>
            <a:r>
              <a:rPr lang="zh-CN" altLang="en-US" sz="2400" b="1">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被剪除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CN" altLang="en-US" sz="1600" b="1" dirty="0">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p:spPr>
        <p:txBody>
          <a:bodyPr wrap="none" anchor="ctr"/>
          <a:lstStyle/>
          <a:p>
            <a:pPr algn="ctr"/>
            <a:endParaRPr lang="zh-CN" altLang="en-US" sz="280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algn="ctr"/>
            <a:endParaRPr lang="zh-CN" altLang="en-US" sz="240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6">
              <a:lumMod val="25000"/>
            </a:schemeClr>
          </a:solidFill>
          <a:ln w="9525" cap="flat" cmpd="sng" algn="ctr">
            <a:solidFill>
              <a:schemeClr val="tx1"/>
            </a:solidFill>
            <a:prstDash val="solid"/>
            <a:round/>
            <a:headEnd type="none" w="med" len="med"/>
            <a:tailEnd type="none" w="med" len="med"/>
          </a:ln>
          <a:effectLst/>
        </p:spPr>
        <p:txBody>
          <a:bodyPr wrap="none"/>
          <a:lstStyle/>
          <a:p>
            <a:pPr>
              <a:defRPr/>
            </a:pPr>
            <a:endParaRPr lang="zh-CN" altLang="en-US" sz="2400">
              <a:solidFill>
                <a:schemeClr val="tx1"/>
              </a:solidFill>
              <a:ea typeface="ＭＳ Ｐゴシック" charset="-128"/>
              <a:cs typeface="ＭＳ Ｐゴシック" charset="-128"/>
            </a:endParaRPr>
          </a:p>
        </p:txBody>
      </p:sp>
      <p:pic>
        <p:nvPicPr>
          <p:cNvPr id="72397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3971" name="TextBox 2"/>
          <p:cNvSpPr txBox="1">
            <a:spLocks noChangeArrowheads="1"/>
          </p:cNvSpPr>
          <p:nvPr/>
        </p:nvSpPr>
        <p:spPr bwMode="auto">
          <a:xfrm>
            <a:off x="152400" y="1220788"/>
            <a:ext cx="48768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aseline="30000" dirty="0">
                <a:solidFill>
                  <a:schemeClr val="tx1"/>
                </a:solidFill>
                <a:latin typeface="Arial" charset="0"/>
                <a:cs typeface="Arial" charset="0"/>
              </a:rPr>
              <a:t>25</a:t>
            </a:r>
            <a:r>
              <a:rPr lang="zh-CN" altLang="en-US" sz="2400" dirty="0">
                <a:solidFill>
                  <a:schemeClr val="tx1"/>
                </a:solidFill>
                <a:latin typeface="Arial" charset="0"/>
                <a:ea typeface="ＭＳ Ｐゴシック" charset="0"/>
                <a:cs typeface="ＭＳ Ｐゴシック" charset="0"/>
              </a:rPr>
              <a:t>弟兄们，我不愿意你们不知道这奥秘（恐怕你们自以为聪明）：就是以色列人有几分是硬心的，</a:t>
            </a:r>
            <a:r>
              <a:rPr lang="zh-CN" altLang="en-US" sz="2400" u="sng" dirty="0">
                <a:solidFill>
                  <a:schemeClr val="tx1"/>
                </a:solidFill>
                <a:latin typeface="Arial" charset="0"/>
                <a:ea typeface="ＭＳ Ｐゴシック" charset="0"/>
                <a:cs typeface="ＭＳ Ｐゴシック" charset="0"/>
              </a:rPr>
              <a:t>等到</a:t>
            </a:r>
            <a:r>
              <a:rPr lang="zh-CN" altLang="en-US" sz="2400" dirty="0">
                <a:solidFill>
                  <a:schemeClr val="tx1"/>
                </a:solidFill>
                <a:latin typeface="Arial" charset="0"/>
                <a:ea typeface="ＭＳ Ｐゴシック" charset="0"/>
                <a:cs typeface="ＭＳ Ｐゴシック" charset="0"/>
              </a:rPr>
              <a:t>外邦人的数目添满了，</a:t>
            </a:r>
            <a:endParaRPr lang="en-US" altLang="zh-CN" sz="2400" dirty="0">
              <a:solidFill>
                <a:schemeClr val="tx1"/>
              </a:solidFill>
              <a:latin typeface="Arial" charset="0"/>
              <a:cs typeface="Arial" charset="0"/>
            </a:endParaRPr>
          </a:p>
          <a:p>
            <a:pPr eaLnBrk="1" hangingPunct="1"/>
            <a:endParaRPr lang="en-US" altLang="zh-CN" sz="2400" dirty="0">
              <a:solidFill>
                <a:schemeClr val="tx1"/>
              </a:solidFill>
              <a:latin typeface="Arial" charset="0"/>
              <a:cs typeface="Arial" charset="0"/>
            </a:endParaRPr>
          </a:p>
          <a:p>
            <a:pPr eaLnBrk="1" hangingPunct="1"/>
            <a:r>
              <a:rPr lang="en-US" altLang="zh-CN" sz="2400" baseline="30000" dirty="0">
                <a:solidFill>
                  <a:schemeClr val="tx1"/>
                </a:solidFill>
                <a:latin typeface="Arial" charset="0"/>
                <a:cs typeface="Arial" charset="0"/>
              </a:rPr>
              <a:t>26</a:t>
            </a:r>
            <a:r>
              <a:rPr lang="zh-CN" altLang="en-US" sz="2400" u="sng" dirty="0">
                <a:solidFill>
                  <a:schemeClr val="tx1"/>
                </a:solidFill>
                <a:latin typeface="Arial" charset="0"/>
                <a:ea typeface="ＭＳ Ｐゴシック" charset="0"/>
                <a:cs typeface="ＭＳ Ｐゴシック" charset="0"/>
              </a:rPr>
              <a:t>于是</a:t>
            </a:r>
            <a:r>
              <a:rPr lang="zh-CN" altLang="en-US" sz="2400" dirty="0">
                <a:solidFill>
                  <a:srgbClr val="FFFF00"/>
                </a:solidFill>
                <a:latin typeface="Arial" charset="0"/>
                <a:ea typeface="ＭＳ Ｐゴシック" charset="0"/>
                <a:cs typeface="ＭＳ Ｐゴシック" charset="0"/>
              </a:rPr>
              <a:t>以色列全家都要得救</a:t>
            </a:r>
            <a:r>
              <a:rPr lang="zh-CN" altLang="en-US" sz="2400" dirty="0">
                <a:solidFill>
                  <a:schemeClr val="tx1"/>
                </a:solidFill>
                <a:latin typeface="Arial" charset="0"/>
                <a:ea typeface="ＭＳ Ｐゴシック" charset="0"/>
                <a:cs typeface="ＭＳ Ｐゴシック" charset="0"/>
              </a:rPr>
              <a:t>。如经上所记：</a:t>
            </a:r>
            <a:endParaRPr lang="en-US" altLang="zh-CN" sz="2400" dirty="0">
              <a:solidFill>
                <a:schemeClr val="tx1"/>
              </a:solidFill>
              <a:latin typeface="Arial" charset="0"/>
              <a:cs typeface="Arial" charset="0"/>
            </a:endParaRPr>
          </a:p>
        </p:txBody>
      </p:sp>
      <p:sp>
        <p:nvSpPr>
          <p:cNvPr id="723972" name="TextBox 3"/>
          <p:cNvSpPr txBox="1">
            <a:spLocks noChangeArrowheads="1"/>
          </p:cNvSpPr>
          <p:nvPr/>
        </p:nvSpPr>
        <p:spPr bwMode="auto">
          <a:xfrm>
            <a:off x="142875" y="4000500"/>
            <a:ext cx="478631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a:solidFill>
                  <a:schemeClr val="tx1"/>
                </a:solidFill>
                <a:latin typeface="Arial" charset="0"/>
                <a:ea typeface="ＭＳ Ｐゴシック" charset="0"/>
                <a:cs typeface="ＭＳ Ｐゴシック" charset="0"/>
              </a:rPr>
              <a:t>“必有一位救主从锡安出来，要消除雅各家的一切罪恶。”</a:t>
            </a:r>
            <a:endParaRPr lang="en-US" altLang="zh-CN" sz="2400">
              <a:solidFill>
                <a:schemeClr val="tx1"/>
              </a:solidFill>
              <a:latin typeface="Arial" charset="0"/>
              <a:cs typeface="Arial" charset="0"/>
            </a:endParaRPr>
          </a:p>
          <a:p>
            <a:pPr eaLnBrk="1" hangingPunct="1"/>
            <a:endParaRPr lang="en-US" altLang="zh-CN" sz="2400">
              <a:solidFill>
                <a:schemeClr val="tx1"/>
              </a:solidFill>
              <a:latin typeface="Arial" charset="0"/>
              <a:cs typeface="Arial" charset="0"/>
            </a:endParaRPr>
          </a:p>
          <a:p>
            <a:pPr eaLnBrk="1" hangingPunct="1"/>
            <a:r>
              <a:rPr lang="en-US" altLang="zh-CN" sz="2400" baseline="30000">
                <a:solidFill>
                  <a:schemeClr val="tx1"/>
                </a:solidFill>
                <a:latin typeface="Arial" charset="0"/>
                <a:cs typeface="Arial" charset="0"/>
              </a:rPr>
              <a:t>27</a:t>
            </a:r>
            <a:r>
              <a:rPr lang="zh-CN" altLang="en-US" sz="2400">
                <a:solidFill>
                  <a:schemeClr val="tx1"/>
                </a:solidFill>
                <a:latin typeface="Arial" charset="0"/>
                <a:ea typeface="ＭＳ Ｐゴシック" charset="0"/>
                <a:cs typeface="ＭＳ Ｐゴシック" charset="0"/>
              </a:rPr>
              <a:t>又说：“我除去他们罪的时候，这就是我与他们所立的约。”</a:t>
            </a:r>
            <a:endParaRPr lang="en-US" altLang="zh-CN" sz="2400">
              <a:solidFill>
                <a:schemeClr val="tx1"/>
              </a:solidFill>
              <a:latin typeface="Arial" charset="0"/>
              <a:cs typeface="Arial" charset="0"/>
            </a:endParaRPr>
          </a:p>
        </p:txBody>
      </p:sp>
      <p:sp>
        <p:nvSpPr>
          <p:cNvPr id="723973" name="Title 4"/>
          <p:cNvSpPr>
            <a:spLocks noGrp="1"/>
          </p:cNvSpPr>
          <p:nvPr>
            <p:ph type="title" idx="4294967295"/>
          </p:nvPr>
        </p:nvSpPr>
        <p:spPr>
          <a:xfrm>
            <a:off x="0" y="0"/>
            <a:ext cx="9144000" cy="838200"/>
          </a:xfrm>
          <a:solidFill>
            <a:srgbClr val="000000"/>
          </a:solidFill>
          <a:ln w="57150" cap="flat">
            <a:solidFill>
              <a:srgbClr val="FFFFFF"/>
            </a:solidFill>
            <a:miter lim="800000"/>
            <a:headEnd type="none" w="med" len="med"/>
            <a:tailEnd type="none" w="med" len="med"/>
          </a:ln>
        </p:spPr>
        <p:txBody>
          <a:bodyPr/>
          <a:lstStyle/>
          <a:p>
            <a:pPr algn="l"/>
            <a:r>
              <a:rPr lang="zh-CN" altLang="en-US" sz="3600">
                <a:latin typeface="Tahoma" charset="0"/>
                <a:ea typeface="ＭＳ Ｐゴシック" charset="0"/>
                <a:cs typeface="ＭＳ Ｐゴシック" charset="0"/>
              </a:rPr>
              <a:t>“以色列全家都要得救”</a:t>
            </a:r>
            <a:r>
              <a:rPr lang="en-US" altLang="zh-CN" sz="3600">
                <a:latin typeface="Tahoma" charset="0"/>
                <a:ea typeface="ＭＳ Ｐゴシック" charset="0"/>
                <a:cs typeface="ＭＳ Ｐゴシック" charset="0"/>
              </a:rPr>
              <a:t> (11:25-27)</a:t>
            </a: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112" charset="0"/>
                <a:ea typeface="+mn-ea"/>
                <a:cs typeface="+mn-cs"/>
              </a:rPr>
              <a:t>155w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866" name="Rectangle 2"/>
          <p:cNvSpPr>
            <a:spLocks noGrp="1" noChangeArrowheads="1"/>
          </p:cNvSpPr>
          <p:nvPr>
            <p:ph type="title" idx="4294967295"/>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endParaRPr lang="en-US" altLang="zh-CN" sz="4000" b="1">
              <a:solidFill>
                <a:schemeClr val="bg1"/>
              </a:solidFill>
              <a:latin typeface="Copperplate Gothic Light" charset="0"/>
              <a:ea typeface="SimSun" charset="0"/>
              <a:cs typeface="SimSun" charset="0"/>
            </a:endParaRPr>
          </a:p>
        </p:txBody>
      </p:sp>
      <p:sp>
        <p:nvSpPr>
          <p:cNvPr id="67686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ＭＳ Ｐゴシック" charset="0"/>
                <a:cs typeface="ＭＳ Ｐゴシック" charset="0"/>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endPar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证实</a:t>
                      </a:r>
                      <a:endPar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序言</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定罪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1:18–</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称义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成圣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拣选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更新</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宣教</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15:14–</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犯罪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4065"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4067" name="Rectangle 2"/>
          <p:cNvSpPr>
            <a:spLocks noGrp="1" noChangeArrowheads="1"/>
          </p:cNvSpPr>
          <p:nvPr>
            <p:ph type="title"/>
          </p:nvPr>
        </p:nvSpPr>
        <p:spPr>
          <a:xfrm>
            <a:off x="1524000" y="762000"/>
            <a:ext cx="6629400" cy="533400"/>
          </a:xfrm>
        </p:spPr>
        <p:txBody>
          <a:bodyPr/>
          <a:lstStyle/>
          <a:p>
            <a:pPr eaLnBrk="1" hangingPunct="1"/>
            <a:r>
              <a:rPr lang="zh-CN" altLang="en-US" sz="3200" b="1" dirty="0">
                <a:solidFill>
                  <a:srgbClr val="000000"/>
                </a:solidFill>
                <a:effectLst/>
                <a:latin typeface="华文细黑"/>
                <a:ea typeface="华文细黑"/>
                <a:cs typeface="华文细黑"/>
              </a:rPr>
              <a:t>以色列如何全</a:t>
            </a:r>
            <a:r>
              <a:rPr lang="zh-TW" altLang="en-US" sz="3200" b="1" dirty="0">
                <a:solidFill>
                  <a:srgbClr val="000000"/>
                </a:solidFill>
                <a:effectLst/>
                <a:latin typeface="华文细黑"/>
                <a:ea typeface="华文细黑"/>
                <a:cs typeface="华文细黑"/>
              </a:rPr>
              <a:t>族</a:t>
            </a:r>
            <a:r>
              <a:rPr lang="zh-CN" altLang="en-US" sz="3200" b="1" dirty="0">
                <a:solidFill>
                  <a:srgbClr val="000000"/>
                </a:solidFill>
                <a:effectLst/>
                <a:latin typeface="华文细黑"/>
                <a:ea typeface="华文细黑"/>
                <a:cs typeface="华文细黑"/>
              </a:rPr>
              <a:t>得救呢</a:t>
            </a:r>
            <a:r>
              <a:rPr lang="en-US" altLang="zh-CN" sz="3200" b="1" dirty="0">
                <a:solidFill>
                  <a:srgbClr val="000000"/>
                </a:solidFill>
                <a:effectLst/>
                <a:latin typeface="华文细黑"/>
                <a:ea typeface="华文细黑"/>
                <a:cs typeface="华文细黑"/>
              </a:rPr>
              <a:t>? 11:25-32</a:t>
            </a:r>
            <a:endParaRPr lang="en-US" sz="3200" b="1" dirty="0">
              <a:solidFill>
                <a:srgbClr val="000000"/>
              </a:solidFill>
              <a:effectLst/>
              <a:latin typeface="华文细黑"/>
              <a:ea typeface="华文细黑"/>
              <a:cs typeface="华文细黑"/>
            </a:endParaRPr>
          </a:p>
        </p:txBody>
      </p:sp>
      <p:pic>
        <p:nvPicPr>
          <p:cNvPr id="984068" name="Picture 6" descr="j00761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4" name="Text Box 8"/>
          <p:cNvSpPr txBox="1">
            <a:spLocks noChangeArrowheads="1"/>
          </p:cNvSpPr>
          <p:nvPr/>
        </p:nvSpPr>
        <p:spPr bwMode="auto">
          <a:xfrm>
            <a:off x="7812360" y="0"/>
            <a:ext cx="1326004" cy="646331"/>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457200" indent="-457200" algn="ctr">
              <a:spcBef>
                <a:spcPct val="20000"/>
              </a:spcBef>
              <a:defRPr/>
            </a:pPr>
            <a:r>
              <a:rPr lang="zh-CN" altLang="en-US" sz="2400" b="1" u="sng" dirty="0">
                <a:solidFill>
                  <a:srgbClr val="000000"/>
                </a:solidFill>
                <a:latin typeface="Arial"/>
                <a:ea typeface="Times New Roman" pitchFamily="-112" charset="0"/>
                <a:cs typeface="Arial"/>
              </a:rPr>
              <a:t>观点</a:t>
            </a:r>
            <a:r>
              <a:rPr lang="en-US" sz="2400" b="1" u="sng" dirty="0">
                <a:solidFill>
                  <a:srgbClr val="000000"/>
                </a:solidFill>
                <a:latin typeface="Arial" charset="0"/>
                <a:ea typeface="Arial" charset="0"/>
                <a:cs typeface="Arial" charset="0"/>
              </a:rPr>
              <a:t>2:</a:t>
            </a:r>
            <a:r>
              <a:rPr lang="zh-CN" altLang="en-US" sz="2400" dirty="0">
                <a:solidFill>
                  <a:srgbClr val="000000"/>
                </a:solidFill>
              </a:rPr>
              <a:t>所有的基督徒将被得救</a:t>
            </a:r>
            <a:endParaRPr lang="en-US" sz="2400" b="1" u="sng" dirty="0">
              <a:solidFill>
                <a:srgbClr val="000000"/>
              </a:solidFill>
              <a:latin typeface="Arial"/>
              <a:ea typeface="Times New Roman" pitchFamily="-112" charset="0"/>
              <a:cs typeface="Arial"/>
            </a:endParaRPr>
          </a:p>
          <a:p>
            <a:pPr marL="533400" indent="-533400"/>
            <a:r>
              <a:rPr lang="en-US" sz="2400" b="1" dirty="0">
                <a:solidFill>
                  <a:srgbClr val="000000"/>
                </a:solidFill>
                <a:latin typeface="Arial" charset="0"/>
                <a:ea typeface="Arial" charset="0"/>
                <a:cs typeface="Arial" charset="0"/>
              </a:rPr>
              <a:t> </a:t>
            </a:r>
          </a:p>
          <a:p>
            <a:pPr marL="533400" indent="-533400">
              <a:buFontTx/>
              <a:buAutoNum type="alphaUcPeriod"/>
            </a:pPr>
            <a:r>
              <a:rPr lang="zh-CN" sz="2400" dirty="0">
                <a:solidFill>
                  <a:srgbClr val="000000"/>
                </a:solidFill>
              </a:rPr>
              <a:t>支持</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保罗在别处</a:t>
            </a:r>
            <a:r>
              <a:rPr lang="zh-CN" sz="2400" dirty="0">
                <a:solidFill>
                  <a:srgbClr val="000000"/>
                </a:solidFill>
              </a:rPr>
              <a:t>坚持</a:t>
            </a:r>
            <a:r>
              <a:rPr lang="zh-CN" altLang="en-US" sz="2400" b="1" dirty="0">
                <a:solidFill>
                  <a:srgbClr val="000000"/>
                </a:solidFill>
                <a:latin typeface="Arial" charset="0"/>
                <a:cs typeface="Arial" charset="0"/>
              </a:rPr>
              <a:t>信徒的稳妥性。</a:t>
            </a:r>
            <a:r>
              <a:rPr lang="en-US"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参阅罗马书</a:t>
            </a:r>
            <a:r>
              <a:rPr lang="en-US" sz="2400" b="1" dirty="0">
                <a:solidFill>
                  <a:srgbClr val="000000"/>
                </a:solidFill>
                <a:latin typeface="Arial" charset="0"/>
                <a:cs typeface="Arial" charset="0"/>
              </a:rPr>
              <a:t>8).</a:t>
            </a:r>
          </a:p>
          <a:p>
            <a:pPr marL="533400" indent="-533400">
              <a:buFontTx/>
              <a:buAutoNum type="alphaUcPeriod"/>
            </a:pPr>
            <a:endParaRPr lang="en-US" sz="2400" b="1" dirty="0">
              <a:solidFill>
                <a:srgbClr val="000000"/>
              </a:solidFill>
              <a:latin typeface="Arial" charset="0"/>
              <a:cs typeface="Arial" charset="0"/>
            </a:endParaRPr>
          </a:p>
          <a:p>
            <a:pPr marL="533400" indent="-533400"/>
            <a:r>
              <a:rPr lang="en-US" sz="2400" b="1" dirty="0">
                <a:solidFill>
                  <a:srgbClr val="000000"/>
                </a:solidFill>
                <a:latin typeface="Arial" charset="0"/>
                <a:cs typeface="Arial" charset="0"/>
              </a:rPr>
              <a:t>B.	</a:t>
            </a:r>
            <a:r>
              <a:rPr lang="zh-CN" altLang="en-US" sz="2400" b="1" dirty="0">
                <a:solidFill>
                  <a:srgbClr val="000000"/>
                </a:solidFill>
                <a:latin typeface="Arial"/>
                <a:ea typeface="Times New Roman" pitchFamily="-112" charset="0"/>
                <a:cs typeface="Arial"/>
              </a:rPr>
              <a:t>回应</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在神学上正确但不确定保罗在此处有这样的想法</a:t>
            </a:r>
            <a:r>
              <a:rPr lang="zh-CN" altLang="zh-CN"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信徒的稳托性不在此处境中。但这观点最大的问题是保罗不曾称教会或基督徒为“以色列”。</a:t>
            </a:r>
            <a:endParaRPr lang="en-US" sz="2400" b="1" dirty="0">
              <a:solidFill>
                <a:srgbClr val="000000"/>
              </a:solidFill>
              <a:latin typeface="Arial" charset="0"/>
              <a:cs typeface="Arial"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a:spcBef>
                <a:spcPct val="20000"/>
              </a:spcBef>
              <a:defRPr/>
            </a:pPr>
            <a:r>
              <a:rPr lang="zh-CN" altLang="en-US" sz="2400" b="1" u="sng" dirty="0">
                <a:solidFill>
                  <a:srgbClr val="FFFF99"/>
                </a:solidFill>
                <a:latin typeface="Arial"/>
                <a:ea typeface="Times New Roman" pitchFamily="-112" charset="0"/>
                <a:cs typeface="Arial"/>
              </a:rPr>
              <a:t>观点</a:t>
            </a:r>
            <a:r>
              <a:rPr lang="en-US" sz="2400" b="1" u="sng" dirty="0">
                <a:solidFill>
                  <a:srgbClr val="FFFF99"/>
                </a:solidFill>
                <a:latin typeface="Arial"/>
                <a:ea typeface="Times New Roman" pitchFamily="-112" charset="0"/>
                <a:cs typeface="Arial"/>
              </a:rPr>
              <a:t>1:</a:t>
            </a:r>
            <a:r>
              <a:rPr lang="zh-CN" altLang="en-US" sz="2400" dirty="0">
                <a:solidFill>
                  <a:srgbClr val="FFFF99"/>
                </a:solidFill>
              </a:rPr>
              <a:t>所有的犹太人将被得救</a:t>
            </a:r>
            <a:endParaRPr lang="en-US" sz="2400" b="1" u="sng" dirty="0">
              <a:solidFill>
                <a:srgbClr val="FFFF99"/>
              </a:solidFill>
              <a:latin typeface="Arial"/>
              <a:ea typeface="Times New Roman" pitchFamily="-112" charset="0"/>
              <a:cs typeface="Arial"/>
            </a:endParaRPr>
          </a:p>
          <a:p>
            <a:pPr>
              <a:spcBef>
                <a:spcPct val="20000"/>
              </a:spcBef>
              <a:defRPr/>
            </a:pPr>
            <a:endParaRPr lang="en-US" sz="2400" b="1" dirty="0">
              <a:solidFill>
                <a:srgbClr val="FFFF99"/>
              </a:solidFill>
              <a:latin typeface="Arial"/>
              <a:ea typeface="Times New Roman" pitchFamily="-112" charset="0"/>
              <a:cs typeface="Arial"/>
            </a:endParaRPr>
          </a:p>
          <a:p>
            <a:pPr marL="457200" indent="-457200">
              <a:spcBef>
                <a:spcPct val="20000"/>
              </a:spcBef>
              <a:buFontTx/>
              <a:buAutoNum type="alphaUcPeriod"/>
              <a:defRPr/>
            </a:pPr>
            <a:r>
              <a:rPr lang="zh-CN" altLang="en-US" sz="2400" dirty="0">
                <a:solidFill>
                  <a:srgbClr val="FFFF99"/>
                </a:solidFill>
              </a:rPr>
              <a:t>支持</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以色列是神的子民</a:t>
            </a:r>
            <a:r>
              <a:rPr lang="en-US" sz="2400" b="1" dirty="0">
                <a:solidFill>
                  <a:srgbClr val="FFFF99"/>
                </a:solidFill>
                <a:latin typeface="Arial"/>
                <a:ea typeface="Times New Roman" pitchFamily="-112" charset="0"/>
                <a:cs typeface="Arial"/>
              </a:rPr>
              <a:t>––</a:t>
            </a:r>
            <a:r>
              <a:rPr lang="zh-CN" altLang="en-US" sz="2400" b="1" dirty="0">
                <a:solidFill>
                  <a:srgbClr val="FFFF99"/>
                </a:solidFill>
                <a:latin typeface="Arial"/>
                <a:ea typeface="Times New Roman" pitchFamily="-112" charset="0"/>
                <a:cs typeface="Arial"/>
              </a:rPr>
              <a:t>神所拣选的国度</a:t>
            </a:r>
            <a:r>
              <a:rPr lang="en-US" sz="2400" b="1" dirty="0">
                <a:solidFill>
                  <a:srgbClr val="FFFF99"/>
                </a:solidFill>
                <a:latin typeface="Arial"/>
                <a:ea typeface="Times New Roman" pitchFamily="-112" charset="0"/>
                <a:cs typeface="Arial"/>
              </a:rPr>
              <a:t> (9:4, 11; 11:1, 28).</a:t>
            </a:r>
          </a:p>
          <a:p>
            <a:pPr marL="457200" indent="-457200">
              <a:spcBef>
                <a:spcPct val="20000"/>
              </a:spcBef>
              <a:buFontTx/>
              <a:buAutoNum type="alphaUcPeriod"/>
              <a:defRPr/>
            </a:pPr>
            <a:endParaRPr lang="en-US" sz="2400" b="1" dirty="0">
              <a:solidFill>
                <a:srgbClr val="FFFF99"/>
              </a:solidFill>
              <a:latin typeface="Arial"/>
              <a:ea typeface="Times New Roman" pitchFamily="-112" charset="0"/>
              <a:cs typeface="Arial"/>
            </a:endParaRPr>
          </a:p>
          <a:p>
            <a:pPr marL="354013" indent="-354013">
              <a:spcBef>
                <a:spcPct val="20000"/>
              </a:spcBef>
              <a:defRPr/>
            </a:pPr>
            <a:r>
              <a:rPr lang="en-US" sz="2400" b="1" dirty="0">
                <a:solidFill>
                  <a:srgbClr val="FFFF99"/>
                </a:solidFill>
                <a:latin typeface="Arial"/>
                <a:ea typeface="Times New Roman" pitchFamily="-112" charset="0"/>
                <a:cs typeface="Arial"/>
              </a:rPr>
              <a:t>B.	</a:t>
            </a:r>
            <a:r>
              <a:rPr lang="zh-CN" altLang="en-US" sz="2400" b="1" dirty="0">
                <a:solidFill>
                  <a:srgbClr val="FFFF99"/>
                </a:solidFill>
                <a:latin typeface="Arial"/>
                <a:ea typeface="Times New Roman" pitchFamily="-112" charset="0"/>
                <a:cs typeface="Arial"/>
              </a:rPr>
              <a:t>回应</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国度的拣选不代表个别的救恩，</a:t>
            </a:r>
            <a:r>
              <a:rPr lang="en-US" altLang="zh-CN"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尤其是多数的历代犹太人已拒绝基督。神没有为犹太人另一套救恩，他们也必须相信基督</a:t>
            </a:r>
            <a:r>
              <a:rPr lang="en-US" sz="2400" b="1" dirty="0">
                <a:solidFill>
                  <a:srgbClr val="FFFF99"/>
                </a:solidFill>
                <a:latin typeface="Arial"/>
                <a:ea typeface="Times New Roman" pitchFamily="-112" charset="0"/>
                <a:cs typeface="Arial"/>
              </a:rPr>
              <a:t> (1:16-17).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txEl>
                                              <p:pRg st="1" end="1"/>
                                            </p:txEl>
                                          </p:spTgt>
                                        </p:tgtEl>
                                        <p:attrNameLst>
                                          <p:attrName>style.visibility</p:attrName>
                                        </p:attrNameLst>
                                      </p:cBhvr>
                                      <p:to>
                                        <p:strVal val="visible"/>
                                      </p:to>
                                    </p:set>
                                    <p:anim calcmode="lin" valueType="num">
                                      <p:cBhvr additive="base">
                                        <p:cTn id="41" dur="500" fill="hold"/>
                                        <p:tgtEl>
                                          <p:spTgt spid="4506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065">
                                            <p:bg/>
                                          </p:spTgt>
                                        </p:tgtEl>
                                        <p:attrNameLst>
                                          <p:attrName>style.visibility</p:attrName>
                                        </p:attrNameLst>
                                      </p:cBhvr>
                                      <p:to>
                                        <p:strVal val="visible"/>
                                      </p:to>
                                    </p:set>
                                    <p:anim calcmode="lin" valueType="num">
                                      <p:cBhvr additive="base">
                                        <p:cTn id="47"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45065">
                                            <p:bg/>
                                          </p:spTgt>
                                        </p:tgtEl>
                                        <p:attrNameLst>
                                          <p:attrName>ppt_y</p:attrName>
                                        </p:attrNameLst>
                                      </p:cBhvr>
                                      <p:tavLst>
                                        <p:tav tm="0">
                                          <p:val>
                                            <p:strVal val="#ppt_y"/>
                                          </p:val>
                                        </p:tav>
                                        <p:tav tm="100000">
                                          <p:val>
                                            <p:strVal val="#ppt_y"/>
                                          </p:val>
                                        </p:tav>
                                      </p:tavLst>
                                    </p:anim>
                                  </p:childTnLst>
                                </p:cTn>
                              </p:par>
                              <p:par>
                                <p:cTn id="49" presetID="1" presetClass="entr" presetSubtype="0" fill="hold" grpId="1" nodeType="withEffect">
                                  <p:stCondLst>
                                    <p:cond delay="0"/>
                                  </p:stCondLst>
                                  <p:childTnLst>
                                    <p:set>
                                      <p:cBhvr>
                                        <p:cTn id="50" dur="1" fill="hold">
                                          <p:stCondLst>
                                            <p:cond delay="0"/>
                                          </p:stCondLst>
                                        </p:cTn>
                                        <p:tgtEl>
                                          <p:spTgt spid="45065">
                                            <p:bg/>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animBg="1"/>
      <p:bldP spid="45067" grpId="0" build="p"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4993"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4994" name="Rectangle 2"/>
          <p:cNvSpPr>
            <a:spLocks noGrp="1" noChangeArrowheads="1"/>
          </p:cNvSpPr>
          <p:nvPr>
            <p:ph type="title"/>
          </p:nvPr>
        </p:nvSpPr>
        <p:spPr>
          <a:xfrm>
            <a:off x="1524000" y="762000"/>
            <a:ext cx="6629400" cy="533400"/>
          </a:xfrm>
        </p:spPr>
        <p:txBody>
          <a:bodyPr/>
          <a:lstStyle/>
          <a:p>
            <a:pPr algn="ctr" eaLnBrk="1" hangingPunct="1"/>
            <a:r>
              <a:rPr lang="zh-CN" altLang="en-US" sz="3200" b="1" dirty="0">
                <a:solidFill>
                  <a:srgbClr val="000000"/>
                </a:solidFill>
                <a:latin typeface="Arial Narrow" charset="0"/>
                <a:ea typeface="ＭＳ Ｐゴシック" charset="0"/>
                <a:cs typeface="Times New Roman" charset="0"/>
              </a:rPr>
              <a:t>以色列如何全</a:t>
            </a:r>
            <a:r>
              <a:rPr lang="zh-TW" altLang="en-US" sz="3200" b="1" dirty="0">
                <a:solidFill>
                  <a:srgbClr val="000000"/>
                </a:solidFill>
                <a:latin typeface="Arial Narrow" charset="0"/>
                <a:ea typeface="ＭＳ Ｐゴシック" charset="0"/>
                <a:cs typeface="Times New Roman" charset="0"/>
              </a:rPr>
              <a:t>族</a:t>
            </a:r>
            <a:r>
              <a:rPr lang="zh-CN" altLang="en-US" sz="3200" b="1" dirty="0">
                <a:solidFill>
                  <a:srgbClr val="000000"/>
                </a:solidFill>
                <a:latin typeface="Arial Narrow" charset="0"/>
                <a:ea typeface="ＭＳ Ｐゴシック" charset="0"/>
                <a:cs typeface="Times New Roman" charset="0"/>
              </a:rPr>
              <a:t>得救呢</a:t>
            </a:r>
            <a:r>
              <a:rPr lang="en-US" altLang="zh-CN" sz="3200" b="1" dirty="0">
                <a:solidFill>
                  <a:srgbClr val="000000"/>
                </a:solidFill>
                <a:latin typeface="Arial Narrow" charset="0"/>
                <a:ea typeface="ＭＳ Ｐゴシック" charset="0"/>
                <a:cs typeface="Times New Roman" charset="0"/>
              </a:rPr>
              <a:t>? 11:25-32</a:t>
            </a:r>
          </a:p>
        </p:txBody>
      </p:sp>
      <p:pic>
        <p:nvPicPr>
          <p:cNvPr id="724995" name="Picture 6" descr="j007619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ctr" eaLnBrk="0" hangingPunct="0">
              <a:lnSpc>
                <a:spcPct val="90000"/>
              </a:lnSpc>
            </a:pPr>
            <a:r>
              <a:rPr lang="zh-CN" altLang="en-US" sz="2000" b="1" u="sng" dirty="0">
                <a:solidFill>
                  <a:srgbClr val="000000"/>
                </a:solidFill>
                <a:latin typeface="Arial Narrow" charset="0"/>
                <a:ea typeface="ＭＳ Ｐゴシック" charset="0"/>
                <a:cs typeface="ＭＳ Ｐゴシック" charset="0"/>
              </a:rPr>
              <a:t>观点二</a:t>
            </a:r>
            <a:r>
              <a:rPr lang="en-US" altLang="zh-CN" sz="2000" b="1" u="sng" dirty="0">
                <a:solidFill>
                  <a:srgbClr val="000000"/>
                </a:solidFill>
                <a:latin typeface="Arial Narrow" charset="0"/>
                <a:cs typeface="Times New Roman" charset="0"/>
              </a:rPr>
              <a:t>: </a:t>
            </a:r>
            <a:r>
              <a:rPr lang="zh-CN" altLang="en-US" sz="2000" b="1" u="sng" dirty="0">
                <a:solidFill>
                  <a:srgbClr val="000000"/>
                </a:solidFill>
                <a:latin typeface="Arial Narrow" charset="0"/>
                <a:ea typeface="ＭＳ Ｐゴシック" charset="0"/>
                <a:cs typeface="ＭＳ Ｐゴシック" charset="0"/>
              </a:rPr>
              <a:t>最后一代犹太人中的大部分</a:t>
            </a:r>
            <a:endParaRPr lang="en-US" altLang="zh-CN" sz="2000" b="1" u="sng" dirty="0">
              <a:solidFill>
                <a:srgbClr val="000000"/>
              </a:solidFill>
              <a:latin typeface="Arial Narrow" charset="0"/>
              <a:cs typeface="Times New Roman" charset="0"/>
            </a:endParaRPr>
          </a:p>
          <a:p>
            <a:pPr marL="533400" indent="-533400" eaLnBrk="0" hangingPunct="0">
              <a:lnSpc>
                <a:spcPct val="90000"/>
              </a:lnSpc>
            </a:pPr>
            <a:r>
              <a:rPr lang="en-US" altLang="zh-CN" sz="2400" b="1" dirty="0">
                <a:solidFill>
                  <a:srgbClr val="000000"/>
                </a:solidFill>
                <a:latin typeface="Arial Narrow" charset="0"/>
                <a:cs typeface="Times New Roman" charset="0"/>
              </a:rPr>
              <a:t> </a:t>
            </a:r>
          </a:p>
          <a:p>
            <a:pPr marL="533400" indent="-533400" eaLnBrk="0" hangingPunct="0">
              <a:lnSpc>
                <a:spcPct val="90000"/>
              </a:lnSpc>
            </a:pPr>
            <a:r>
              <a:rPr lang="zh-CN" altLang="en-US" sz="2000" b="1" dirty="0">
                <a:solidFill>
                  <a:srgbClr val="000000"/>
                </a:solidFill>
                <a:latin typeface="SimSun" charset="0"/>
                <a:ea typeface="ＭＳ Ｐゴシック" charset="0"/>
                <a:cs typeface="ＭＳ Ｐゴシック" charset="0"/>
              </a:rPr>
              <a:t>“全以色列”是指末世时在地球上生存的全部犹太人，他们将会在基督再来之前那刻或是当时得救</a:t>
            </a:r>
            <a:r>
              <a:rPr lang="en-US" altLang="zh-CN" sz="2000" b="1" dirty="0">
                <a:solidFill>
                  <a:srgbClr val="000000"/>
                </a:solidFill>
                <a:latin typeface="SimSun" charset="0"/>
                <a:cs typeface="Times New Roman" charset="0"/>
              </a:rPr>
              <a:t>(</a:t>
            </a:r>
            <a:r>
              <a:rPr lang="en-US" altLang="zh-CN" sz="2000" b="1" dirty="0">
                <a:solidFill>
                  <a:srgbClr val="000000"/>
                </a:solidFill>
                <a:latin typeface="Arial Narrow" charset="0"/>
                <a:cs typeface="Times New Roman" charset="0"/>
              </a:rPr>
              <a:t>11:26</a:t>
            </a:r>
            <a:r>
              <a:rPr lang="en-US" altLang="zh-CN" sz="2000" b="1" dirty="0">
                <a:solidFill>
                  <a:srgbClr val="000000"/>
                </a:solidFill>
                <a:latin typeface="SimSun" charset="0"/>
                <a:cs typeface="Times New Roman" charset="0"/>
              </a:rPr>
              <a:t>)</a:t>
            </a:r>
            <a:r>
              <a:rPr lang="zh-CN" altLang="en-US" sz="2000" b="1" dirty="0">
                <a:solidFill>
                  <a:srgbClr val="000000"/>
                </a:solidFill>
                <a:latin typeface="SimSun" charset="0"/>
                <a:ea typeface="ＭＳ Ｐゴシック" charset="0"/>
                <a:cs typeface="ＭＳ Ｐゴシック" charset="0"/>
              </a:rPr>
              <a:t>。“过后全以色列将被救。”</a:t>
            </a:r>
            <a:endParaRPr lang="en-US" altLang="zh-CN" sz="2000" b="1" dirty="0">
              <a:solidFill>
                <a:srgbClr val="000000"/>
              </a:solidFill>
              <a:latin typeface="SimSun" charset="0"/>
              <a:cs typeface="Times New Roman" charset="0"/>
            </a:endParaRPr>
          </a:p>
          <a:p>
            <a:pPr marL="533400" indent="-533400" eaLnBrk="0" hangingPunct="0">
              <a:lnSpc>
                <a:spcPct val="90000"/>
              </a:lnSpc>
            </a:pPr>
            <a:endParaRPr lang="en-US" altLang="zh-CN" sz="2000" b="1" dirty="0">
              <a:solidFill>
                <a:srgbClr val="000000"/>
              </a:solidFill>
              <a:latin typeface="SimSun"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旧约先知许多次提到全民族的救赎（如赛</a:t>
            </a:r>
            <a:r>
              <a:rPr lang="en-US" altLang="zh-CN" sz="2400" b="1" dirty="0">
                <a:solidFill>
                  <a:srgbClr val="000000"/>
                </a:solidFill>
                <a:latin typeface="Arial Narrow" charset="0"/>
                <a:ea typeface="ＭＳ Ｐゴシック" charset="0"/>
                <a:cs typeface="ＭＳ Ｐゴシック" charset="0"/>
              </a:rPr>
              <a:t> 2:5</a:t>
            </a:r>
            <a:r>
              <a:rPr lang="zh-CN" altLang="en-US" sz="2000" b="1" dirty="0">
                <a:solidFill>
                  <a:srgbClr val="000000"/>
                </a:solidFill>
                <a:latin typeface="Arial Narrow" charset="0"/>
                <a:ea typeface="ＭＳ Ｐゴシック" charset="0"/>
                <a:cs typeface="ＭＳ Ｐゴシック" charset="0"/>
              </a:rPr>
              <a:t>等</a:t>
            </a:r>
            <a:r>
              <a:rPr lang="zh-CN" altLang="en-US" sz="2400" b="1" dirty="0">
                <a:solidFill>
                  <a:srgbClr val="000000"/>
                </a:solidFill>
                <a:latin typeface="Arial Narrow" charset="0"/>
                <a:ea typeface="ＭＳ Ｐゴシック" charset="0"/>
                <a:cs typeface="ＭＳ Ｐゴシック" charset="0"/>
              </a:rPr>
              <a:t>）。</a:t>
            </a:r>
            <a:endParaRPr lang="en-US" altLang="zh-CN" sz="24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犹太人的“硬心”是在“外邦人的数目添满了</a:t>
            </a:r>
            <a:r>
              <a:rPr lang="en-US" altLang="zh-CN" sz="2000" b="1" dirty="0">
                <a:solidFill>
                  <a:srgbClr val="000000"/>
                </a:solidFill>
                <a:latin typeface="Arial Narrow" charset="0"/>
                <a:ea typeface="ＭＳ Ｐゴシック" charset="0"/>
                <a:cs typeface="ＭＳ Ｐゴシック" charset="0"/>
              </a:rPr>
              <a:t>”</a:t>
            </a:r>
            <a:r>
              <a:rPr lang="zh-CN" altLang="en-US" sz="2000" b="1" dirty="0">
                <a:solidFill>
                  <a:srgbClr val="000000"/>
                </a:solidFill>
                <a:latin typeface="Arial Narrow" charset="0"/>
                <a:ea typeface="ＭＳ Ｐゴシック" charset="0"/>
                <a:cs typeface="ＭＳ Ｐゴシック" charset="0"/>
              </a:rPr>
              <a:t>（或“之后”）。</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这里讲的是基督从锡安的回归（罗</a:t>
            </a:r>
            <a:r>
              <a:rPr lang="en-US" altLang="zh-CN" sz="2000" b="1" dirty="0">
                <a:solidFill>
                  <a:srgbClr val="000000"/>
                </a:solidFill>
                <a:latin typeface="Arial Narrow" charset="0"/>
                <a:ea typeface="ＭＳ Ｐゴシック" charset="0"/>
                <a:cs typeface="ＭＳ Ｐゴシック" charset="0"/>
              </a:rPr>
              <a:t>11:26b-27</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59:20b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这样就应验上帝“除去他们的罪的时候”的应许（</a:t>
            </a:r>
            <a:r>
              <a:rPr lang="en-US" altLang="zh-CN" sz="2000" b="1" dirty="0">
                <a:solidFill>
                  <a:srgbClr val="000000"/>
                </a:solidFill>
                <a:latin typeface="Arial Narrow" charset="0"/>
                <a:ea typeface="ＭＳ Ｐゴシック" charset="0"/>
                <a:cs typeface="ＭＳ Ｐゴシック" charset="0"/>
              </a:rPr>
              <a:t>11:27</a:t>
            </a:r>
            <a:r>
              <a:rPr lang="zh-CN" altLang="en-US" sz="2000" b="1" dirty="0">
                <a:solidFill>
                  <a:srgbClr val="000000"/>
                </a:solidFill>
                <a:latin typeface="Arial Narrow" charset="0"/>
                <a:ea typeface="ＭＳ Ｐゴシック" charset="0"/>
                <a:cs typeface="ＭＳ Ｐゴシック" charset="0"/>
              </a:rPr>
              <a:t>；参</a:t>
            </a:r>
            <a:r>
              <a:rPr lang="en-US" altLang="zh-CN" sz="2000" b="1" dirty="0">
                <a:solidFill>
                  <a:srgbClr val="000000"/>
                </a:solidFill>
                <a:latin typeface="Arial Narrow" charset="0"/>
                <a:ea typeface="ＭＳ Ｐゴシック" charset="0"/>
                <a:cs typeface="ＭＳ Ｐゴシック" charset="0"/>
              </a:rPr>
              <a:t> </a:t>
            </a:r>
            <a:r>
              <a:rPr lang="zh-CN" altLang="en-US" sz="2000" b="1" dirty="0">
                <a:solidFill>
                  <a:srgbClr val="000000"/>
                </a:solidFill>
                <a:latin typeface="Arial Narrow" charset="0"/>
                <a:ea typeface="ＭＳ Ｐゴシック" charset="0"/>
                <a:cs typeface="ＭＳ Ｐゴシック" charset="0"/>
              </a:rPr>
              <a:t>耶</a:t>
            </a:r>
            <a:r>
              <a:rPr lang="en-US" altLang="zh-CN" sz="2000" b="1" dirty="0">
                <a:solidFill>
                  <a:srgbClr val="000000"/>
                </a:solidFill>
                <a:latin typeface="Arial Narrow" charset="0"/>
                <a:ea typeface="ＭＳ Ｐゴシック" charset="0"/>
                <a:cs typeface="ＭＳ Ｐゴシック" charset="0"/>
              </a:rPr>
              <a:t>31:34</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59:21</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经文早先提到上帝能够把他们从新接上（</a:t>
            </a:r>
            <a:r>
              <a:rPr lang="en-US" altLang="zh-CN" sz="2000" b="1" dirty="0">
                <a:solidFill>
                  <a:srgbClr val="000000"/>
                </a:solidFill>
                <a:latin typeface="Arial Narrow" charset="0"/>
                <a:ea typeface="ＭＳ Ｐゴシック" charset="0"/>
                <a:cs typeface="ＭＳ Ｐゴシック" charset="0"/>
              </a:rPr>
              <a:t>11:23b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ctr">
              <a:spcBef>
                <a:spcPct val="20000"/>
              </a:spcBef>
            </a:pPr>
            <a:r>
              <a:rPr lang="zh-CN" altLang="en-US" sz="2000" b="1" u="sng" dirty="0">
                <a:solidFill>
                  <a:srgbClr val="FCFCC6"/>
                </a:solidFill>
                <a:latin typeface="Arial Narrow" charset="0"/>
                <a:ea typeface="ＭＳ Ｐゴシック" charset="0"/>
                <a:cs typeface="ＭＳ Ｐゴシック" charset="0"/>
              </a:rPr>
              <a:t>观点一</a:t>
            </a:r>
            <a:r>
              <a:rPr lang="en-US" altLang="zh-CN" sz="2000" b="1" u="sng" dirty="0">
                <a:solidFill>
                  <a:srgbClr val="FCFCC6"/>
                </a:solidFill>
                <a:latin typeface="Arial Narrow" charset="0"/>
                <a:cs typeface="Times New Roman" charset="0"/>
              </a:rPr>
              <a:t>: </a:t>
            </a:r>
            <a:r>
              <a:rPr lang="zh-CN" altLang="en-US" sz="2000" b="1" u="sng" dirty="0">
                <a:solidFill>
                  <a:srgbClr val="FCFCC6"/>
                </a:solidFill>
                <a:latin typeface="Arial Narrow" charset="0"/>
                <a:ea typeface="ＭＳ Ｐゴシック" charset="0"/>
                <a:cs typeface="ＭＳ Ｐゴシック" charset="0"/>
              </a:rPr>
              <a:t>所有被拣选的犹太人</a:t>
            </a:r>
            <a:endParaRPr lang="en-US" altLang="zh-CN" sz="2000" b="1" u="sng" dirty="0">
              <a:solidFill>
                <a:srgbClr val="FCFCC6"/>
              </a:solidFill>
              <a:latin typeface="Arial Narrow" charset="0"/>
              <a:cs typeface="Times New Roman" charset="0"/>
            </a:endParaRPr>
          </a:p>
          <a:p>
            <a:pPr marL="457200" indent="-457200">
              <a:spcBef>
                <a:spcPct val="20000"/>
              </a:spcBef>
            </a:pPr>
            <a:endParaRPr lang="en-US" altLang="zh-CN" sz="1050" b="1" dirty="0">
              <a:solidFill>
                <a:srgbClr val="FCFCC6"/>
              </a:solidFill>
              <a:latin typeface="Arial Narrow" charset="0"/>
              <a:cs typeface="Times New Roman" charset="0"/>
            </a:endParaRPr>
          </a:p>
          <a:p>
            <a:pPr marL="457200" indent="-457200">
              <a:spcBef>
                <a:spcPct val="20000"/>
              </a:spcBef>
            </a:pPr>
            <a:r>
              <a:rPr lang="en-US" altLang="zh-CN" sz="2000" b="1" dirty="0">
                <a:solidFill>
                  <a:srgbClr val="FCFCC6"/>
                </a:solidFill>
                <a:latin typeface="Arial Narrow" charset="0"/>
              </a:rPr>
              <a:t>“</a:t>
            </a:r>
            <a:r>
              <a:rPr lang="zh-CN" altLang="en-US" sz="2000" b="1" dirty="0">
                <a:solidFill>
                  <a:srgbClr val="FCFCC6"/>
                </a:solidFill>
              </a:rPr>
              <a:t>全以色列</a:t>
            </a:r>
            <a:r>
              <a:rPr lang="zh-CN" altLang="en-US" sz="2000" b="1" dirty="0">
                <a:solidFill>
                  <a:srgbClr val="FCFCC6"/>
                </a:solidFill>
                <a:latin typeface="Arial Narrow" charset="0"/>
              </a:rPr>
              <a:t>”</a:t>
            </a:r>
            <a:r>
              <a:rPr lang="zh-CN" altLang="en-US" sz="2000" b="1" dirty="0">
                <a:solidFill>
                  <a:srgbClr val="FCFCC6"/>
                </a:solidFill>
              </a:rPr>
              <a:t>指的是所有被拣选的犹太人，或是以色列所留余民的总数。</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cs typeface="Times New Roman" charset="0"/>
              </a:rPr>
              <a:t>11:26</a:t>
            </a:r>
            <a:r>
              <a:rPr lang="zh-CN" altLang="en-US" sz="2000" b="1" dirty="0">
                <a:solidFill>
                  <a:srgbClr val="FCFCC6"/>
                </a:solidFill>
                <a:latin typeface="Arial Narrow" charset="0"/>
                <a:ea typeface="ＭＳ Ｐゴシック" charset="0"/>
                <a:cs typeface="ＭＳ Ｐゴシック" charset="0"/>
              </a:rPr>
              <a:t>中原文</a:t>
            </a:r>
            <a:r>
              <a:rPr lang="en-US" altLang="zh-CN" sz="2000" b="1" i="1" dirty="0" err="1">
                <a:solidFill>
                  <a:srgbClr val="FCFCC6"/>
                </a:solidFill>
                <a:latin typeface="Arial Narrow" charset="0"/>
                <a:cs typeface="Times New Roman" charset="0"/>
              </a:rPr>
              <a:t>houtos</a:t>
            </a:r>
            <a:r>
              <a:rPr lang="zh-CN" altLang="en-US" sz="2000" b="1" dirty="0">
                <a:solidFill>
                  <a:srgbClr val="FCFCC6"/>
                </a:solidFill>
                <a:latin typeface="Arial Narrow" charset="0"/>
                <a:ea typeface="ＭＳ Ｐゴシック" charset="0"/>
                <a:cs typeface="ＭＳ Ｐゴシック" charset="0"/>
              </a:rPr>
              <a:t>的翻译应该是“像这样”，而不是“过后”。</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11:25-27</a:t>
            </a:r>
            <a:r>
              <a:rPr lang="zh-CN" altLang="en-US" sz="2000" b="1" dirty="0">
                <a:solidFill>
                  <a:srgbClr val="FCFCC6"/>
                </a:solidFill>
                <a:latin typeface="Arial Narrow" charset="0"/>
                <a:ea typeface="ＭＳ Ｐゴシック" charset="0"/>
                <a:cs typeface="ＭＳ Ｐゴシック" charset="0"/>
              </a:rPr>
              <a:t>与</a:t>
            </a:r>
            <a:r>
              <a:rPr lang="en-US" altLang="zh-CN" sz="2000" b="1" dirty="0">
                <a:solidFill>
                  <a:srgbClr val="FCFCC6"/>
                </a:solidFill>
                <a:latin typeface="Arial Narrow" charset="0"/>
                <a:ea typeface="ＭＳ Ｐゴシック" charset="0"/>
                <a:cs typeface="ＭＳ Ｐゴシック" charset="0"/>
              </a:rPr>
              <a:t>11:30-31 </a:t>
            </a:r>
            <a:r>
              <a:rPr lang="zh-CN" altLang="en-US" sz="2000" b="1" dirty="0">
                <a:solidFill>
                  <a:srgbClr val="FCFCC6"/>
                </a:solidFill>
                <a:latin typeface="Arial Narrow" charset="0"/>
                <a:ea typeface="ＭＳ Ｐゴシック" charset="0"/>
                <a:cs typeface="ＭＳ Ｐゴシック" charset="0"/>
              </a:rPr>
              <a:t>是相对的。因着神的怜悯，从不顺服到顺服。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以色列目前正被救</a:t>
            </a:r>
            <a:r>
              <a:rPr lang="en-US" altLang="zh-CN" sz="2000" b="1" dirty="0">
                <a:solidFill>
                  <a:srgbClr val="FCFCC6"/>
                </a:solidFill>
                <a:latin typeface="Arial Narrow" charset="0"/>
                <a:ea typeface="ＭＳ Ｐゴシック" charset="0"/>
                <a:cs typeface="ＭＳ Ｐゴシック" charset="0"/>
              </a:rPr>
              <a:t>(11:31)</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将来的大批皈依与帖前</a:t>
            </a:r>
            <a:r>
              <a:rPr lang="en-US" altLang="zh-CN" sz="2000" b="1" dirty="0">
                <a:solidFill>
                  <a:srgbClr val="FCFCC6"/>
                </a:solidFill>
                <a:latin typeface="Arial Narrow" charset="0"/>
                <a:ea typeface="ＭＳ Ｐゴシック" charset="0"/>
                <a:cs typeface="ＭＳ Ｐゴシック" charset="0"/>
              </a:rPr>
              <a:t>2:14b-16</a:t>
            </a:r>
            <a:r>
              <a:rPr lang="zh-CN" altLang="en-US" sz="2000" b="1" dirty="0">
                <a:solidFill>
                  <a:srgbClr val="FCFCC6"/>
                </a:solidFill>
                <a:latin typeface="Arial Narrow" charset="0"/>
                <a:ea typeface="ＭＳ Ｐゴシック" charset="0"/>
                <a:cs typeface="ＭＳ Ｐゴシック" charset="0"/>
              </a:rPr>
              <a:t>一句意思相冲突。</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11:26b-27</a:t>
            </a:r>
            <a:r>
              <a:rPr lang="zh-CN" altLang="en-US" sz="2000" b="1" dirty="0">
                <a:solidFill>
                  <a:srgbClr val="FCFCC6"/>
                </a:solidFill>
                <a:latin typeface="Arial Narrow" charset="0"/>
                <a:ea typeface="ＭＳ Ｐゴシック" charset="0"/>
                <a:cs typeface="ＭＳ Ｐゴシック" charset="0"/>
              </a:rPr>
              <a:t>指的不是基督的第二次来，而是祂的第一次来。</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有些犹太人相信基督，有些却不。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在历史上，神总保留一部分余民</a:t>
            </a:r>
            <a:r>
              <a:rPr lang="en-US" altLang="zh-CN" sz="2000" b="1" dirty="0">
                <a:solidFill>
                  <a:srgbClr val="FCFCC6"/>
                </a:solidFill>
                <a:latin typeface="Arial Narrow" charset="0"/>
                <a:ea typeface="ＭＳ Ｐゴシック" charset="0"/>
                <a:cs typeface="ＭＳ Ｐゴシック" charset="0"/>
              </a:rPr>
              <a:t>(11:5)</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p:txBody>
      </p:sp>
      <p:pic>
        <p:nvPicPr>
          <p:cNvPr id="45061" name="Picture 5" descr="BD07640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4" end="4"/>
                                            </p:txEl>
                                          </p:spTgt>
                                        </p:tgtEl>
                                        <p:attrNameLst>
                                          <p:attrName>style.visibility</p:attrName>
                                        </p:attrNameLst>
                                      </p:cBhvr>
                                      <p:to>
                                        <p:strVal val="visible"/>
                                      </p:to>
                                    </p:set>
                                    <p:anim calcmode="lin" valueType="num">
                                      <p:cBhvr additive="base">
                                        <p:cTn id="91"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5" end="5"/>
                                            </p:txEl>
                                          </p:spTgt>
                                        </p:tgtEl>
                                        <p:attrNameLst>
                                          <p:attrName>style.visibility</p:attrName>
                                        </p:attrNameLst>
                                      </p:cBhvr>
                                      <p:to>
                                        <p:strVal val="visible"/>
                                      </p:to>
                                    </p:set>
                                    <p:anim calcmode="lin" valueType="num">
                                      <p:cBhvr additive="base">
                                        <p:cTn id="97"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6" end="6"/>
                                            </p:txEl>
                                          </p:spTgt>
                                        </p:tgtEl>
                                        <p:attrNameLst>
                                          <p:attrName>style.visibility</p:attrName>
                                        </p:attrNameLst>
                                      </p:cBhvr>
                                      <p:to>
                                        <p:strVal val="visible"/>
                                      </p:to>
                                    </p:set>
                                    <p:anim calcmode="lin" valueType="num">
                                      <p:cBhvr additive="base">
                                        <p:cTn id="103"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7" end="7"/>
                                            </p:txEl>
                                          </p:spTgt>
                                        </p:tgtEl>
                                        <p:attrNameLst>
                                          <p:attrName>style.visibility</p:attrName>
                                        </p:attrNameLst>
                                      </p:cBhvr>
                                      <p:to>
                                        <p:strVal val="visible"/>
                                      </p:to>
                                    </p:set>
                                    <p:anim calcmode="lin" valueType="num">
                                      <p:cBhvr additive="base">
                                        <p:cTn id="109"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8" end="8"/>
                                            </p:txEl>
                                          </p:spTgt>
                                        </p:tgtEl>
                                        <p:attrNameLst>
                                          <p:attrName>style.visibility</p:attrName>
                                        </p:attrNameLst>
                                      </p:cBhvr>
                                      <p:to>
                                        <p:strVal val="visible"/>
                                      </p:to>
                                    </p:set>
                                    <p:anim calcmode="lin" valueType="num">
                                      <p:cBhvr additive="base">
                                        <p:cTn id="115" dur="500" fill="hold"/>
                                        <p:tgtEl>
                                          <p:spTgt spid="4506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51520" y="-963488"/>
            <a:ext cx="8534400" cy="1123950"/>
          </a:xfrm>
          <a:prstGeom prst="rect">
            <a:avLst/>
          </a:prstGeom>
          <a:noFill/>
          <a:ln w="9525">
            <a:noFill/>
            <a:miter lim="800000"/>
            <a:headEnd/>
            <a:tailEnd/>
          </a:ln>
          <a:effectLst>
            <a:outerShdw blurRad="63500" dist="107763" dir="2700000" algn="ctr" rotWithShape="0">
              <a:srgbClr val="000000">
                <a:alpha val="74997"/>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endParaRPr lang="en-US" sz="4000" b="1" dirty="0">
              <a:solidFill>
                <a:schemeClr val="tx2"/>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7" name="Rectangle 4"/>
          <p:cNvSpPr txBox="1">
            <a:spLocks noChangeArrowheads="1"/>
          </p:cNvSpPr>
          <p:nvPr/>
        </p:nvSpPr>
        <p:spPr bwMode="auto">
          <a:xfrm>
            <a:off x="251520" y="2348880"/>
            <a:ext cx="8534400" cy="3886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查耶利米书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31:31-34</a:t>
            </a:r>
            <a:endPar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新立的约取代了旧约</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教会在以色列所应许的约中有份</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圣经从没说教会取代以色列，因为神未曾拒绝这国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罗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11:1; </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与耶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31:35-37</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对比</a:t>
            </a:r>
            <a:r>
              <a:rPr lang="en-US" altLang="ja-JP"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endPar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p:txBody>
      </p:sp>
      <p:sp>
        <p:nvSpPr>
          <p:cNvPr id="2" name="Title 1"/>
          <p:cNvSpPr>
            <a:spLocks noGrp="1"/>
          </p:cNvSpPr>
          <p:nvPr>
            <p:ph type="title"/>
          </p:nvPr>
        </p:nvSpPr>
        <p:spPr/>
        <p:txBody>
          <a:bodyPr/>
          <a:lstStyle/>
          <a:p>
            <a:r>
              <a:rPr lang="zh-TW" altLang="en-US" dirty="0">
                <a:effectLst>
                  <a:glow rad="190500">
                    <a:srgbClr val="000000"/>
                  </a:glow>
                  <a:outerShdw blurRad="38100" dist="38100" dir="2700000" algn="tl">
                    <a:srgbClr val="000000"/>
                  </a:outerShdw>
                </a:effectLst>
              </a:rPr>
              <a:t>“这杯是用我的血所立的新约” ：</a:t>
            </a:r>
            <a:br>
              <a:rPr lang="zh-TW" altLang="en-US" dirty="0">
                <a:effectLst>
                  <a:glow rad="190500">
                    <a:srgbClr val="000000"/>
                  </a:glow>
                  <a:outerShdw blurRad="38100" dist="38100" dir="2700000" algn="tl">
                    <a:srgbClr val="000000"/>
                  </a:outerShdw>
                </a:effectLst>
              </a:rPr>
            </a:br>
            <a:r>
              <a:rPr lang="en-US" altLang="zh-TW" dirty="0">
                <a:effectLst>
                  <a:glow rad="190500">
                    <a:srgbClr val="000000"/>
                  </a:glow>
                  <a:outerShdw blurRad="38100" dist="38100" dir="2700000" algn="tl">
                    <a:srgbClr val="000000"/>
                  </a:outerShdw>
                </a:effectLst>
              </a:rPr>
              <a:t>(</a:t>
            </a:r>
            <a:r>
              <a:rPr lang="zh-TW" altLang="en-US" dirty="0">
                <a:effectLst>
                  <a:glow rad="190500">
                    <a:srgbClr val="000000"/>
                  </a:glow>
                  <a:outerShdw blurRad="38100" dist="38100" dir="2700000" algn="tl">
                    <a:srgbClr val="000000"/>
                  </a:outerShdw>
                </a:effectLst>
              </a:rPr>
              <a:t>路 </a:t>
            </a:r>
            <a:r>
              <a:rPr lang="en-US" altLang="zh-TW" dirty="0">
                <a:effectLst>
                  <a:glow rad="190500">
                    <a:srgbClr val="000000"/>
                  </a:glow>
                  <a:outerShdw blurRad="38100" dist="38100" dir="2700000" algn="tl">
                    <a:srgbClr val="000000"/>
                  </a:outerShdw>
                </a:effectLst>
              </a:rPr>
              <a:t>22:20)</a:t>
            </a:r>
            <a:endParaRPr lang="en-US" dirty="0">
              <a:effectLst>
                <a:glow rad="190500">
                  <a:srgbClr val="000000"/>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912925380"/>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07587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28066" name="Rectangle 2"/>
          <p:cNvSpPr txBox="1">
            <a:spLocks noChangeArrowheads="1"/>
          </p:cNvSpPr>
          <p:nvPr/>
        </p:nvSpPr>
        <p:spPr bwMode="auto">
          <a:xfrm>
            <a:off x="-7448" y="2438400"/>
            <a:ext cx="915144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6600" dirty="0">
                <a:solidFill>
                  <a:schemeClr val="tx1"/>
                </a:solidFill>
                <a:latin typeface="Arial" charset="0"/>
                <a:ea typeface="Osaka" charset="0"/>
                <a:cs typeface="Osaka" charset="0"/>
              </a:rPr>
              <a:t>罗马书十二章</a:t>
            </a:r>
          </a:p>
        </p:txBody>
      </p:sp>
      <p:sp>
        <p:nvSpPr>
          <p:cNvPr id="728067" name="Rectangle 3"/>
          <p:cNvSpPr txBox="1">
            <a:spLocks noChangeArrowheads="1"/>
          </p:cNvSpPr>
          <p:nvPr/>
        </p:nvSpPr>
        <p:spPr bwMode="auto">
          <a:xfrm>
            <a:off x="827583" y="4038600"/>
            <a:ext cx="753648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zh-CN" altLang="en-US" sz="5400" b="1" i="1">
                <a:solidFill>
                  <a:schemeClr val="tx1"/>
                </a:solidFill>
                <a:latin typeface="Arial" charset="0"/>
                <a:ea typeface="Osaka" charset="0"/>
                <a:cs typeface="Osaka" charset="0"/>
              </a:rPr>
              <a:t>义应用在更新的生活</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89"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9090" name="Rectangle 2"/>
          <p:cNvSpPr>
            <a:spLocks noGrp="1" noChangeArrowheads="1"/>
          </p:cNvSpPr>
          <p:nvPr>
            <p:ph type="title"/>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p>
        </p:txBody>
      </p:sp>
      <p:sp>
        <p:nvSpPr>
          <p:cNvPr id="729091"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311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更新</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12:1–</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Grp="1" noChangeArrowheads="1"/>
          </p:cNvSpPr>
          <p:nvPr>
            <p:ph type="title"/>
          </p:nvPr>
        </p:nvSpPr>
        <p:spPr>
          <a:xfrm>
            <a:off x="0" y="304800"/>
            <a:ext cx="9144000" cy="1143000"/>
          </a:xfrm>
        </p:spPr>
        <p:txBody>
          <a:bodyPr/>
          <a:lstStyle/>
          <a:p>
            <a:pPr eaLnBrk="1" hangingPunct="1"/>
            <a:r>
              <a:rPr lang="zh-CN" altLang="en-US" sz="4000">
                <a:solidFill>
                  <a:schemeClr val="bg1"/>
                </a:solidFill>
                <a:latin typeface="Copperplate Gothic Light" charset="0"/>
                <a:ea typeface="ＭＳ Ｐゴシック" charset="0"/>
                <a:cs typeface="ＭＳ Ｐゴシック" charset="0"/>
              </a:rPr>
              <a:t>在罗马书</a:t>
            </a:r>
            <a:r>
              <a:rPr lang="en-US" altLang="zh-CN" sz="4000">
                <a:solidFill>
                  <a:schemeClr val="bg1"/>
                </a:solidFill>
                <a:latin typeface="Copperplate Gothic Light" charset="0"/>
                <a:ea typeface="ＭＳ Ｐゴシック" charset="0"/>
                <a:cs typeface="ＭＳ Ｐゴシック" charset="0"/>
              </a:rPr>
              <a:t>12-13</a:t>
            </a:r>
            <a:r>
              <a:rPr lang="zh-CN" altLang="en-US" sz="4000">
                <a:solidFill>
                  <a:schemeClr val="bg1"/>
                </a:solidFill>
                <a:latin typeface="Copperplate Gothic Light" charset="0"/>
                <a:ea typeface="ＭＳ Ｐゴシック" charset="0"/>
                <a:cs typeface="ＭＳ Ｐゴシック" charset="0"/>
              </a:rPr>
              <a:t>章中更新变化的义</a:t>
            </a:r>
          </a:p>
        </p:txBody>
      </p:sp>
      <p:sp>
        <p:nvSpPr>
          <p:cNvPr id="730114"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FFFFF"/>
                </a:solidFill>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教会中</a:t>
            </a:r>
            <a:br>
              <a:rPr lang="en-US" altLang="ja-JP" sz="4000">
                <a:latin typeface="Copperplate Gothic Light" charset="0"/>
              </a:rPr>
            </a:br>
            <a:r>
              <a:rPr lang="en-US" altLang="ja-JP" sz="4000">
                <a:latin typeface="Copperplate Gothic Light" charset="0"/>
              </a:rPr>
              <a:t>(12</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社会中</a:t>
            </a:r>
            <a:br>
              <a:rPr lang="en-US" altLang="ja-JP" sz="4000">
                <a:latin typeface="Copperplate Gothic Light" charset="0"/>
              </a:rPr>
            </a:br>
            <a:r>
              <a:rPr lang="en-US" altLang="ja-JP" sz="4000">
                <a:latin typeface="Copperplate Gothic Light" charset="0"/>
              </a:rPr>
              <a:t>(13</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7" name="Rectangle 2"/>
          <p:cNvSpPr txBox="1">
            <a:spLocks noChangeArrowheads="1"/>
          </p:cNvSpPr>
          <p:nvPr/>
        </p:nvSpPr>
        <p:spPr bwMode="auto">
          <a:xfrm>
            <a:off x="152400" y="4429125"/>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1.  </a:t>
            </a:r>
            <a:r>
              <a:rPr lang="zh-CN" altLang="en-US" sz="2800" b="1">
                <a:latin typeface="Copperplate Gothic Light" charset="0"/>
              </a:rPr>
              <a:t>在布置给你的那一章中，哪条</a:t>
            </a:r>
            <a:r>
              <a:rPr lang="zh-CN" altLang="en-US" sz="2800" b="1">
                <a:solidFill>
                  <a:srgbClr val="FFFF00"/>
                </a:solidFill>
                <a:latin typeface="Copperplate Gothic Light" charset="0"/>
              </a:rPr>
              <a:t>命令</a:t>
            </a:r>
            <a:r>
              <a:rPr lang="zh-CN" altLang="en-US" sz="2800" b="1">
                <a:latin typeface="Copperplate Gothic Light" charset="0"/>
              </a:rPr>
              <a:t>是这个社会中基督徒</a:t>
            </a:r>
            <a:r>
              <a:rPr lang="zh-CN" altLang="en-US" sz="2800" b="1">
                <a:solidFill>
                  <a:srgbClr val="FFFF00"/>
                </a:solidFill>
                <a:latin typeface="Copperplate Gothic Light" charset="0"/>
              </a:rPr>
              <a:t>最少遵行</a:t>
            </a:r>
            <a:r>
              <a:rPr lang="zh-CN" altLang="en-US" sz="2800" b="1">
                <a:latin typeface="Copperplate Gothic Light" charset="0"/>
              </a:rPr>
              <a:t>的</a:t>
            </a:r>
            <a:r>
              <a:rPr lang="en-US" altLang="ja-JP" sz="2800" b="1">
                <a:latin typeface="Copperplate Gothic Light" charset="0"/>
              </a:rPr>
              <a:t>?</a:t>
            </a:r>
            <a:endParaRPr lang="en-US" altLang="zh-CN" sz="2800">
              <a:latin typeface="Copperplate Gothic Light" charset="0"/>
            </a:endParaRPr>
          </a:p>
        </p:txBody>
      </p:sp>
      <p:sp>
        <p:nvSpPr>
          <p:cNvPr id="8" name="Rectangle 2"/>
          <p:cNvSpPr txBox="1">
            <a:spLocks noChangeArrowheads="1"/>
          </p:cNvSpPr>
          <p:nvPr/>
        </p:nvSpPr>
        <p:spPr bwMode="auto">
          <a:xfrm>
            <a:off x="152400" y="5562600"/>
            <a:ext cx="89916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2.  </a:t>
            </a:r>
            <a:r>
              <a:rPr lang="zh-CN" altLang="en-US" sz="2800" b="1">
                <a:latin typeface="Copperplate Gothic Light" charset="0"/>
              </a:rPr>
              <a:t>什么</a:t>
            </a:r>
            <a:r>
              <a:rPr lang="zh-CN" altLang="en-US" sz="2800" b="1">
                <a:solidFill>
                  <a:srgbClr val="FFFF00"/>
                </a:solidFill>
                <a:latin typeface="Copperplate Gothic Light" charset="0"/>
              </a:rPr>
              <a:t>实用的想法</a:t>
            </a:r>
            <a:r>
              <a:rPr lang="zh-CN" altLang="en-US" sz="2800" b="1">
                <a:latin typeface="Copperplate Gothic Light" charset="0"/>
              </a:rPr>
              <a:t>能帮助你</a:t>
            </a:r>
            <a:r>
              <a:rPr lang="zh-CN" altLang="en-US" sz="2800" b="1">
                <a:solidFill>
                  <a:srgbClr val="FFFF00"/>
                </a:solidFill>
                <a:latin typeface="Copperplate Gothic Light" charset="0"/>
              </a:rPr>
              <a:t>更好地遵行</a:t>
            </a:r>
            <a:r>
              <a:rPr lang="zh-CN" altLang="en-US" sz="2800" b="1">
                <a:latin typeface="Copperplate Gothic Light" charset="0"/>
              </a:rPr>
              <a:t>以上那条命令</a:t>
            </a:r>
            <a:r>
              <a:rPr lang="en-US" altLang="ja-JP" sz="2800" b="1">
                <a:latin typeface="Copperplate Gothic Light" charset="0"/>
              </a:rPr>
              <a:t>?</a:t>
            </a:r>
            <a:endParaRPr lang="en-US" altLang="zh-CN" sz="2800">
              <a:latin typeface="Copperplate Gothic Light" charset="0"/>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p:nvPr>
        </p:nvSpPr>
        <p:spPr>
          <a:xfrm>
            <a:off x="685800" y="-274638"/>
            <a:ext cx="7772400" cy="1143001"/>
          </a:xfrm>
          <a:effectLst>
            <a:outerShdw blurRad="63500" dist="35921" dir="2700000" algn="ctr" rotWithShape="0">
              <a:schemeClr val="accent2"/>
            </a:outerShdw>
          </a:effectLst>
        </p:spPr>
        <p:txBody>
          <a:bodyPr/>
          <a:lstStyle/>
          <a:p>
            <a:pPr>
              <a:defRPr/>
            </a:pPr>
            <a:r>
              <a:rPr lang="zh-CN" altLang="en-US" b="1">
                <a:solidFill>
                  <a:schemeClr val="bg2"/>
                </a:solidFill>
                <a:latin typeface="Impact" charset="0"/>
                <a:ea typeface="SimSun" charset="0"/>
                <a:cs typeface="SimSun" charset="0"/>
              </a:rPr>
              <a:t>罗马书</a:t>
            </a:r>
            <a:r>
              <a:rPr lang="en-US" altLang="ja-JP" b="1">
                <a:solidFill>
                  <a:schemeClr val="bg2"/>
                </a:solidFill>
                <a:latin typeface="Impact" charset="0"/>
                <a:ea typeface="ＭＳ Ｐゴシック" charset="0"/>
                <a:cs typeface="ＭＳ Ｐゴシック" charset="0"/>
              </a:rPr>
              <a:t>12:1-2</a:t>
            </a:r>
            <a:endParaRPr lang="zh-CN" altLang="en-US" b="1">
              <a:solidFill>
                <a:schemeClr val="bg2"/>
              </a:solidFill>
              <a:latin typeface="Impact" charset="0"/>
              <a:ea typeface="SimSun" charset="0"/>
              <a:cs typeface="SimSun" charset="0"/>
            </a:endParaRPr>
          </a:p>
        </p:txBody>
      </p:sp>
      <p:sp>
        <p:nvSpPr>
          <p:cNvPr id="731139" name="Text Box 4"/>
          <p:cNvSpPr txBox="1">
            <a:spLocks noChangeArrowheads="1"/>
          </p:cNvSpPr>
          <p:nvPr/>
        </p:nvSpPr>
        <p:spPr bwMode="auto">
          <a:xfrm>
            <a:off x="8281988" y="-76200"/>
            <a:ext cx="782637" cy="4619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rPr>
              <a:t>154e</a:t>
            </a:r>
          </a:p>
        </p:txBody>
      </p:sp>
      <p:sp>
        <p:nvSpPr>
          <p:cNvPr id="731140"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dist="35921" dir="2700000" algn="ctr" rotWithShape="0">
              <a:srgbClr val="66FFCC"/>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a:solidFill>
                  <a:schemeClr val="bg2"/>
                </a:solidFill>
                <a:latin typeface="Arial Black" charset="0"/>
              </a:rPr>
              <a:t>“。。。要把身体献上，作圣洁而蒙神悦纳的活祭（持续不断地）。。。”</a:t>
            </a:r>
            <a:endParaRPr lang="en-US" altLang="zh-CN" sz="2800">
              <a:solidFill>
                <a:schemeClr val="bg2"/>
              </a:solidFill>
              <a:latin typeface="Arial Black"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5" name="Picture 1" descr="Rom 12.2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3186" name="文字方塊 2"/>
          <p:cNvSpPr txBox="1">
            <a:spLocks noChangeArrowheads="1"/>
          </p:cNvSpPr>
          <p:nvPr/>
        </p:nvSpPr>
        <p:spPr bwMode="auto">
          <a:xfrm>
            <a:off x="1403350" y="5084763"/>
            <a:ext cx="5783263"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TW" altLang="en-US" sz="5000" b="1">
                <a:solidFill>
                  <a:srgbClr val="C2E0FF"/>
                </a:solidFill>
              </a:rPr>
              <a:t>轉化</a:t>
            </a:r>
            <a:endParaRPr lang="en-US" altLang="zh-TW" sz="5000" b="1">
              <a:solidFill>
                <a:srgbClr val="C2E0FF"/>
              </a:solidFill>
            </a:endParaRPr>
          </a:p>
          <a:p>
            <a:pPr eaLnBrk="1" hangingPunct="1"/>
            <a:r>
              <a:rPr lang="zh-TW" altLang="en-US" sz="4000">
                <a:solidFill>
                  <a:srgbClr val="C2E0FF"/>
                </a:solidFill>
              </a:rPr>
              <a:t>藉着心意更新</a:t>
            </a:r>
            <a:endParaRPr lang="en-US" altLang="zh-TW" sz="4000">
              <a:solidFill>
                <a:srgbClr val="C2E0FF"/>
              </a:solidFill>
            </a:endParaRPr>
          </a:p>
          <a:p>
            <a:pPr eaLnBrk="1" hangingPunct="1"/>
            <a:endParaRPr lang="zh-CN" alt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sz="2400" b="1">
                <a:solidFill>
                  <a:srgbClr val="000000"/>
                </a:solidFill>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“因为从以色列生的不都是以色列人” </a:t>
            </a:r>
            <a:r>
              <a:rPr lang="en-US" altLang="zh-CN" sz="2800" b="1">
                <a:solidFill>
                  <a:srgbClr val="000000"/>
                </a:solidFill>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 “以色列”指信主的外邦人</a:t>
            </a:r>
            <a:r>
              <a:rPr lang="en-US" altLang="zh-CN" sz="2800" b="1">
                <a:solidFill>
                  <a:srgbClr val="000000"/>
                </a:solidFill>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800" b="1">
                <a:solidFill>
                  <a:srgbClr val="000000"/>
                </a:solidFill>
                <a:latin typeface="Arial" charset="0"/>
                <a:cs typeface="Arial" charset="0"/>
              </a:rPr>
              <a:t>= </a:t>
            </a:r>
            <a:r>
              <a:rPr lang="zh-CN" altLang="en-US" sz="2800" b="1">
                <a:solidFill>
                  <a:srgbClr val="000000"/>
                </a:solidFill>
                <a:latin typeface="Arial" charset="0"/>
                <a:ea typeface="ＭＳ Ｐゴシック" charset="0"/>
                <a:cs typeface="Osaka" charset="0"/>
              </a:rPr>
              <a:t>不是所有犹太人相信</a:t>
            </a:r>
            <a:r>
              <a:rPr lang="en-US" altLang="zh-CN" sz="2800" b="1">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09" name="Picture 1" descr="Rom 12.2 Dark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4210" name="矩形 2"/>
          <p:cNvSpPr>
            <a:spLocks noChangeArrowheads="1"/>
          </p:cNvSpPr>
          <p:nvPr/>
        </p:nvSpPr>
        <p:spPr bwMode="auto">
          <a:xfrm>
            <a:off x="899592" y="4149725"/>
            <a:ext cx="8028508"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sz="3000" dirty="0">
                <a:solidFill>
                  <a:srgbClr val="C2E0FF"/>
                </a:solidFill>
              </a:rPr>
              <a:t>不 要 效 法 这 个 世 界 ， 只 要 心 意 更 新 而 变 化 ， 叫 你 们 察 验 何 为 神 的 善 良 、 纯 全 、 可 喜 悦 的 旨 意 。</a:t>
            </a:r>
            <a:br>
              <a:rPr lang="en-US" altLang="zh-CN" sz="3000" dirty="0">
                <a:solidFill>
                  <a:srgbClr val="C2E0FF"/>
                </a:solidFill>
              </a:rPr>
            </a:br>
            <a:r>
              <a:rPr lang="zh-TW" altLang="en-US" sz="3000" dirty="0">
                <a:solidFill>
                  <a:srgbClr val="47A3FF"/>
                </a:solidFill>
              </a:rPr>
              <a:t>罗馬</a:t>
            </a:r>
            <a:r>
              <a:rPr lang="en-US" altLang="zh-TW" sz="3000" dirty="0">
                <a:solidFill>
                  <a:srgbClr val="47A3FF"/>
                </a:solidFill>
              </a:rPr>
              <a:t>12:2</a:t>
            </a:r>
            <a:endParaRPr lang="en-US" altLang="zh-CN" sz="3000" dirty="0">
              <a:solidFill>
                <a:srgbClr val="47A3FF"/>
              </a:solidFill>
            </a:endParaRPr>
          </a:p>
          <a:p>
            <a:pPr algn="r"/>
            <a:endParaRPr lang="zh-CN" altLang="en-US" dirty="0">
              <a:solidFill>
                <a:srgbClr val="C2E0FF"/>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8378" name="Group 1082"/>
          <p:cNvGraphicFramePr>
            <a:graphicFrameLocks noGrp="1"/>
          </p:cNvGraphicFramePr>
          <p:nvPr/>
        </p:nvGraphicFramePr>
        <p:xfrm>
          <a:off x="8382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讲道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服事</a:t>
                      </a:r>
                      <a:endParaRPr kumimoji="0" lang="en-US" altLang="zh-CN" sz="54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教导</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治理</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传福音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牧师</a:t>
                      </a:r>
                      <a:r>
                        <a:rPr kumimoji="0" lang="en-US" altLang="zh-CN" sz="4000" b="1" i="0" u="none" strike="noStrike" cap="none" normalizeH="0" baseline="0">
                          <a:ln>
                            <a:noFill/>
                          </a:ln>
                          <a:solidFill>
                            <a:schemeClr val="bg1"/>
                          </a:solidFill>
                          <a:effectLst/>
                          <a:latin typeface="Times" charset="0"/>
                          <a:ea typeface="SimSun" charset="0"/>
                          <a:cs typeface="SimSun" charset="0"/>
                        </a:rPr>
                        <a:t>-</a:t>
                      </a:r>
                      <a:r>
                        <a:rPr kumimoji="0" lang="zh-CN" altLang="en-US" sz="4000" b="1" i="0" u="none" strike="noStrike" cap="none" normalizeH="0" baseline="0">
                          <a:ln>
                            <a:noFill/>
                          </a:ln>
                          <a:solidFill>
                            <a:schemeClr val="bg1"/>
                          </a:solidFill>
                          <a:effectLst/>
                          <a:latin typeface="Times" charset="0"/>
                          <a:ea typeface="SimSun" charset="0"/>
                          <a:cs typeface="SimSun" charset="0"/>
                        </a:rPr>
                        <a:t>教师</a:t>
                      </a:r>
                      <a:endParaRPr kumimoji="0" lang="en-US" altLang="zh-CN"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4000" b="1" i="0" u="none" strike="noStrike" cap="none" normalizeH="0" baseline="0">
                          <a:ln>
                            <a:noFill/>
                          </a:ln>
                          <a:solidFill>
                            <a:srgbClr val="FFFA15"/>
                          </a:solidFill>
                          <a:effectLst/>
                          <a:latin typeface="Times" charset="0"/>
                          <a:ea typeface="SimSun" charset="0"/>
                          <a:cs typeface="SimSun" charset="0"/>
                        </a:rPr>
                        <a:t>施予</a:t>
                      </a:r>
                      <a:endParaRPr kumimoji="0" lang="zh-CN" altLang="en-US" sz="4000" b="1" i="0" u="none" strike="noStrike" cap="none" normalizeH="0" baseline="0">
                        <a:ln>
                          <a:noFill/>
                        </a:ln>
                        <a:solidFill>
                          <a:srgbClr val="FFFA15"/>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劝慰</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4000" b="1" i="0" u="none" strike="noStrike" cap="none" normalizeH="0" baseline="0">
                        <a:ln>
                          <a:noFill/>
                        </a:ln>
                        <a:solidFill>
                          <a:schemeClr val="bg1"/>
                        </a:solidFill>
                        <a:effectLst/>
                        <a:latin typeface="Arial"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735256" name="Rectangle 1050"/>
          <p:cNvSpPr>
            <a:spLocks noChangeArrowheads="1"/>
          </p:cNvSpPr>
          <p:nvPr/>
        </p:nvSpPr>
        <p:spPr bwMode="auto">
          <a:xfrm>
            <a:off x="8069818" y="0"/>
            <a:ext cx="107418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2400" dirty="0">
                <a:latin typeface="+mn-lt"/>
              </a:rPr>
              <a:t>154e</a:t>
            </a:r>
          </a:p>
          <a:p>
            <a:r>
              <a:rPr lang="en-US" sz="2400" dirty="0">
                <a:latin typeface="+mn-lt"/>
                <a:ea typeface="Arial" charset="0"/>
                <a:cs typeface="Arial" charset="0"/>
              </a:rPr>
              <a:t>155dd</a:t>
            </a:r>
          </a:p>
        </p:txBody>
      </p:sp>
      <p:sp>
        <p:nvSpPr>
          <p:cNvPr id="735257" name="Rectangle 1051"/>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SimSun" charset="0"/>
                <a:cs typeface="SimSun" charset="0"/>
              </a:rPr>
              <a:t>恩赐的类别</a:t>
            </a:r>
            <a:br>
              <a:rPr lang="zh-CN" altLang="en-US" sz="4800" b="1">
                <a:solidFill>
                  <a:schemeClr val="bg1"/>
                </a:solidFill>
                <a:latin typeface="Arial" charset="0"/>
                <a:ea typeface="SimSun" charset="0"/>
                <a:cs typeface="SimSun" charset="0"/>
              </a:rPr>
            </a:br>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Arial" charset="0"/>
                <a:ea typeface="SimSun" charset="0"/>
                <a:cs typeface="SimSun" charset="0"/>
              </a:rPr>
              <a:t>彼前 </a:t>
            </a:r>
            <a:r>
              <a:rPr lang="en-US" altLang="zh-CN" sz="3600" b="1">
                <a:solidFill>
                  <a:schemeClr val="bg1"/>
                </a:solidFill>
                <a:latin typeface="Arial" charset="0"/>
                <a:ea typeface="ＭＳ Ｐゴシック" charset="0"/>
                <a:cs typeface="ＭＳ Ｐゴシック" charset="0"/>
              </a:rPr>
              <a:t>4:11; </a:t>
            </a:r>
            <a:r>
              <a:rPr lang="zh-CN" altLang="en-US" sz="3600" b="1">
                <a:solidFill>
                  <a:srgbClr val="FFFA15"/>
                </a:solidFill>
                <a:latin typeface="Arial" charset="0"/>
                <a:ea typeface="SimSun" charset="0"/>
                <a:cs typeface="SimSun" charset="0"/>
              </a:rPr>
              <a:t>罗 </a:t>
            </a:r>
            <a:r>
              <a:rPr lang="en-US" altLang="zh-CN" sz="3600" b="1">
                <a:solidFill>
                  <a:srgbClr val="FFFA15"/>
                </a:solidFill>
                <a:latin typeface="Arial" charset="0"/>
                <a:ea typeface="ＭＳ Ｐゴシック" charset="0"/>
                <a:cs typeface="ＭＳ Ｐゴシック" charset="0"/>
              </a:rPr>
              <a:t>12:6-8</a:t>
            </a:r>
            <a:r>
              <a:rPr lang="en-US" altLang="zh-CN" sz="3600" b="1">
                <a:solidFill>
                  <a:schemeClr val="bg1"/>
                </a:solidFill>
                <a:latin typeface="Arial" charset="0"/>
                <a:ea typeface="ＭＳ Ｐゴシック" charset="0"/>
                <a:cs typeface="ＭＳ Ｐゴシック" charset="0"/>
              </a:rPr>
              <a:t>)</a:t>
            </a:r>
            <a:endParaRPr lang="en-US" altLang="zh-CN" sz="4800">
              <a:latin typeface="Arial" charset="0"/>
              <a:ea typeface="ＭＳ Ｐゴシック" charset="0"/>
              <a:cs typeface="ＭＳ Ｐゴシック" charset="0"/>
            </a:endParaRPr>
          </a:p>
        </p:txBody>
      </p:sp>
      <p:sp>
        <p:nvSpPr>
          <p:cNvPr id="735258" name="Rectangle 1053"/>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endParaRPr lang="zh-C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Picture 2"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3" name="Rectangle 3"/>
          <p:cNvSpPr>
            <a:spLocks noGrp="1" noChangeArrowheads="1"/>
          </p:cNvSpPr>
          <p:nvPr>
            <p:ph type="title"/>
          </p:nvPr>
        </p:nvSpPr>
        <p:spPr>
          <a:xfrm>
            <a:off x="-76200" y="-152400"/>
            <a:ext cx="5715000" cy="914400"/>
          </a:xfrm>
          <a:effectLst>
            <a:outerShdw blurRad="63500" dist="35921" dir="2700000" algn="ctr" rotWithShape="0">
              <a:schemeClr val="bg2">
                <a:alpha val="74997"/>
              </a:schemeClr>
            </a:outerShdw>
          </a:effectLst>
        </p:spPr>
        <p:txBody>
          <a:bodyPr/>
          <a:lstStyle/>
          <a:p>
            <a:pPr eaLnBrk="1" hangingPunct="1">
              <a:defRPr/>
            </a:pPr>
            <a:r>
              <a:rPr lang="zh-CN" altLang="en-US">
                <a:solidFill>
                  <a:srgbClr val="FFFFFF"/>
                </a:solidFill>
                <a:latin typeface="Arial" charset="0"/>
                <a:ea typeface="SimSun" charset="0"/>
                <a:cs typeface="SimSun" charset="0"/>
              </a:rPr>
              <a:t>身体及生命（罗</a:t>
            </a:r>
            <a:r>
              <a:rPr lang="en-US" altLang="zh-CN">
                <a:solidFill>
                  <a:srgbClr val="FFFFFF"/>
                </a:solidFill>
                <a:latin typeface="Arial" charset="0"/>
                <a:ea typeface="SimSun" charset="0"/>
                <a:cs typeface="SimSun" charset="0"/>
              </a:rPr>
              <a:t>12</a:t>
            </a:r>
            <a:r>
              <a:rPr lang="zh-CN" altLang="en-US">
                <a:solidFill>
                  <a:srgbClr val="FFFFFF"/>
                </a:solidFill>
                <a:latin typeface="Arial" charset="0"/>
                <a:ea typeface="SimSun" charset="0"/>
                <a:cs typeface="SimSun" charset="0"/>
              </a:rPr>
              <a:t>）</a:t>
            </a:r>
            <a:endParaRPr lang="en-US">
              <a:solidFill>
                <a:srgbClr val="FFFFFF"/>
              </a:solidFill>
              <a:latin typeface="Arial" charset="0"/>
              <a:ea typeface="ＭＳ Ｐゴシック" charset="0"/>
              <a:cs typeface="ＭＳ Ｐゴシック" charset="0"/>
            </a:endParaRPr>
          </a:p>
        </p:txBody>
      </p:sp>
      <p:sp>
        <p:nvSpPr>
          <p:cNvPr id="358404"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5"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Rectangle 2"/>
          <p:cNvSpPr>
            <a:spLocks noGrp="1" noChangeArrowheads="1"/>
          </p:cNvSpPr>
          <p:nvPr>
            <p:ph type="title"/>
          </p:nvPr>
        </p:nvSpPr>
        <p:spPr/>
        <p:txBody>
          <a:bodyPr/>
          <a:lstStyle/>
          <a:p>
            <a:pPr eaLnBrk="1" hangingPunct="1"/>
            <a:r>
              <a:rPr lang="zh-CN" altLang="en-US" b="1">
                <a:solidFill>
                  <a:srgbClr val="5E1335"/>
                </a:solidFill>
                <a:latin typeface="Arial Narrow" charset="0"/>
                <a:ea typeface="ＭＳ Ｐゴシック" charset="0"/>
                <a:cs typeface="ＭＳ Ｐゴシック" charset="0"/>
              </a:rPr>
              <a:t>罗马书</a:t>
            </a:r>
            <a:r>
              <a:rPr lang="en-US" altLang="zh-CN" b="1">
                <a:solidFill>
                  <a:srgbClr val="5E1335"/>
                </a:solidFill>
                <a:latin typeface="Arial Narrow" charset="0"/>
                <a:ea typeface="ＭＳ Ｐゴシック" charset="0"/>
                <a:cs typeface="ＭＳ Ｐゴシック" charset="0"/>
              </a:rPr>
              <a:t>12</a:t>
            </a:r>
            <a:r>
              <a:rPr lang="zh-CN" altLang="en-US" b="1">
                <a:solidFill>
                  <a:srgbClr val="5E1335"/>
                </a:solidFill>
                <a:latin typeface="Arial Narrow" charset="0"/>
                <a:ea typeface="ＭＳ Ｐゴシック" charset="0"/>
                <a:cs typeface="ＭＳ Ｐゴシック" charset="0"/>
              </a:rPr>
              <a:t>章的应用</a:t>
            </a:r>
            <a:endParaRPr lang="zh-CN" altLang="en-US" b="1">
              <a:solidFill>
                <a:srgbClr val="5E1335"/>
              </a:solidFill>
              <a:latin typeface="Arial Narrow" charset="0"/>
              <a:ea typeface="ＭＳ Ｐゴシック" charset="0"/>
              <a:cs typeface="Times New Roman" charset="0"/>
            </a:endParaRPr>
          </a:p>
        </p:txBody>
      </p:sp>
      <p:pic>
        <p:nvPicPr>
          <p:cNvPr id="738307" name="Picture 4" descr="BS02007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4419600"/>
            <a:ext cx="1487488"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9" name="Text Box 5"/>
          <p:cNvSpPr txBox="1">
            <a:spLocks noChangeArrowheads="1"/>
          </p:cNvSpPr>
          <p:nvPr/>
        </p:nvSpPr>
        <p:spPr bwMode="auto">
          <a:xfrm>
            <a:off x="8281988" y="0"/>
            <a:ext cx="871537" cy="461963"/>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38309" name="Rectangle 6"/>
          <p:cNvSpPr>
            <a:spLocks noChangeArrowheads="1"/>
          </p:cNvSpPr>
          <p:nvPr/>
        </p:nvSpPr>
        <p:spPr bwMode="auto">
          <a:xfrm>
            <a:off x="533400" y="1752600"/>
            <a:ext cx="6934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23888" indent="-623888">
              <a:spcBef>
                <a:spcPct val="20000"/>
              </a:spcBef>
              <a:buFontTx/>
              <a:buAutoNum type="alphaLcPeriod"/>
            </a:pPr>
            <a:r>
              <a:rPr lang="ja-JP" altLang="en-US" sz="3200" b="1">
                <a:solidFill>
                  <a:srgbClr val="000000"/>
                </a:solidFill>
              </a:rPr>
              <a:t>要把身体献上，作圣</a:t>
            </a:r>
            <a:r>
              <a:rPr lang="ja-JP" altLang="en-US" sz="3200" b="1">
                <a:solidFill>
                  <a:srgbClr val="000000"/>
                </a:solidFill>
                <a:ea typeface="ヒラギノ角ゴ Pro W3" charset="0"/>
                <a:cs typeface="ヒラギノ角ゴ Pro W3" charset="0"/>
              </a:rPr>
              <a:t>洁</a:t>
            </a:r>
            <a:r>
              <a:rPr lang="ja-JP" altLang="en-US" sz="3200" b="1">
                <a:solidFill>
                  <a:srgbClr val="000000"/>
                </a:solidFill>
              </a:rPr>
              <a:t>而蒙神悦</a:t>
            </a:r>
            <a:r>
              <a:rPr lang="ja-JP" altLang="en-US" sz="3200" b="1">
                <a:solidFill>
                  <a:srgbClr val="000000"/>
                </a:solidFill>
                <a:ea typeface="华文细黑" charset="0"/>
                <a:cs typeface="华文细黑" charset="0"/>
              </a:rPr>
              <a:t>纳</a:t>
            </a:r>
            <a:r>
              <a:rPr lang="ja-JP" altLang="en-US" sz="3200" b="1">
                <a:solidFill>
                  <a:srgbClr val="000000"/>
                </a:solidFill>
              </a:rPr>
              <a:t>的活祭</a:t>
            </a:r>
            <a:r>
              <a:rPr lang="en-US" altLang="ja-JP" sz="3200" b="1">
                <a:solidFill>
                  <a:srgbClr val="000000"/>
                </a:solidFill>
              </a:rPr>
              <a:t> (12:1)</a:t>
            </a:r>
            <a:endParaRPr lang="en-US" altLang="ja-JP" sz="3200" b="1">
              <a:solidFill>
                <a:srgbClr val="000000"/>
              </a:solidFill>
              <a:latin typeface="Arial Narrow" charset="0"/>
            </a:endParaRPr>
          </a:p>
          <a:p>
            <a:pPr marL="623888" indent="-623888">
              <a:spcBef>
                <a:spcPct val="20000"/>
              </a:spcBef>
              <a:buFontTx/>
              <a:buAutoNum type="alphaLcPeriod"/>
            </a:pPr>
            <a:r>
              <a:rPr lang="ja-JP" altLang="en-US" sz="3200" b="1">
                <a:solidFill>
                  <a:srgbClr val="000000"/>
                </a:solidFill>
              </a:rPr>
              <a:t>不要模仿</a:t>
            </a:r>
            <a:r>
              <a:rPr lang="ja-JP" altLang="en-US" sz="3200" b="1">
                <a:solidFill>
                  <a:srgbClr val="000000"/>
                </a:solidFill>
                <a:ea typeface="华文细黑" charset="0"/>
                <a:cs typeface="华文细黑" charset="0"/>
              </a:rPr>
              <a:t>这</a:t>
            </a:r>
            <a:r>
              <a:rPr lang="ja-JP" altLang="en-US" sz="3200" b="1">
                <a:solidFill>
                  <a:srgbClr val="000000"/>
                </a:solidFill>
              </a:rPr>
              <a:t>个世代，倒要借着心意的更新而改</a:t>
            </a:r>
            <a:r>
              <a:rPr lang="ja-JP" altLang="en-US" sz="3200" b="1">
                <a:solidFill>
                  <a:srgbClr val="000000"/>
                </a:solidFill>
                <a:ea typeface="华文细黑" charset="0"/>
                <a:cs typeface="华文细黑" charset="0"/>
              </a:rPr>
              <a:t>变过</a:t>
            </a:r>
            <a:r>
              <a:rPr lang="ja-JP" altLang="en-US" sz="3200" b="1">
                <a:solidFill>
                  <a:srgbClr val="000000"/>
                </a:solidFill>
              </a:rPr>
              <a:t>来</a:t>
            </a:r>
            <a:r>
              <a:rPr lang="en-US" altLang="ja-JP" sz="3200" b="1">
                <a:solidFill>
                  <a:srgbClr val="000000"/>
                </a:solidFill>
              </a:rPr>
              <a:t> (12:2)</a:t>
            </a:r>
            <a:endParaRPr lang="en-US" altLang="ja-JP" sz="3200" b="1">
              <a:solidFill>
                <a:srgbClr val="000000"/>
              </a:solidFill>
              <a:latin typeface="Arial Narrow" charset="0"/>
            </a:endParaRPr>
          </a:p>
          <a:p>
            <a:pPr marL="623888" indent="-623888">
              <a:spcBef>
                <a:spcPct val="20000"/>
              </a:spcBef>
              <a:buFontTx/>
              <a:buAutoNum type="alphaLcPeriod"/>
            </a:pPr>
            <a:r>
              <a:rPr lang="zh-CN" altLang="en-US" sz="3200" b="1">
                <a:solidFill>
                  <a:srgbClr val="000000"/>
                </a:solidFill>
              </a:rPr>
              <a:t>以谦卑和爱运用恩赐 </a:t>
            </a:r>
            <a:r>
              <a:rPr lang="en-US" altLang="zh-CN" sz="3200" b="1">
                <a:solidFill>
                  <a:srgbClr val="000000"/>
                </a:solidFill>
              </a:rPr>
              <a:t>(12:6-8)</a:t>
            </a:r>
          </a:p>
          <a:p>
            <a:pPr marL="623888" indent="-623888">
              <a:spcBef>
                <a:spcPct val="20000"/>
              </a:spcBef>
              <a:buFontTx/>
              <a:buAutoNum type="alphaLcPeriod"/>
            </a:pPr>
            <a:r>
              <a:rPr lang="zh-CN" altLang="en-US" sz="3200" b="1">
                <a:solidFill>
                  <a:srgbClr val="000000"/>
                </a:solidFill>
              </a:rPr>
              <a:t>爱每个人 </a:t>
            </a:r>
            <a:r>
              <a:rPr lang="en-US" altLang="zh-CN" sz="3200" b="1">
                <a:solidFill>
                  <a:srgbClr val="000000"/>
                </a:solidFill>
              </a:rPr>
              <a:t>(12:9)</a:t>
            </a:r>
          </a:p>
          <a:p>
            <a:pPr marL="623888" indent="-623888">
              <a:spcBef>
                <a:spcPct val="20000"/>
              </a:spcBef>
              <a:buFontTx/>
              <a:buAutoNum type="alphaLcPeriod"/>
            </a:pPr>
            <a:r>
              <a:rPr lang="zh-CN" altLang="en-US" sz="3200" b="1">
                <a:solidFill>
                  <a:srgbClr val="000000"/>
                </a:solidFill>
              </a:rPr>
              <a:t>服从掌权者</a:t>
            </a:r>
            <a:r>
              <a:rPr lang="en-US" altLang="ja-JP" sz="3200" b="1">
                <a:solidFill>
                  <a:srgbClr val="000000"/>
                </a:solidFill>
              </a:rPr>
              <a:t>(13:1-7)</a:t>
            </a:r>
            <a:endParaRPr lang="en-US" altLang="zh-CN" sz="3200" b="1">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921860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3"/>
          <p:cNvSpPr>
            <a:spLocks noGrp="1" noChangeArrowheads="1"/>
          </p:cNvSpPr>
          <p:nvPr>
            <p:ph type="subTitle" idx="1"/>
          </p:nvPr>
        </p:nvSpPr>
        <p:spPr/>
        <p:txBody>
          <a:bodyPr/>
          <a:lstStyle/>
          <a:p>
            <a:pPr eaLnBrk="1" hangingPunct="1"/>
            <a:r>
              <a:rPr lang="zh-CN" altLang="en-US" sz="4400" b="1" i="1">
                <a:solidFill>
                  <a:srgbClr val="FFFFFF"/>
                </a:solidFill>
                <a:latin typeface="Arial" charset="0"/>
                <a:ea typeface="SimSun" charset="0"/>
                <a:cs typeface="SimSun" charset="0"/>
              </a:rPr>
              <a:t>义显露在服从政府和爱圣徒</a:t>
            </a:r>
          </a:p>
        </p:txBody>
      </p:sp>
      <p:sp>
        <p:nvSpPr>
          <p:cNvPr id="739329"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SimSun" charset="0"/>
                <a:cs typeface="SimSun" charset="0"/>
              </a:rPr>
              <a:t>罗马书十三章</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0354" name="Picture 5"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9650" name="Rectangle 2"/>
          <p:cNvSpPr>
            <a:spLocks noGrp="1" noChangeArrowheads="1"/>
          </p:cNvSpPr>
          <p:nvPr>
            <p:ph type="ctrTitle"/>
          </p:nvPr>
        </p:nvSpPr>
        <p:spPr>
          <a:xfrm>
            <a:off x="685800" y="304800"/>
            <a:ext cx="7772400" cy="1143000"/>
          </a:xfrm>
        </p:spPr>
        <p:txBody>
          <a:bodyPr/>
          <a:lstStyle/>
          <a:p>
            <a:pPr eaLnBrk="1" hangingPunct="1">
              <a:defRPr/>
            </a:pPr>
            <a:r>
              <a:rPr lang="zh-CN" altLang="en-US" sz="6600" i="0" u="sng">
                <a:solidFill>
                  <a:srgbClr val="000000"/>
                </a:solidFill>
                <a:effectLst>
                  <a:outerShdw blurRad="38100" dist="38100" dir="2700000" algn="tl">
                    <a:srgbClr val="FFFFFF"/>
                  </a:outerShdw>
                </a:effectLst>
                <a:latin typeface="ActionIs" charset="0"/>
                <a:ea typeface="SimSun" charset="0"/>
                <a:cs typeface="SimSun" charset="0"/>
              </a:rPr>
              <a:t>你</a:t>
            </a:r>
            <a:r>
              <a:rPr lang="zh-CN" altLang="en-US" sz="6600" i="0">
                <a:solidFill>
                  <a:srgbClr val="000000"/>
                </a:solidFill>
                <a:latin typeface="ActionIs" charset="0"/>
                <a:ea typeface="SimSun" charset="0"/>
                <a:cs typeface="SimSun" charset="0"/>
              </a:rPr>
              <a:t>服从吗</a:t>
            </a:r>
            <a:r>
              <a:rPr lang="en-US" altLang="ja-JP" sz="6600" i="0">
                <a:solidFill>
                  <a:srgbClr val="000000"/>
                </a:solidFill>
                <a:latin typeface="ActionIs" charset="0"/>
                <a:ea typeface="ヒラギノ角ゴ Pro W3" charset="0"/>
                <a:cs typeface="ヒラギノ角ゴ Pro W3" charset="0"/>
              </a:rPr>
              <a:t>?</a:t>
            </a:r>
            <a:endParaRPr lang="en-US" altLang="zh-CN" i="0">
              <a:solidFill>
                <a:srgbClr val="000000"/>
              </a:solidFill>
              <a:latin typeface="ActionIs" charset="0"/>
              <a:ea typeface="ヒラギノ角ゴ Pro W3" charset="0"/>
              <a:cs typeface="ヒラギノ角ゴ Pro W3" charset="0"/>
            </a:endParaRPr>
          </a:p>
        </p:txBody>
      </p:sp>
      <p:sp>
        <p:nvSpPr>
          <p:cNvPr id="539651" name="Rectangle 3"/>
          <p:cNvSpPr>
            <a:spLocks noGrp="1" noChangeArrowheads="1"/>
          </p:cNvSpPr>
          <p:nvPr>
            <p:ph type="subTitle" idx="1"/>
          </p:nvPr>
        </p:nvSpPr>
        <p:spPr>
          <a:xfrm>
            <a:off x="-381000" y="1828800"/>
            <a:ext cx="9525000" cy="4495800"/>
          </a:xfrm>
        </p:spPr>
        <p:txBody>
          <a:bodyPr/>
          <a:lstStyle/>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1.	____ </a:t>
            </a:r>
            <a:r>
              <a:rPr lang="zh-CN" altLang="en-US" b="1">
                <a:solidFill>
                  <a:srgbClr val="000000"/>
                </a:solidFill>
                <a:latin typeface="Arial" charset="0"/>
                <a:ea typeface="SimSun" charset="0"/>
                <a:cs typeface="SimSun" charset="0"/>
              </a:rPr>
              <a:t>我总会</a:t>
            </a:r>
            <a:r>
              <a:rPr lang="zh-CN" altLang="en-US" b="1" i="1">
                <a:solidFill>
                  <a:srgbClr val="000000"/>
                </a:solidFill>
                <a:latin typeface="Arial" charset="0"/>
                <a:ea typeface="SimSun" charset="0"/>
                <a:cs typeface="SimSun" charset="0"/>
              </a:rPr>
              <a:t>埋怨</a:t>
            </a:r>
            <a:r>
              <a:rPr lang="zh-CN" altLang="en-US" b="1">
                <a:solidFill>
                  <a:srgbClr val="000000"/>
                </a:solidFill>
                <a:latin typeface="Arial" charset="0"/>
                <a:ea typeface="SimSun" charset="0"/>
                <a:cs typeface="SimSun" charset="0"/>
              </a:rPr>
              <a:t>（特别是关于政府）</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2.	____ </a:t>
            </a:r>
            <a:r>
              <a:rPr lang="zh-CN" altLang="en-US" b="1">
                <a:solidFill>
                  <a:srgbClr val="000000"/>
                </a:solidFill>
                <a:latin typeface="Arial" charset="0"/>
                <a:ea typeface="SimSun" charset="0"/>
                <a:cs typeface="SimSun" charset="0"/>
              </a:rPr>
              <a:t>我觉得事情应该在我</a:t>
            </a:r>
            <a:r>
              <a:rPr lang="zh-CN" altLang="en-US" b="1" i="1">
                <a:solidFill>
                  <a:srgbClr val="000000"/>
                </a:solidFill>
                <a:latin typeface="Arial" charset="0"/>
                <a:ea typeface="SimSun" charset="0"/>
                <a:cs typeface="SimSun" charset="0"/>
              </a:rPr>
              <a:t>控制 </a:t>
            </a:r>
            <a:r>
              <a:rPr lang="zh-CN" altLang="en-US" b="1">
                <a:solidFill>
                  <a:srgbClr val="000000"/>
                </a:solidFill>
                <a:latin typeface="Arial" charset="0"/>
                <a:ea typeface="SimSun" charset="0"/>
                <a:cs typeface="SimSun" charset="0"/>
              </a:rPr>
              <a:t>之下</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3.	____ </a:t>
            </a:r>
            <a:r>
              <a:rPr lang="zh-CN" altLang="en-US" b="1">
                <a:solidFill>
                  <a:srgbClr val="000000"/>
                </a:solidFill>
                <a:latin typeface="Arial" charset="0"/>
                <a:ea typeface="SimSun" charset="0"/>
                <a:cs typeface="SimSun" charset="0"/>
              </a:rPr>
              <a:t>我很难承认我的</a:t>
            </a:r>
            <a:r>
              <a:rPr lang="zh-CN" altLang="en-US" b="1" i="1">
                <a:solidFill>
                  <a:srgbClr val="000000"/>
                </a:solidFill>
                <a:latin typeface="Arial" charset="0"/>
                <a:ea typeface="SimSun" charset="0"/>
                <a:cs typeface="SimSun" charset="0"/>
              </a:rPr>
              <a:t>过错</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4.	____ </a:t>
            </a:r>
            <a:r>
              <a:rPr lang="zh-CN" altLang="en-US" b="1">
                <a:solidFill>
                  <a:srgbClr val="000000"/>
                </a:solidFill>
                <a:latin typeface="Arial" charset="0"/>
                <a:ea typeface="SimSun" charset="0"/>
                <a:cs typeface="SimSun" charset="0"/>
              </a:rPr>
              <a:t>别人觉得我</a:t>
            </a:r>
            <a:r>
              <a:rPr lang="zh-CN" altLang="en-US" b="1" i="1">
                <a:solidFill>
                  <a:srgbClr val="000000"/>
                </a:solidFill>
                <a:latin typeface="Arial" charset="0"/>
                <a:ea typeface="SimSun" charset="0"/>
                <a:cs typeface="SimSun" charset="0"/>
              </a:rPr>
              <a:t>固执</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i="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5.	____</a:t>
            </a:r>
            <a:r>
              <a:rPr lang="zh-CN" altLang="en-US" b="1">
                <a:solidFill>
                  <a:srgbClr val="000000"/>
                </a:solidFill>
                <a:latin typeface="Arial" charset="0"/>
                <a:ea typeface="SimSun" charset="0"/>
                <a:cs typeface="SimSun" charset="0"/>
              </a:rPr>
              <a:t> 给自己找理由： </a:t>
            </a:r>
            <a:r>
              <a:rPr lang="en-US" altLang="zh-CN" b="1">
                <a:solidFill>
                  <a:srgbClr val="000000"/>
                </a:solidFill>
                <a:latin typeface="Arial" charset="0"/>
                <a:ea typeface="ヒラギノ角ゴ Pro W3" charset="0"/>
                <a:cs typeface="ヒラギノ角ゴ Pro W3" charset="0"/>
              </a:rPr>
              <a:t>(a) </a:t>
            </a:r>
            <a:r>
              <a:rPr lang="zh-CN" altLang="en-US" b="1">
                <a:solidFill>
                  <a:srgbClr val="000000"/>
                </a:solidFill>
                <a:latin typeface="Arial" charset="0"/>
                <a:ea typeface="SimSun" charset="0"/>
                <a:cs typeface="SimSun" charset="0"/>
              </a:rPr>
              <a:t>超速驾驶（如果你开车），或</a:t>
            </a:r>
            <a:r>
              <a:rPr lang="en-US" altLang="ja-JP" b="1">
                <a:solidFill>
                  <a:srgbClr val="000000"/>
                </a:solidFill>
                <a:latin typeface="Arial" charset="0"/>
                <a:ea typeface="ヒラギノ角ゴ Pro W3" charset="0"/>
                <a:cs typeface="ヒラギノ角ゴ Pro W3" charset="0"/>
              </a:rPr>
              <a:t>(b) </a:t>
            </a:r>
            <a:r>
              <a:rPr lang="zh-CN" altLang="en-US" b="1">
                <a:solidFill>
                  <a:srgbClr val="000000"/>
                </a:solidFill>
                <a:latin typeface="Arial" charset="0"/>
                <a:ea typeface="SimSun" charset="0"/>
                <a:cs typeface="SimSun" charset="0"/>
              </a:rPr>
              <a:t>不遵守行人规则（比如：无视交通规则任意行走，如果你不开车）。如你两样毛病都有，那就选你最糟糕的那项！</a:t>
            </a:r>
            <a:endParaRPr lang="en-US" altLang="zh-CN" b="1">
              <a:solidFill>
                <a:srgbClr val="000000"/>
              </a:solidFill>
              <a:latin typeface="Arial" charset="0"/>
              <a:ea typeface="SimSun" charset="0"/>
              <a:cs typeface="SimSu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674"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3" imgW="2857899" imgH="1714739" progId="PBrush">
                  <p:embed/>
                </p:oleObj>
              </mc:Choice>
              <mc:Fallback>
                <p:oleObj name="Bitmap Image" r:id="rId3" imgW="2857899" imgH="1714739" progId="PBrush">
                  <p:embed/>
                  <p:pic>
                    <p:nvPicPr>
                      <p:cNvPr id="0" name="Picture 73"/>
                      <p:cNvPicPr>
                        <a:picLocks noChangeAspect="1" noChangeArrowheads="1"/>
                      </p:cNvPicPr>
                      <p:nvPr/>
                    </p:nvPicPr>
                    <p:blipFill>
                      <a:blip r:embed="rId4">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40675" name="Text Box 3"/>
          <p:cNvSpPr txBox="1">
            <a:spLocks noChangeArrowheads="1"/>
          </p:cNvSpPr>
          <p:nvPr/>
        </p:nvSpPr>
        <p:spPr bwMode="auto">
          <a:xfrm>
            <a:off x="4559300" y="2530475"/>
            <a:ext cx="44323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latin typeface="Arial Black" charset="0"/>
                <a:ea typeface="ＭＳ Ｐゴシック" charset="0"/>
                <a:cs typeface="ＭＳ Ｐゴシック" charset="0"/>
              </a:rPr>
              <a:t>N O R T H    K O R E A</a:t>
            </a:r>
          </a:p>
        </p:txBody>
      </p:sp>
      <p:sp>
        <p:nvSpPr>
          <p:cNvPr id="741379" name="Rectangle 4"/>
          <p:cNvSpPr>
            <a:spLocks noGrp="1" noChangeArrowheads="1"/>
          </p:cNvSpPr>
          <p:nvPr>
            <p:ph type="title" idx="4294967295"/>
          </p:nvPr>
        </p:nvSpPr>
        <p:spPr>
          <a:xfrm>
            <a:off x="533400" y="3657600"/>
            <a:ext cx="3200400" cy="2667000"/>
          </a:xfrm>
        </p:spPr>
        <p:txBody>
          <a:bodyPr/>
          <a:lstStyle/>
          <a:p>
            <a:pPr eaLnBrk="1" hangingPunct="1"/>
            <a:r>
              <a:rPr lang="zh-CN" altLang="en-US" b="1">
                <a:solidFill>
                  <a:schemeClr val="bg1"/>
                </a:solidFill>
                <a:latin typeface="Arial" charset="0"/>
                <a:ea typeface="ＭＳ Ｐゴシック" charset="0"/>
                <a:cs typeface="ＭＳ Ｐゴシック" charset="0"/>
              </a:rPr>
              <a:t>服从哪个</a:t>
            </a:r>
            <a:br>
              <a:rPr lang="en-US" altLang="zh-CN" b="1">
                <a:solidFill>
                  <a:schemeClr val="bg1"/>
                </a:solidFill>
                <a:latin typeface="Arial" charset="0"/>
                <a:ea typeface="ＭＳ Ｐゴシック" charset="0"/>
                <a:cs typeface="ＭＳ Ｐゴシック" charset="0"/>
              </a:rPr>
            </a:br>
            <a:r>
              <a:rPr lang="zh-CN" altLang="en-US" b="1">
                <a:solidFill>
                  <a:schemeClr val="bg1"/>
                </a:solidFill>
                <a:latin typeface="Arial" charset="0"/>
                <a:ea typeface="ＭＳ Ｐゴシック" charset="0"/>
                <a:cs typeface="ＭＳ Ｐゴシック" charset="0"/>
              </a:rPr>
              <a:t>国家</a:t>
            </a:r>
            <a:r>
              <a:rPr lang="en-US" altLang="zh-CN" b="1">
                <a:solidFill>
                  <a:schemeClr val="bg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pic>
        <p:nvPicPr>
          <p:cNvPr id="540677" name="Picture 5" descr="singapore_flag_medium"/>
          <p:cNvPicPr>
            <a:picLocks noChangeAspect="1" noChangeArrowheads="1"/>
          </p:cNvPicPr>
          <p:nvPr/>
        </p:nvPicPr>
        <p:blipFill>
          <a:blip r:embed="rId5" cstate="screen">
            <a:extLst>
              <a:ext uri="{28A0092B-C50C-407E-A947-70E740481C1C}">
                <a14:useLocalDpi xmlns:a14="http://schemas.microsoft.com/office/drawing/2010/main" val="0"/>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0678" name="Picture 6" descr="us-flag-1152x86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0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0674"/>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540675"/>
                                        </p:tgtEl>
                                        <p:attrNameLst>
                                          <p:attrName>style.visibility</p:attrName>
                                        </p:attrNameLst>
                                      </p:cBhvr>
                                      <p:to>
                                        <p:strVal val="visible"/>
                                      </p:to>
                                    </p:set>
                                    <p:animEffect transition="in" filter="checkerboard(across)">
                                      <p:cBhvr>
                                        <p:cTn id="18" dur="500"/>
                                        <p:tgtEl>
                                          <p:spTgt spid="540675"/>
                                        </p:tgtEl>
                                      </p:cBhvr>
                                    </p:animEffec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46"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ＭＳ Ｐゴシック" charset="0"/>
              <a:cs typeface="ＭＳ Ｐゴシック" charset="0"/>
            </a:endParaRPr>
          </a:p>
        </p:txBody>
      </p:sp>
      <p:sp>
        <p:nvSpPr>
          <p:cNvPr id="543747" name="Rectangle 3"/>
          <p:cNvSpPr>
            <a:spLocks noGrp="1" noChangeArrowheads="1"/>
          </p:cNvSpPr>
          <p:nvPr>
            <p:ph type="body" idx="1"/>
          </p:nvPr>
        </p:nvSpPr>
        <p:spPr>
          <a:xfrm>
            <a:off x="1066800" y="18288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社会主义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你给你邻居一头</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共产主义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a:t>
            </a:r>
            <a:r>
              <a:rPr lang="zh-CN" altLang="en-US" i="1">
                <a:effectLst>
                  <a:outerShdw blurRad="38100" dist="38100" dir="2700000" algn="tl">
                    <a:srgbClr val="000080"/>
                  </a:outerShdw>
                </a:effectLst>
                <a:latin typeface="Arial" charset="0"/>
                <a:ea typeface="SimSun" charset="0"/>
                <a:cs typeface="SimSun" charset="0"/>
              </a:rPr>
              <a:t>分</a:t>
            </a:r>
            <a:r>
              <a:rPr lang="zh-CN" altLang="en-US">
                <a:effectLst>
                  <a:outerShdw blurRad="38100" dist="38100" dir="2700000" algn="tl">
                    <a:srgbClr val="000080"/>
                  </a:outerShdw>
                </a:effectLst>
                <a:latin typeface="Arial" charset="0"/>
                <a:ea typeface="SimSun" charset="0"/>
                <a:cs typeface="SimSun" charset="0"/>
              </a:rPr>
              <a:t>给你一些的牛奶。</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法西斯主义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政府把两头都拿走，并卖你牛奶。</a:t>
            </a:r>
          </a:p>
        </p:txBody>
      </p:sp>
      <p:sp>
        <p:nvSpPr>
          <p:cNvPr id="742404"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3747">
                                            <p:txEl>
                                              <p:pRg st="0" end="0"/>
                                            </p:txEl>
                                          </p:spTgt>
                                        </p:tgtEl>
                                        <p:attrNameLst>
                                          <p:attrName>style.visibility</p:attrName>
                                        </p:attrNameLst>
                                      </p:cBhvr>
                                      <p:to>
                                        <p:strVal val="visible"/>
                                      </p:to>
                                    </p:set>
                                    <p:animEffect transition="in" filter="wipe(left)">
                                      <p:cBhvr>
                                        <p:cTn id="7" dur="500"/>
                                        <p:tgtEl>
                                          <p:spTgt spid="543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47">
                                            <p:txEl>
                                              <p:pRg st="1" end="1"/>
                                            </p:txEl>
                                          </p:spTgt>
                                        </p:tgtEl>
                                        <p:attrNameLst>
                                          <p:attrName>style.visibility</p:attrName>
                                        </p:attrNameLst>
                                      </p:cBhvr>
                                      <p:to>
                                        <p:strVal val="visible"/>
                                      </p:to>
                                    </p:set>
                                    <p:animEffect transition="in" filter="wipe(left)">
                                      <p:cBhvr>
                                        <p:cTn id="12" dur="500"/>
                                        <p:tgtEl>
                                          <p:spTgt spid="543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3747">
                                            <p:txEl>
                                              <p:pRg st="3" end="3"/>
                                            </p:txEl>
                                          </p:spTgt>
                                        </p:tgtEl>
                                        <p:attrNameLst>
                                          <p:attrName>style.visibility</p:attrName>
                                        </p:attrNameLst>
                                      </p:cBhvr>
                                      <p:to>
                                        <p:strVal val="visible"/>
                                      </p:to>
                                    </p:set>
                                    <p:animEffect transition="in" filter="wipe(left)">
                                      <p:cBhvr>
                                        <p:cTn id="17" dur="500"/>
                                        <p:tgtEl>
                                          <p:spTgt spid="5437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3747">
                                            <p:txEl>
                                              <p:pRg st="4" end="4"/>
                                            </p:txEl>
                                          </p:spTgt>
                                        </p:tgtEl>
                                        <p:attrNameLst>
                                          <p:attrName>style.visibility</p:attrName>
                                        </p:attrNameLst>
                                      </p:cBhvr>
                                      <p:to>
                                        <p:strVal val="visible"/>
                                      </p:to>
                                    </p:set>
                                    <p:animEffect transition="in" filter="wipe(left)">
                                      <p:cBhvr>
                                        <p:cTn id="22" dur="500"/>
                                        <p:tgtEl>
                                          <p:spTgt spid="5437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747">
                                            <p:txEl>
                                              <p:pRg st="6" end="6"/>
                                            </p:txEl>
                                          </p:spTgt>
                                        </p:tgtEl>
                                        <p:attrNameLst>
                                          <p:attrName>style.visibility</p:attrName>
                                        </p:attrNameLst>
                                      </p:cBhvr>
                                      <p:to>
                                        <p:strVal val="visible"/>
                                      </p:to>
                                    </p:set>
                                    <p:animEffect transition="in" filter="wipe(left)">
                                      <p:cBhvr>
                                        <p:cTn id="27" dur="500"/>
                                        <p:tgtEl>
                                          <p:spTgt spid="54374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3747">
                                            <p:txEl>
                                              <p:pRg st="7" end="7"/>
                                            </p:txEl>
                                          </p:spTgt>
                                        </p:tgtEl>
                                        <p:attrNameLst>
                                          <p:attrName>style.visibility</p:attrName>
                                        </p:attrNameLst>
                                      </p:cBhvr>
                                      <p:to>
                                        <p:strVal val="visible"/>
                                      </p:to>
                                    </p:set>
                                    <p:animEffect transition="in" filter="wipe(left)">
                                      <p:cBhvr>
                                        <p:cTn id="32" dur="500"/>
                                        <p:tgtEl>
                                          <p:spTgt spid="543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770"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SimSun" charset="0"/>
              <a:cs typeface="SimSun" charset="0"/>
            </a:endParaRPr>
          </a:p>
        </p:txBody>
      </p:sp>
      <p:sp>
        <p:nvSpPr>
          <p:cNvPr id="544771" name="Rectangle 3"/>
          <p:cNvSpPr>
            <a:spLocks noGrp="1" noChangeArrowheads="1"/>
          </p:cNvSpPr>
          <p:nvPr>
            <p:ph type="body" idx="1"/>
          </p:nvPr>
        </p:nvSpPr>
        <p:spPr>
          <a:xfrm>
            <a:off x="1066800" y="16002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纳粹主义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政府把两头都拿走并把你枪毙。</a:t>
            </a:r>
            <a:endParaRPr lang="en-US" altLang="zh-CN" sz="2800">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官僚制度</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endParaRPr lang="en-US" altLang="zh-CN">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r>
              <a:rPr lang="en-US" altLang="zh-CN">
                <a:effectLst>
                  <a:outerShdw blurRad="38100" dist="38100" dir="2700000" algn="tl">
                    <a:srgbClr val="000080"/>
                  </a:outerShdw>
                </a:effectLst>
                <a:latin typeface="Arial" charset="0"/>
                <a:ea typeface="SimSun" charset="0"/>
                <a:cs typeface="SimSun" charset="0"/>
              </a:rPr>
              <a:t>	</a:t>
            </a:r>
            <a:r>
              <a:rPr lang="zh-CN" altLang="en-US">
                <a:effectLst>
                  <a:outerShdw blurRad="38100" dist="38100" dir="2700000" algn="tl">
                    <a:srgbClr val="000080"/>
                  </a:outerShdw>
                </a:effectLst>
                <a:latin typeface="Arial" charset="0"/>
                <a:ea typeface="SimSun" charset="0"/>
                <a:cs typeface="SimSun" charset="0"/>
              </a:rPr>
              <a:t>政府把两头都拿走，枪毙一头，另一头挤了奶，却把奶倒入沟渠里。</a:t>
            </a:r>
            <a:endParaRPr lang="en-US" altLang="ja-JP" sz="2800">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资本主义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你卖了一头，并买了一头公牛。</a:t>
            </a:r>
          </a:p>
        </p:txBody>
      </p:sp>
      <p:sp>
        <p:nvSpPr>
          <p:cNvPr id="743428"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771">
                                            <p:txEl>
                                              <p:pRg st="0" end="0"/>
                                            </p:txEl>
                                          </p:spTgt>
                                        </p:tgtEl>
                                        <p:attrNameLst>
                                          <p:attrName>style.visibility</p:attrName>
                                        </p:attrNameLst>
                                      </p:cBhvr>
                                      <p:to>
                                        <p:strVal val="visible"/>
                                      </p:to>
                                    </p:set>
                                    <p:animEffect transition="in" filter="wipe(left)">
                                      <p:cBhvr>
                                        <p:cTn id="7" dur="500"/>
                                        <p:tgtEl>
                                          <p:spTgt spid="544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4771">
                                            <p:txEl>
                                              <p:pRg st="1" end="1"/>
                                            </p:txEl>
                                          </p:spTgt>
                                        </p:tgtEl>
                                        <p:attrNameLst>
                                          <p:attrName>style.visibility</p:attrName>
                                        </p:attrNameLst>
                                      </p:cBhvr>
                                      <p:to>
                                        <p:strVal val="visible"/>
                                      </p:to>
                                    </p:set>
                                    <p:animEffect transition="in" filter="wipe(left)">
                                      <p:cBhvr>
                                        <p:cTn id="12" dur="500"/>
                                        <p:tgtEl>
                                          <p:spTgt spid="544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4771">
                                            <p:txEl>
                                              <p:pRg st="3" end="3"/>
                                            </p:txEl>
                                          </p:spTgt>
                                        </p:tgtEl>
                                        <p:attrNameLst>
                                          <p:attrName>style.visibility</p:attrName>
                                        </p:attrNameLst>
                                      </p:cBhvr>
                                      <p:to>
                                        <p:strVal val="visible"/>
                                      </p:to>
                                    </p:set>
                                    <p:animEffect transition="in" filter="wipe(left)">
                                      <p:cBhvr>
                                        <p:cTn id="17" dur="500"/>
                                        <p:tgtEl>
                                          <p:spTgt spid="5447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4771">
                                            <p:txEl>
                                              <p:pRg st="4" end="4"/>
                                            </p:txEl>
                                          </p:spTgt>
                                        </p:tgtEl>
                                        <p:attrNameLst>
                                          <p:attrName>style.visibility</p:attrName>
                                        </p:attrNameLst>
                                      </p:cBhvr>
                                      <p:to>
                                        <p:strVal val="visible"/>
                                      </p:to>
                                    </p:set>
                                    <p:animEffect transition="in" filter="wipe(left)">
                                      <p:cBhvr>
                                        <p:cTn id="22" dur="500"/>
                                        <p:tgtEl>
                                          <p:spTgt spid="5447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4771">
                                            <p:txEl>
                                              <p:pRg st="6" end="6"/>
                                            </p:txEl>
                                          </p:spTgt>
                                        </p:tgtEl>
                                        <p:attrNameLst>
                                          <p:attrName>style.visibility</p:attrName>
                                        </p:attrNameLst>
                                      </p:cBhvr>
                                      <p:to>
                                        <p:strVal val="visible"/>
                                      </p:to>
                                    </p:set>
                                    <p:animEffect transition="in" filter="wipe(left)">
                                      <p:cBhvr>
                                        <p:cTn id="27" dur="500"/>
                                        <p:tgtEl>
                                          <p:spTgt spid="54477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4771">
                                            <p:txEl>
                                              <p:pRg st="7" end="7"/>
                                            </p:txEl>
                                          </p:spTgt>
                                        </p:tgtEl>
                                        <p:attrNameLst>
                                          <p:attrName>style.visibility</p:attrName>
                                        </p:attrNameLst>
                                      </p:cBhvr>
                                      <p:to>
                                        <p:strVal val="visible"/>
                                      </p:to>
                                    </p:set>
                                    <p:animEffect transition="in" filter="wipe(left)">
                                      <p:cBhvr>
                                        <p:cTn id="32" dur="500"/>
                                        <p:tgtEl>
                                          <p:spTgt spid="544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5288" y="981075"/>
            <a:ext cx="8686800" cy="5275263"/>
            <a:chOff x="-3" y="-3"/>
            <a:chExt cx="3259" cy="3692"/>
          </a:xfrm>
        </p:grpSpPr>
        <p:grpSp>
          <p:nvGrpSpPr>
            <p:cNvPr id="678919" name="Group 3"/>
            <p:cNvGrpSpPr>
              <a:grpSpLocks/>
            </p:cNvGrpSpPr>
            <p:nvPr/>
          </p:nvGrpSpPr>
          <p:grpSpPr bwMode="auto">
            <a:xfrm>
              <a:off x="0" y="0"/>
              <a:ext cx="3253" cy="3686"/>
              <a:chOff x="0" y="0"/>
              <a:chExt cx="3253" cy="3686"/>
            </a:xfrm>
          </p:grpSpPr>
          <p:grpSp>
            <p:nvGrpSpPr>
              <p:cNvPr id="678921" name="Group 4"/>
              <p:cNvGrpSpPr>
                <a:grpSpLocks/>
              </p:cNvGrpSpPr>
              <p:nvPr/>
            </p:nvGrpSpPr>
            <p:grpSpPr bwMode="auto">
              <a:xfrm>
                <a:off x="0" y="0"/>
                <a:ext cx="3253" cy="422"/>
                <a:chOff x="0" y="0"/>
                <a:chExt cx="3253" cy="422"/>
              </a:xfrm>
            </p:grpSpPr>
            <p:sp>
              <p:nvSpPr>
                <p:cNvPr id="678976" name="Rectangle 5"/>
                <p:cNvSpPr>
                  <a:spLocks noChangeArrowheads="1"/>
                </p:cNvSpPr>
                <p:nvPr/>
              </p:nvSpPr>
              <p:spPr bwMode="auto">
                <a:xfrm>
                  <a:off x="0" y="0"/>
                  <a:ext cx="3253"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ea typeface="ＭＳ Ｐゴシック" charset="0"/>
                    <a:cs typeface="ＭＳ Ｐゴシック" charset="0"/>
                  </a:endParaRPr>
                </a:p>
              </p:txBody>
            </p:sp>
            <p:grpSp>
              <p:nvGrpSpPr>
                <p:cNvPr id="678977" name="Group 6"/>
                <p:cNvGrpSpPr>
                  <a:grpSpLocks/>
                </p:cNvGrpSpPr>
                <p:nvPr/>
              </p:nvGrpSpPr>
              <p:grpSpPr bwMode="auto">
                <a:xfrm>
                  <a:off x="0" y="0"/>
                  <a:ext cx="3253" cy="422"/>
                  <a:chOff x="0" y="0"/>
                  <a:chExt cx="3253" cy="422"/>
                </a:xfrm>
              </p:grpSpPr>
              <p:sp>
                <p:nvSpPr>
                  <p:cNvPr id="678978" name="Rectangle 7"/>
                  <p:cNvSpPr>
                    <a:spLocks noChangeArrowheads="1"/>
                  </p:cNvSpPr>
                  <p:nvPr/>
                </p:nvSpPr>
                <p:spPr bwMode="auto">
                  <a:xfrm>
                    <a:off x="43" y="0"/>
                    <a:ext cx="316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ltLang="zh-CN" sz="2800" b="1">
                      <a:solidFill>
                        <a:srgbClr val="FFFFFF"/>
                      </a:solidFill>
                      <a:cs typeface="Arial" charset="0"/>
                    </a:endParaRPr>
                  </a:p>
                </p:txBody>
              </p:sp>
              <p:sp>
                <p:nvSpPr>
                  <p:cNvPr id="678979" name="Rectangle 8"/>
                  <p:cNvSpPr>
                    <a:spLocks noChangeArrowheads="1"/>
                  </p:cNvSpPr>
                  <p:nvPr/>
                </p:nvSpPr>
                <p:spPr bwMode="auto">
                  <a:xfrm>
                    <a:off x="0" y="0"/>
                    <a:ext cx="3253"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grpSp>
            <p:nvGrpSpPr>
              <p:cNvPr id="678922" name="Group 9"/>
              <p:cNvGrpSpPr>
                <a:grpSpLocks/>
              </p:cNvGrpSpPr>
              <p:nvPr/>
            </p:nvGrpSpPr>
            <p:grpSpPr bwMode="auto">
              <a:xfrm>
                <a:off x="0" y="422"/>
                <a:ext cx="669" cy="480"/>
                <a:chOff x="0" y="422"/>
                <a:chExt cx="669" cy="480"/>
              </a:xfrm>
            </p:grpSpPr>
            <p:sp>
              <p:nvSpPr>
                <p:cNvPr id="678974" name="Rectangle 10"/>
                <p:cNvSpPr>
                  <a:spLocks noChangeArrowheads="1"/>
                </p:cNvSpPr>
                <p:nvPr/>
              </p:nvSpPr>
              <p:spPr bwMode="auto">
                <a:xfrm>
                  <a:off x="43" y="42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拣选</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5" name="Rectangle 11"/>
                <p:cNvSpPr>
                  <a:spLocks noChangeArrowheads="1"/>
                </p:cNvSpPr>
                <p:nvPr/>
              </p:nvSpPr>
              <p:spPr bwMode="auto">
                <a:xfrm>
                  <a:off x="0" y="42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3" name="Group 12"/>
              <p:cNvGrpSpPr>
                <a:grpSpLocks/>
              </p:cNvGrpSpPr>
              <p:nvPr/>
            </p:nvGrpSpPr>
            <p:grpSpPr bwMode="auto">
              <a:xfrm>
                <a:off x="669" y="422"/>
                <a:ext cx="950" cy="480"/>
                <a:chOff x="669" y="422"/>
                <a:chExt cx="950" cy="480"/>
              </a:xfrm>
            </p:grpSpPr>
            <p:sp>
              <p:nvSpPr>
                <p:cNvPr id="678972" name="Rectangle 13"/>
                <p:cNvSpPr>
                  <a:spLocks noChangeArrowheads="1"/>
                </p:cNvSpPr>
                <p:nvPr/>
              </p:nvSpPr>
              <p:spPr bwMode="auto">
                <a:xfrm>
                  <a:off x="712" y="42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9:10-13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3" name="Rectangle 14"/>
                <p:cNvSpPr>
                  <a:spLocks noChangeArrowheads="1"/>
                </p:cNvSpPr>
                <p:nvPr/>
              </p:nvSpPr>
              <p:spPr bwMode="auto">
                <a:xfrm>
                  <a:off x="669" y="42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4" name="Group 15"/>
              <p:cNvGrpSpPr>
                <a:grpSpLocks/>
              </p:cNvGrpSpPr>
              <p:nvPr/>
            </p:nvGrpSpPr>
            <p:grpSpPr bwMode="auto">
              <a:xfrm>
                <a:off x="1619" y="422"/>
                <a:ext cx="1634" cy="480"/>
                <a:chOff x="1619" y="422"/>
                <a:chExt cx="1634" cy="480"/>
              </a:xfrm>
            </p:grpSpPr>
            <p:sp>
              <p:nvSpPr>
                <p:cNvPr id="678970" name="Rectangle 16"/>
                <p:cNvSpPr>
                  <a:spLocks noChangeArrowheads="1"/>
                </p:cNvSpPr>
                <p:nvPr/>
              </p:nvSpPr>
              <p:spPr bwMode="auto">
                <a:xfrm>
                  <a:off x="1662" y="42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神对一个体或群体的拣选是有其特殊的目的与旨意</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1" name="Rectangle 17"/>
                <p:cNvSpPr>
                  <a:spLocks noChangeArrowheads="1"/>
                </p:cNvSpPr>
                <p:nvPr/>
              </p:nvSpPr>
              <p:spPr bwMode="auto">
                <a:xfrm>
                  <a:off x="1619" y="42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5" name="Group 18"/>
              <p:cNvGrpSpPr>
                <a:grpSpLocks/>
              </p:cNvGrpSpPr>
              <p:nvPr/>
            </p:nvGrpSpPr>
            <p:grpSpPr bwMode="auto">
              <a:xfrm>
                <a:off x="0" y="902"/>
                <a:ext cx="669" cy="480"/>
                <a:chOff x="0" y="902"/>
                <a:chExt cx="669" cy="480"/>
              </a:xfrm>
            </p:grpSpPr>
            <p:sp>
              <p:nvSpPr>
                <p:cNvPr id="678968" name="Rectangle 19"/>
                <p:cNvSpPr>
                  <a:spLocks noChangeArrowheads="1"/>
                </p:cNvSpPr>
                <p:nvPr/>
              </p:nvSpPr>
              <p:spPr bwMode="auto">
                <a:xfrm>
                  <a:off x="43" y="90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称义</a:t>
                  </a:r>
                  <a:endParaRPr lang="zh-CN" altLang="en-US" sz="1600" b="1">
                    <a:solidFill>
                      <a:srgbClr val="FFFFFF"/>
                    </a:solidFill>
                    <a:ea typeface="ＭＳ Ｐゴシック" charset="0"/>
                    <a:cs typeface="ＭＳ Ｐゴシック" charset="0"/>
                  </a:endParaRPr>
                </a:p>
              </p:txBody>
            </p:sp>
            <p:sp>
              <p:nvSpPr>
                <p:cNvPr id="678969" name="Rectangle 20"/>
                <p:cNvSpPr>
                  <a:spLocks noChangeArrowheads="1"/>
                </p:cNvSpPr>
                <p:nvPr/>
              </p:nvSpPr>
              <p:spPr bwMode="auto">
                <a:xfrm>
                  <a:off x="0" y="90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6" name="Group 21"/>
              <p:cNvGrpSpPr>
                <a:grpSpLocks/>
              </p:cNvGrpSpPr>
              <p:nvPr/>
            </p:nvGrpSpPr>
            <p:grpSpPr bwMode="auto">
              <a:xfrm>
                <a:off x="669" y="902"/>
                <a:ext cx="950" cy="480"/>
                <a:chOff x="669" y="902"/>
                <a:chExt cx="950" cy="480"/>
              </a:xfrm>
            </p:grpSpPr>
            <p:sp>
              <p:nvSpPr>
                <p:cNvPr id="678966" name="Rectangle 22"/>
                <p:cNvSpPr>
                  <a:spLocks noChangeArrowheads="1"/>
                </p:cNvSpPr>
                <p:nvPr/>
              </p:nvSpPr>
              <p:spPr bwMode="auto">
                <a:xfrm>
                  <a:off x="712" y="90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4:25; 5:18</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67" name="Rectangle 23"/>
                <p:cNvSpPr>
                  <a:spLocks noChangeArrowheads="1"/>
                </p:cNvSpPr>
                <p:nvPr/>
              </p:nvSpPr>
              <p:spPr bwMode="auto">
                <a:xfrm>
                  <a:off x="669" y="90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7" name="Group 24"/>
              <p:cNvGrpSpPr>
                <a:grpSpLocks/>
              </p:cNvGrpSpPr>
              <p:nvPr/>
            </p:nvGrpSpPr>
            <p:grpSpPr bwMode="auto">
              <a:xfrm>
                <a:off x="1619" y="902"/>
                <a:ext cx="1634" cy="480"/>
                <a:chOff x="1619" y="902"/>
                <a:chExt cx="1634" cy="480"/>
              </a:xfrm>
            </p:grpSpPr>
            <p:sp>
              <p:nvSpPr>
                <p:cNvPr id="678964" name="Rectangle 25"/>
                <p:cNvSpPr>
                  <a:spLocks noChangeArrowheads="1"/>
                </p:cNvSpPr>
                <p:nvPr/>
              </p:nvSpPr>
              <p:spPr bwMode="auto">
                <a:xfrm>
                  <a:off x="1662" y="90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神宣告我们</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无罪</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的行动，使我们在他面前得以“称义”</a:t>
                  </a:r>
                  <a:r>
                    <a:rPr lang="en-US" altLang="zh-CN" sz="1600" b="1">
                      <a:solidFill>
                        <a:srgbClr val="FFFFFF"/>
                      </a:solidFill>
                      <a:latin typeface="Arial" charset="0"/>
                      <a:cs typeface="Arial" charset="0"/>
                    </a:rPr>
                    <a:t> </a:t>
                  </a:r>
                  <a:endParaRPr lang="en-US" altLang="zh-CN" sz="1600" b="1">
                    <a:solidFill>
                      <a:srgbClr val="FFFFFF"/>
                    </a:solidFill>
                    <a:cs typeface="Arial" charset="0"/>
                  </a:endParaRPr>
                </a:p>
              </p:txBody>
            </p:sp>
            <p:sp>
              <p:nvSpPr>
                <p:cNvPr id="678965" name="Rectangle 26"/>
                <p:cNvSpPr>
                  <a:spLocks noChangeArrowheads="1"/>
                </p:cNvSpPr>
                <p:nvPr/>
              </p:nvSpPr>
              <p:spPr bwMode="auto">
                <a:xfrm>
                  <a:off x="1619" y="90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8" name="Group 27"/>
              <p:cNvGrpSpPr>
                <a:grpSpLocks/>
              </p:cNvGrpSpPr>
              <p:nvPr/>
            </p:nvGrpSpPr>
            <p:grpSpPr bwMode="auto">
              <a:xfrm>
                <a:off x="0" y="1382"/>
                <a:ext cx="669" cy="576"/>
                <a:chOff x="0" y="1382"/>
                <a:chExt cx="669" cy="576"/>
              </a:xfrm>
            </p:grpSpPr>
            <p:sp>
              <p:nvSpPr>
                <p:cNvPr id="678962" name="Rectangle 28"/>
                <p:cNvSpPr>
                  <a:spLocks noChangeArrowheads="1"/>
                </p:cNvSpPr>
                <p:nvPr/>
              </p:nvSpPr>
              <p:spPr bwMode="auto">
                <a:xfrm>
                  <a:off x="43" y="1382"/>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和好</a:t>
                  </a:r>
                  <a:endParaRPr lang="zh-CN" altLang="en-US" sz="1600" b="1">
                    <a:solidFill>
                      <a:srgbClr val="FFFFFF"/>
                    </a:solidFill>
                    <a:ea typeface="ＭＳ Ｐゴシック" charset="0"/>
                    <a:cs typeface="ＭＳ Ｐゴシック" charset="0"/>
                  </a:endParaRPr>
                </a:p>
              </p:txBody>
            </p:sp>
            <p:sp>
              <p:nvSpPr>
                <p:cNvPr id="678963" name="Rectangle 29"/>
                <p:cNvSpPr>
                  <a:spLocks noChangeArrowheads="1"/>
                </p:cNvSpPr>
                <p:nvPr/>
              </p:nvSpPr>
              <p:spPr bwMode="auto">
                <a:xfrm>
                  <a:off x="0" y="1382"/>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9" name="Group 30"/>
              <p:cNvGrpSpPr>
                <a:grpSpLocks/>
              </p:cNvGrpSpPr>
              <p:nvPr/>
            </p:nvGrpSpPr>
            <p:grpSpPr bwMode="auto">
              <a:xfrm>
                <a:off x="669" y="1382"/>
                <a:ext cx="950" cy="576"/>
                <a:chOff x="669" y="1382"/>
                <a:chExt cx="950" cy="576"/>
              </a:xfrm>
            </p:grpSpPr>
            <p:sp>
              <p:nvSpPr>
                <p:cNvPr id="678960" name="Rectangle 31"/>
                <p:cNvSpPr>
                  <a:spLocks noChangeArrowheads="1"/>
                </p:cNvSpPr>
                <p:nvPr/>
              </p:nvSpPr>
              <p:spPr bwMode="auto">
                <a:xfrm>
                  <a:off x="712" y="1382"/>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3:25</a:t>
                  </a:r>
                  <a:endParaRPr lang="en-US" altLang="zh-CN" sz="1600" b="1">
                    <a:solidFill>
                      <a:srgbClr val="FFFFFF"/>
                    </a:solidFill>
                    <a:cs typeface="Times New Roman" charset="0"/>
                  </a:endParaRPr>
                </a:p>
              </p:txBody>
            </p:sp>
            <p:sp>
              <p:nvSpPr>
                <p:cNvPr id="678961" name="Rectangle 32"/>
                <p:cNvSpPr>
                  <a:spLocks noChangeArrowheads="1"/>
                </p:cNvSpPr>
                <p:nvPr/>
              </p:nvSpPr>
              <p:spPr bwMode="auto">
                <a:xfrm>
                  <a:off x="669" y="1382"/>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0" name="Group 33"/>
              <p:cNvGrpSpPr>
                <a:grpSpLocks/>
              </p:cNvGrpSpPr>
              <p:nvPr/>
            </p:nvGrpSpPr>
            <p:grpSpPr bwMode="auto">
              <a:xfrm>
                <a:off x="1619" y="1382"/>
                <a:ext cx="1634" cy="576"/>
                <a:chOff x="1619" y="1382"/>
                <a:chExt cx="1634" cy="576"/>
              </a:xfrm>
            </p:grpSpPr>
            <p:sp>
              <p:nvSpPr>
                <p:cNvPr id="678958" name="Rectangle 34"/>
                <p:cNvSpPr>
                  <a:spLocks noChangeArrowheads="1"/>
                </p:cNvSpPr>
                <p:nvPr/>
              </p:nvSpPr>
              <p:spPr bwMode="auto">
                <a:xfrm>
                  <a:off x="1662" y="1382"/>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神免去我们因罪而生的惩罚是因着耶稣基督所献上完全的祭，以至于神公义的愤怒得到满足</a:t>
                  </a:r>
                  <a:endParaRPr lang="en-US" altLang="zh-CN" sz="1600" b="1">
                    <a:solidFill>
                      <a:srgbClr val="FFFFFF"/>
                    </a:solidFill>
                    <a:cs typeface="Times New Roman" charset="0"/>
                  </a:endParaRPr>
                </a:p>
              </p:txBody>
            </p:sp>
            <p:sp>
              <p:nvSpPr>
                <p:cNvPr id="678959" name="Rectangle 35"/>
                <p:cNvSpPr>
                  <a:spLocks noChangeArrowheads="1"/>
                </p:cNvSpPr>
                <p:nvPr/>
              </p:nvSpPr>
              <p:spPr bwMode="auto">
                <a:xfrm>
                  <a:off x="1619" y="1382"/>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1" name="Group 36"/>
              <p:cNvGrpSpPr>
                <a:grpSpLocks/>
              </p:cNvGrpSpPr>
              <p:nvPr/>
            </p:nvGrpSpPr>
            <p:grpSpPr bwMode="auto">
              <a:xfrm>
                <a:off x="0" y="1958"/>
                <a:ext cx="669" cy="576"/>
                <a:chOff x="0" y="1958"/>
                <a:chExt cx="669" cy="576"/>
              </a:xfrm>
            </p:grpSpPr>
            <p:sp>
              <p:nvSpPr>
                <p:cNvPr id="678956" name="Rectangle 37"/>
                <p:cNvSpPr>
                  <a:spLocks noChangeArrowheads="1"/>
                </p:cNvSpPr>
                <p:nvPr/>
              </p:nvSpPr>
              <p:spPr bwMode="auto">
                <a:xfrm>
                  <a:off x="43" y="1958"/>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救赎</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7" name="Rectangle 38"/>
                <p:cNvSpPr>
                  <a:spLocks noChangeArrowheads="1"/>
                </p:cNvSpPr>
                <p:nvPr/>
              </p:nvSpPr>
              <p:spPr bwMode="auto">
                <a:xfrm>
                  <a:off x="0" y="1958"/>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2" name="Group 39"/>
              <p:cNvGrpSpPr>
                <a:grpSpLocks/>
              </p:cNvGrpSpPr>
              <p:nvPr/>
            </p:nvGrpSpPr>
            <p:grpSpPr bwMode="auto">
              <a:xfrm>
                <a:off x="669" y="1958"/>
                <a:ext cx="950" cy="576"/>
                <a:chOff x="669" y="1958"/>
                <a:chExt cx="950" cy="576"/>
              </a:xfrm>
            </p:grpSpPr>
            <p:sp>
              <p:nvSpPr>
                <p:cNvPr id="678954" name="Rectangle 40"/>
                <p:cNvSpPr>
                  <a:spLocks noChangeArrowheads="1"/>
                </p:cNvSpPr>
                <p:nvPr/>
              </p:nvSpPr>
              <p:spPr bwMode="auto">
                <a:xfrm>
                  <a:off x="712" y="1958"/>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3:24; 8:23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5" name="Rectangle 41"/>
                <p:cNvSpPr>
                  <a:spLocks noChangeArrowheads="1"/>
                </p:cNvSpPr>
                <p:nvPr/>
              </p:nvSpPr>
              <p:spPr bwMode="auto">
                <a:xfrm>
                  <a:off x="669" y="1958"/>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3" name="Group 42"/>
              <p:cNvGrpSpPr>
                <a:grpSpLocks/>
              </p:cNvGrpSpPr>
              <p:nvPr/>
            </p:nvGrpSpPr>
            <p:grpSpPr bwMode="auto">
              <a:xfrm>
                <a:off x="1619" y="1958"/>
                <a:ext cx="1634" cy="576"/>
                <a:chOff x="1619" y="1958"/>
                <a:chExt cx="1634" cy="576"/>
              </a:xfrm>
            </p:grpSpPr>
            <p:sp>
              <p:nvSpPr>
                <p:cNvPr id="678952" name="Rectangle 43"/>
                <p:cNvSpPr>
                  <a:spLocks noChangeArrowheads="1"/>
                </p:cNvSpPr>
                <p:nvPr/>
              </p:nvSpPr>
              <p:spPr bwMode="auto">
                <a:xfrm>
                  <a:off x="1662" y="1958"/>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耶稣基督为我们已经付上了代价所以我们得以自由。罪的工价就是死；耶稣正是为此付上代价。</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3" name="Rectangle 44"/>
                <p:cNvSpPr>
                  <a:spLocks noChangeArrowheads="1"/>
                </p:cNvSpPr>
                <p:nvPr/>
              </p:nvSpPr>
              <p:spPr bwMode="auto">
                <a:xfrm>
                  <a:off x="1619" y="1958"/>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4" name="Group 45"/>
              <p:cNvGrpSpPr>
                <a:grpSpLocks/>
              </p:cNvGrpSpPr>
              <p:nvPr/>
            </p:nvGrpSpPr>
            <p:grpSpPr bwMode="auto">
              <a:xfrm>
                <a:off x="0" y="2534"/>
                <a:ext cx="669" cy="576"/>
                <a:chOff x="0" y="2534"/>
                <a:chExt cx="669" cy="576"/>
              </a:xfrm>
            </p:grpSpPr>
            <p:sp>
              <p:nvSpPr>
                <p:cNvPr id="678950" name="Rectangle 46"/>
                <p:cNvSpPr>
                  <a:spLocks noChangeArrowheads="1"/>
                </p:cNvSpPr>
                <p:nvPr/>
              </p:nvSpPr>
              <p:spPr bwMode="auto">
                <a:xfrm>
                  <a:off x="43" y="2534"/>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成圣</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1" name="Rectangle 47"/>
                <p:cNvSpPr>
                  <a:spLocks noChangeArrowheads="1"/>
                </p:cNvSpPr>
                <p:nvPr/>
              </p:nvSpPr>
              <p:spPr bwMode="auto">
                <a:xfrm>
                  <a:off x="0" y="2534"/>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5" name="Group 48"/>
              <p:cNvGrpSpPr>
                <a:grpSpLocks/>
              </p:cNvGrpSpPr>
              <p:nvPr/>
            </p:nvGrpSpPr>
            <p:grpSpPr bwMode="auto">
              <a:xfrm>
                <a:off x="669" y="2534"/>
                <a:ext cx="950" cy="576"/>
                <a:chOff x="669" y="2534"/>
                <a:chExt cx="950" cy="576"/>
              </a:xfrm>
            </p:grpSpPr>
            <p:sp>
              <p:nvSpPr>
                <p:cNvPr id="678948" name="Rectangle 49"/>
                <p:cNvSpPr>
                  <a:spLocks noChangeArrowheads="1"/>
                </p:cNvSpPr>
                <p:nvPr/>
              </p:nvSpPr>
              <p:spPr bwMode="auto">
                <a:xfrm>
                  <a:off x="712" y="2534"/>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5:2; 15:16</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9" name="Rectangle 50"/>
                <p:cNvSpPr>
                  <a:spLocks noChangeArrowheads="1"/>
                </p:cNvSpPr>
                <p:nvPr/>
              </p:nvSpPr>
              <p:spPr bwMode="auto">
                <a:xfrm>
                  <a:off x="669" y="2534"/>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6" name="Group 51"/>
              <p:cNvGrpSpPr>
                <a:grpSpLocks/>
              </p:cNvGrpSpPr>
              <p:nvPr/>
            </p:nvGrpSpPr>
            <p:grpSpPr bwMode="auto">
              <a:xfrm>
                <a:off x="1619" y="2534"/>
                <a:ext cx="1634" cy="576"/>
                <a:chOff x="1619" y="2534"/>
                <a:chExt cx="1634" cy="576"/>
              </a:xfrm>
            </p:grpSpPr>
            <p:sp>
              <p:nvSpPr>
                <p:cNvPr id="678946" name="Rectangle 52"/>
                <p:cNvSpPr>
                  <a:spLocks noChangeArrowheads="1"/>
                </p:cNvSpPr>
                <p:nvPr/>
              </p:nvSpPr>
              <p:spPr bwMode="auto">
                <a:xfrm>
                  <a:off x="1662" y="2534"/>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透过圣灵的工作我们越来越像耶稣基督。</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7" name="Rectangle 53"/>
                <p:cNvSpPr>
                  <a:spLocks noChangeArrowheads="1"/>
                </p:cNvSpPr>
                <p:nvPr/>
              </p:nvSpPr>
              <p:spPr bwMode="auto">
                <a:xfrm>
                  <a:off x="1619" y="2534"/>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7" name="Group 54"/>
              <p:cNvGrpSpPr>
                <a:grpSpLocks/>
              </p:cNvGrpSpPr>
              <p:nvPr/>
            </p:nvGrpSpPr>
            <p:grpSpPr bwMode="auto">
              <a:xfrm>
                <a:off x="0" y="3110"/>
                <a:ext cx="669" cy="576"/>
                <a:chOff x="0" y="3110"/>
                <a:chExt cx="669" cy="576"/>
              </a:xfrm>
            </p:grpSpPr>
            <p:sp>
              <p:nvSpPr>
                <p:cNvPr id="678944" name="Rectangle 55"/>
                <p:cNvSpPr>
                  <a:spLocks noChangeArrowheads="1"/>
                </p:cNvSpPr>
                <p:nvPr/>
              </p:nvSpPr>
              <p:spPr bwMode="auto">
                <a:xfrm>
                  <a:off x="43" y="3110"/>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得荣耀</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5" name="Rectangle 56"/>
                <p:cNvSpPr>
                  <a:spLocks noChangeArrowheads="1"/>
                </p:cNvSpPr>
                <p:nvPr/>
              </p:nvSpPr>
              <p:spPr bwMode="auto">
                <a:xfrm>
                  <a:off x="0" y="3110"/>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8" name="Group 57"/>
              <p:cNvGrpSpPr>
                <a:grpSpLocks/>
              </p:cNvGrpSpPr>
              <p:nvPr/>
            </p:nvGrpSpPr>
            <p:grpSpPr bwMode="auto">
              <a:xfrm>
                <a:off x="669" y="3110"/>
                <a:ext cx="950" cy="576"/>
                <a:chOff x="669" y="3110"/>
                <a:chExt cx="950" cy="576"/>
              </a:xfrm>
            </p:grpSpPr>
            <p:sp>
              <p:nvSpPr>
                <p:cNvPr id="678942" name="Rectangle 58"/>
                <p:cNvSpPr>
                  <a:spLocks noChangeArrowheads="1"/>
                </p:cNvSpPr>
                <p:nvPr/>
              </p:nvSpPr>
              <p:spPr bwMode="auto">
                <a:xfrm>
                  <a:off x="712" y="3110"/>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8:18, 19, 30</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3" name="Rectangle 59"/>
                <p:cNvSpPr>
                  <a:spLocks noChangeArrowheads="1"/>
                </p:cNvSpPr>
                <p:nvPr/>
              </p:nvSpPr>
              <p:spPr bwMode="auto">
                <a:xfrm>
                  <a:off x="669" y="3110"/>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9" name="Group 60"/>
              <p:cNvGrpSpPr>
                <a:grpSpLocks/>
              </p:cNvGrpSpPr>
              <p:nvPr/>
            </p:nvGrpSpPr>
            <p:grpSpPr bwMode="auto">
              <a:xfrm>
                <a:off x="1619" y="3110"/>
                <a:ext cx="1634" cy="576"/>
                <a:chOff x="1619" y="3110"/>
                <a:chExt cx="1634" cy="576"/>
              </a:xfrm>
            </p:grpSpPr>
            <p:sp>
              <p:nvSpPr>
                <p:cNvPr id="678940" name="Rectangle 61"/>
                <p:cNvSpPr>
                  <a:spLocks noChangeArrowheads="1"/>
                </p:cNvSpPr>
                <p:nvPr/>
              </p:nvSpPr>
              <p:spPr bwMode="auto">
                <a:xfrm>
                  <a:off x="1662" y="3110"/>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信徒的最高境界就是死后他</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她变得像基督一样</a:t>
                  </a:r>
                  <a:r>
                    <a:rPr lang="en-US" altLang="zh-CN" sz="1600" b="1">
                      <a:solidFill>
                        <a:srgbClr val="FFFFFF"/>
                      </a:solidFill>
                      <a:latin typeface="Arial" charset="0"/>
                      <a:cs typeface="Arial" charset="0"/>
                    </a:rPr>
                    <a:t> (</a:t>
                  </a:r>
                  <a:r>
                    <a:rPr lang="zh-CN" altLang="en-US" sz="1600" b="1">
                      <a:solidFill>
                        <a:srgbClr val="FFFFFF"/>
                      </a:solidFill>
                      <a:latin typeface="Arial" charset="0"/>
                      <a:ea typeface="ＭＳ Ｐゴシック" charset="0"/>
                      <a:cs typeface="ＭＳ Ｐゴシック" charset="0"/>
                    </a:rPr>
                    <a:t>约一</a:t>
                  </a:r>
                  <a:r>
                    <a:rPr lang="en-US" altLang="zh-CN" sz="1600" b="1">
                      <a:solidFill>
                        <a:srgbClr val="FFFFFF"/>
                      </a:solidFill>
                      <a:latin typeface="Arial" charset="0"/>
                      <a:cs typeface="Arial" charset="0"/>
                    </a:rPr>
                    <a:t> 3:2).</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1" name="Rectangle 62"/>
                <p:cNvSpPr>
                  <a:spLocks noChangeArrowheads="1"/>
                </p:cNvSpPr>
                <p:nvPr/>
              </p:nvSpPr>
              <p:spPr bwMode="auto">
                <a:xfrm>
                  <a:off x="1619" y="3110"/>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sp>
          <p:nvSpPr>
            <p:cNvPr id="678920" name="Rectangle 63"/>
            <p:cNvSpPr>
              <a:spLocks noChangeArrowheads="1"/>
            </p:cNvSpPr>
            <p:nvPr/>
          </p:nvSpPr>
          <p:spPr bwMode="auto">
            <a:xfrm>
              <a:off x="-3" y="-3"/>
              <a:ext cx="3259" cy="369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pic>
        <p:nvPicPr>
          <p:cNvPr id="678915" name="Picture 64"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61950"/>
            <a:ext cx="18288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8916" name="Text Box 65"/>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chemeClr val="tx1"/>
                </a:solidFill>
                <a:ea typeface="ＭＳ Ｐゴシック" charset="0"/>
                <a:cs typeface="ＭＳ Ｐゴシック" charset="0"/>
              </a:rPr>
              <a:t>155h</a:t>
            </a:r>
          </a:p>
        </p:txBody>
      </p:sp>
      <p:sp>
        <p:nvSpPr>
          <p:cNvPr id="678917" name="Rectangle 66"/>
          <p:cNvSpPr>
            <a:spLocks noGrp="1" noChangeArrowheads="1"/>
          </p:cNvSpPr>
          <p:nvPr>
            <p:ph type="title" idx="4294967295"/>
          </p:nvPr>
        </p:nvSpPr>
        <p:spPr>
          <a:xfrm>
            <a:off x="2133600" y="914400"/>
            <a:ext cx="7010400" cy="685800"/>
          </a:xfrm>
        </p:spPr>
        <p:txBody>
          <a:bodyPr/>
          <a:lstStyle/>
          <a:p>
            <a:pPr algn="ctr" eaLnBrk="1" hangingPunct="1"/>
            <a:r>
              <a:rPr lang="zh-CN" altLang="en-US" sz="3100">
                <a:solidFill>
                  <a:srgbClr val="FFFFFF"/>
                </a:solidFill>
                <a:latin typeface="Arial" charset="0"/>
                <a:ea typeface="ＭＳ Ｐゴシック" charset="0"/>
                <a:cs typeface="ＭＳ Ｐゴシック" charset="0"/>
              </a:rPr>
              <a:t>罗马书中的神学术语</a:t>
            </a:r>
          </a:p>
        </p:txBody>
      </p:sp>
      <p:sp>
        <p:nvSpPr>
          <p:cNvPr id="678918" name="Oval 67"/>
          <p:cNvSpPr>
            <a:spLocks noChangeArrowheads="1"/>
          </p:cNvSpPr>
          <p:nvPr/>
        </p:nvSpPr>
        <p:spPr bwMode="auto">
          <a:xfrm>
            <a:off x="76200" y="1052513"/>
            <a:ext cx="2133600" cy="1143000"/>
          </a:xfrm>
          <a:prstGeom prst="ellipse">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OGOF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49"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zh-CN" altLang="en-US" u="sng">
                <a:latin typeface="Arial" charset="0"/>
                <a:ea typeface="SimSun" charset="0"/>
                <a:cs typeface="SimSun" charset="0"/>
              </a:rPr>
              <a:t>尼禄</a:t>
            </a:r>
            <a:r>
              <a:rPr lang="en-US" altLang="ja-JP" sz="3600">
                <a:latin typeface="Arial" charset="0"/>
                <a:ea typeface="ＭＳ Ｐゴシック" charset="0"/>
                <a:cs typeface="ＭＳ Ｐゴシック" charset="0"/>
              </a:rPr>
              <a:t>(</a:t>
            </a:r>
            <a:r>
              <a:rPr lang="zh-CN" altLang="en-US" sz="3600">
                <a:latin typeface="Arial" charset="0"/>
                <a:ea typeface="SimSun" charset="0"/>
                <a:cs typeface="SimSun" charset="0"/>
              </a:rPr>
              <a:t>公元</a:t>
            </a:r>
            <a:r>
              <a:rPr lang="en-US" altLang="ja-JP" sz="3600">
                <a:latin typeface="Arial" charset="0"/>
                <a:ea typeface="ＭＳ Ｐゴシック" charset="0"/>
                <a:cs typeface="ＭＳ Ｐゴシック" charset="0"/>
              </a:rPr>
              <a:t>54-68)</a:t>
            </a:r>
            <a:endParaRPr lang="en-US" altLang="zh-CN" sz="3600">
              <a:latin typeface="Arial" charset="0"/>
              <a:ea typeface="ＭＳ Ｐゴシック" charset="0"/>
              <a:cs typeface="ＭＳ Ｐゴシック" charset="0"/>
            </a:endParaRPr>
          </a:p>
        </p:txBody>
      </p:sp>
      <p:sp>
        <p:nvSpPr>
          <p:cNvPr id="545795" name="Rectangle 3"/>
          <p:cNvSpPr>
            <a:spLocks noGrp="1" noChangeArrowheads="1"/>
          </p:cNvSpPr>
          <p:nvPr>
            <p:ph type="body" idx="1"/>
          </p:nvPr>
        </p:nvSpPr>
        <p:spPr>
          <a:xfrm>
            <a:off x="457200" y="1600200"/>
            <a:ext cx="3810000" cy="4530725"/>
          </a:xfrm>
        </p:spPr>
        <p:txBody>
          <a:bodyPr/>
          <a:lstStyle/>
          <a:p>
            <a:pPr eaLnBrk="1" hangingPunct="1">
              <a:defRPr/>
            </a:pPr>
            <a:r>
              <a:rPr lang="zh-CN" altLang="en-US">
                <a:effectLst>
                  <a:outerShdw blurRad="38100" dist="38100" dir="2700000" algn="tl">
                    <a:srgbClr val="000080"/>
                  </a:outerShdw>
                </a:effectLst>
                <a:latin typeface="Arial" charset="0"/>
                <a:ea typeface="SimSun" charset="0"/>
                <a:cs typeface="SimSun" charset="0"/>
              </a:rPr>
              <a:t>稳定</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疯狂</a:t>
            </a:r>
          </a:p>
          <a:p>
            <a:pPr eaLnBrk="1" hangingPunct="1">
              <a:defRPr/>
            </a:pPr>
            <a:r>
              <a:rPr lang="zh-CN" altLang="en-US">
                <a:effectLst>
                  <a:outerShdw blurRad="38100" dist="38100" dir="2700000" algn="tl">
                    <a:srgbClr val="000080"/>
                  </a:outerShdw>
                </a:effectLst>
                <a:latin typeface="Arial" charset="0"/>
                <a:ea typeface="SimSun" charset="0"/>
                <a:cs typeface="SimSun" charset="0"/>
              </a:rPr>
              <a:t>虚伪</a:t>
            </a:r>
            <a:endParaRPr lang="en-US" altLang="zh-CN">
              <a:effectLst>
                <a:outerShdw blurRad="38100" dist="38100" dir="2700000" algn="tl">
                  <a:srgbClr val="000080"/>
                </a:outerShdw>
              </a:effectLst>
              <a:latin typeface="Arial" charset="0"/>
              <a:ea typeface="SimSun" charset="0"/>
              <a:cs typeface="SimSun" charset="0"/>
            </a:endParaRPr>
          </a:p>
          <a:p>
            <a:pPr eaLnBrk="1" hangingPunct="1">
              <a:defRPr/>
            </a:pPr>
            <a:r>
              <a:rPr lang="zh-CN" altLang="en-US">
                <a:effectLst>
                  <a:outerShdw blurRad="38100" dist="38100" dir="2700000" algn="tl">
                    <a:srgbClr val="000080"/>
                  </a:outerShdw>
                </a:effectLst>
                <a:latin typeface="Arial" charset="0"/>
                <a:ea typeface="SimSun" charset="0"/>
                <a:cs typeface="SimSun" charset="0"/>
              </a:rPr>
              <a:t>逼迫</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犹太族叛乱</a:t>
            </a:r>
          </a:p>
          <a:p>
            <a:pPr eaLnBrk="1" hangingPunct="1">
              <a:defRPr/>
            </a:pPr>
            <a:r>
              <a:rPr lang="zh-CN" altLang="en-US">
                <a:effectLst>
                  <a:outerShdw blurRad="38100" dist="38100" dir="2700000" algn="tl">
                    <a:srgbClr val="000080"/>
                  </a:outerShdw>
                </a:effectLst>
                <a:latin typeface="Arial" charset="0"/>
                <a:ea typeface="SimSun" charset="0"/>
                <a:cs typeface="SimSun" charset="0"/>
              </a:rPr>
              <a:t>死亡</a:t>
            </a:r>
          </a:p>
        </p:txBody>
      </p:sp>
      <p:pic>
        <p:nvPicPr>
          <p:cNvPr id="744452" name="Picture 4" descr="Ne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8163" y="-304800"/>
            <a:ext cx="4795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45795">
                                            <p:txEl>
                                              <p:pRg st="1" end="1"/>
                                            </p:txEl>
                                          </p:spTgt>
                                        </p:tgtEl>
                                        <p:attrNameLst>
                                          <p:attrName>style.visibility</p:attrName>
                                        </p:attrNameLst>
                                      </p:cBhvr>
                                      <p:to>
                                        <p:strVal val="visible"/>
                                      </p:to>
                                    </p:set>
                                    <p:animEffect transition="in" filter="slide(fromBottom)">
                                      <p:cBhvr>
                                        <p:cTn id="7" dur="500"/>
                                        <p:tgtEl>
                                          <p:spTgt spid="545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545795">
                                            <p:txEl>
                                              <p:pRg st="2" end="2"/>
                                            </p:txEl>
                                          </p:spTgt>
                                        </p:tgtEl>
                                        <p:attrNameLst>
                                          <p:attrName>style.visibility</p:attrName>
                                        </p:attrNameLst>
                                      </p:cBhvr>
                                      <p:to>
                                        <p:strVal val="visible"/>
                                      </p:to>
                                    </p:set>
                                    <p:anim calcmode="lin" valueType="num">
                                      <p:cBhvr>
                                        <p:cTn id="12" dur="1000" fill="hold"/>
                                        <p:tgtEl>
                                          <p:spTgt spid="54579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45795">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5457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57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545795">
                                            <p:txEl>
                                              <p:pRg st="3" end="3"/>
                                            </p:txEl>
                                          </p:spTgt>
                                        </p:tgtEl>
                                        <p:attrNameLst>
                                          <p:attrName>style.visibility</p:attrName>
                                        </p:attrNameLst>
                                      </p:cBhvr>
                                      <p:to>
                                        <p:strVal val="visible"/>
                                      </p:to>
                                    </p:set>
                                    <p:anim calcmode="lin" valueType="num">
                                      <p:cBhvr>
                                        <p:cTn id="20" dur="1000" fill="hold"/>
                                        <p:tgtEl>
                                          <p:spTgt spid="54579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4579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457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457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nodeType="clickEffect">
                                  <p:stCondLst>
                                    <p:cond delay="0"/>
                                  </p:stCondLst>
                                  <p:childTnLst>
                                    <p:set>
                                      <p:cBhvr>
                                        <p:cTn id="27" dur="1" fill="hold">
                                          <p:stCondLst>
                                            <p:cond delay="0"/>
                                          </p:stCondLst>
                                        </p:cTn>
                                        <p:tgtEl>
                                          <p:spTgt spid="545795">
                                            <p:txEl>
                                              <p:pRg st="4" end="4"/>
                                            </p:txEl>
                                          </p:spTgt>
                                        </p:tgtEl>
                                        <p:attrNameLst>
                                          <p:attrName>style.visibility</p:attrName>
                                        </p:attrNameLst>
                                      </p:cBhvr>
                                      <p:to>
                                        <p:strVal val="visible"/>
                                      </p:to>
                                    </p:set>
                                    <p:anim calcmode="lin" valueType="num">
                                      <p:cBhvr>
                                        <p:cTn id="28" dur="1000" fill="hold"/>
                                        <p:tgtEl>
                                          <p:spTgt spid="54579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4579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457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457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545795">
                                            <p:txEl>
                                              <p:pRg st="5" end="5"/>
                                            </p:txEl>
                                          </p:spTgt>
                                        </p:tgtEl>
                                        <p:attrNameLst>
                                          <p:attrName>style.visibility</p:attrName>
                                        </p:attrNameLst>
                                      </p:cBhvr>
                                      <p:to>
                                        <p:strVal val="visible"/>
                                      </p:to>
                                    </p:set>
                                    <p:anim calcmode="lin" valueType="num">
                                      <p:cBhvr>
                                        <p:cTn id="36" dur="1000" fill="hold"/>
                                        <p:tgtEl>
                                          <p:spTgt spid="545795">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545795">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5457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457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2"/>
          <p:cNvSpPr>
            <a:spLocks noGrp="1" noChangeArrowheads="1"/>
          </p:cNvSpPr>
          <p:nvPr>
            <p:ph type="title" idx="4294967295"/>
          </p:nvPr>
        </p:nvSpPr>
        <p:spPr>
          <a:xfrm>
            <a:off x="0" y="655638"/>
            <a:ext cx="9144000" cy="1295400"/>
          </a:xfrm>
          <a:solidFill>
            <a:srgbClr val="000000"/>
          </a:solidFill>
          <a:effectLst>
            <a:outerShdw blurRad="63500" dist="35921" dir="2700000" algn="ctr" rotWithShape="0">
              <a:srgbClr val="000000"/>
            </a:outerShdw>
          </a:effectLst>
        </p:spPr>
        <p:txBody>
          <a:bodyPr/>
          <a:lstStyle/>
          <a:p>
            <a:pPr eaLnBrk="1" hangingPunct="1">
              <a:lnSpc>
                <a:spcPct val="100000"/>
              </a:lnSpc>
              <a:defRPr/>
            </a:pPr>
            <a:r>
              <a:rPr lang="en-US" altLang="zh-CN" sz="4000">
                <a:solidFill>
                  <a:schemeClr val="tx1"/>
                </a:solidFill>
                <a:latin typeface="Arial" charset="0"/>
                <a:ea typeface="SimSun" charset="0"/>
                <a:cs typeface="SimSun" charset="0"/>
              </a:rPr>
              <a:t>	</a:t>
            </a:r>
            <a:r>
              <a:rPr lang="zh-CN" altLang="en-US" sz="4000">
                <a:solidFill>
                  <a:schemeClr val="tx1"/>
                </a:solidFill>
                <a:latin typeface="Arial" charset="0"/>
                <a:ea typeface="SimSun" charset="0"/>
                <a:cs typeface="SimSun" charset="0"/>
              </a:rPr>
              <a:t> 服从政府 </a:t>
            </a:r>
            <a:r>
              <a:rPr lang="en-US" altLang="zh-CN" sz="4000">
                <a:solidFill>
                  <a:schemeClr val="tx1"/>
                </a:solidFill>
                <a:latin typeface="Arial" charset="0"/>
                <a:ea typeface="ＭＳ Ｐゴシック" charset="0"/>
                <a:cs typeface="ＭＳ Ｐゴシック" charset="0"/>
              </a:rPr>
              <a:t>(13:1-7)</a:t>
            </a:r>
            <a:endParaRPr lang="en-US" altLang="zh-CN" sz="1400">
              <a:solidFill>
                <a:schemeClr val="tx1"/>
              </a:solidFill>
              <a:latin typeface="Arial" charset="0"/>
              <a:ea typeface="ＭＳ Ｐゴシック" charset="0"/>
              <a:cs typeface="ＭＳ Ｐゴシック" charset="0"/>
            </a:endParaRPr>
          </a:p>
        </p:txBody>
      </p:sp>
      <p:sp>
        <p:nvSpPr>
          <p:cNvPr id="548867" name="Text Box 3"/>
          <p:cNvSpPr txBox="1">
            <a:spLocks noChangeArrowheads="1"/>
          </p:cNvSpPr>
          <p:nvPr/>
        </p:nvSpPr>
        <p:spPr bwMode="auto">
          <a:xfrm>
            <a:off x="609600" y="2498725"/>
            <a:ext cx="7848600"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7525" indent="-5175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buFont typeface="Arial" charset="0"/>
              <a:buAutoNum type="arabicPeriod"/>
            </a:pPr>
            <a:r>
              <a:rPr lang="zh-CN" altLang="en-US" sz="3200">
                <a:solidFill>
                  <a:srgbClr val="FFFF00"/>
                </a:solidFill>
                <a:latin typeface="Georgia" charset="0"/>
              </a:rPr>
              <a:t>我们尊敬政府的原因</a:t>
            </a:r>
            <a:r>
              <a:rPr lang="en-US" altLang="ja-JP" sz="3200">
                <a:solidFill>
                  <a:srgbClr val="FFFF00"/>
                </a:solidFill>
                <a:latin typeface="Georgia" charset="0"/>
              </a:rPr>
              <a:t>(1-5)</a:t>
            </a:r>
          </a:p>
          <a:p>
            <a:pPr eaLnBrk="1" hangingPunct="1">
              <a:spcBef>
                <a:spcPct val="50000"/>
              </a:spcBef>
              <a:buFont typeface="Arial" charset="0"/>
              <a:buAutoNum type="arabicPeriod"/>
            </a:pPr>
            <a:r>
              <a:rPr lang="zh-CN" altLang="en-US" sz="3200">
                <a:solidFill>
                  <a:srgbClr val="FFFF00"/>
                </a:solidFill>
                <a:latin typeface="Georgia" charset="0"/>
              </a:rPr>
              <a:t>我们纳税的原因</a:t>
            </a:r>
            <a:r>
              <a:rPr lang="en-US" altLang="zh-CN" sz="3200">
                <a:solidFill>
                  <a:srgbClr val="FFFF00"/>
                </a:solidFill>
                <a:latin typeface="Georgia" charset="0"/>
              </a:rPr>
              <a:t> </a:t>
            </a:r>
            <a:r>
              <a:rPr lang="en-US" altLang="ja-JP" sz="3200">
                <a:solidFill>
                  <a:srgbClr val="FFFF00"/>
                </a:solidFill>
                <a:latin typeface="Georgia" charset="0"/>
              </a:rPr>
              <a:t>(6-7)</a:t>
            </a:r>
            <a:endParaRPr lang="en-US" altLang="zh-CN" sz="3200">
              <a:solidFill>
                <a:srgbClr val="FFFF00"/>
              </a:solidFill>
              <a:latin typeface="Georgia" charset="0"/>
            </a:endParaRPr>
          </a:p>
        </p:txBody>
      </p:sp>
      <p:sp>
        <p:nvSpPr>
          <p:cNvPr id="745476" name="Text Box 5"/>
          <p:cNvSpPr txBox="1">
            <a:spLocks noChangeArrowheads="1"/>
          </p:cNvSpPr>
          <p:nvPr/>
        </p:nvSpPr>
        <p:spPr bwMode="auto">
          <a:xfrm>
            <a:off x="8361363" y="0"/>
            <a:ext cx="7826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ea typeface="ＭＳ Ｐゴシック" charset="0"/>
                <a:cs typeface="ＭＳ Ｐゴシック" charset="0"/>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7"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1" name="Rectangle 3"/>
          <p:cNvSpPr>
            <a:spLocks noGrp="1" noChangeArrowheads="1"/>
          </p:cNvSpPr>
          <p:nvPr>
            <p:ph type="ctrTitle"/>
          </p:nvPr>
        </p:nvSpPr>
        <p:spPr>
          <a:xfrm>
            <a:off x="-16603" y="2704"/>
            <a:ext cx="9144000" cy="838200"/>
          </a:xfr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zh-CN" altLang="en-US" sz="3600" b="1">
                <a:solidFill>
                  <a:srgbClr val="FFFFFF"/>
                </a:solidFill>
                <a:effectLst/>
                <a:latin typeface="Arial"/>
                <a:ea typeface="ＭＳ Ｐゴシック" charset="-128"/>
                <a:cs typeface="Arial"/>
              </a:rPr>
              <a:t>皇帝的膜拜威胁基督徒</a:t>
            </a:r>
            <a:endParaRPr lang="en-US" sz="3600" b="1">
              <a:solidFill>
                <a:srgbClr val="FFFFFF"/>
              </a:solidFill>
              <a:effectLst/>
              <a:latin typeface="Arial"/>
              <a:ea typeface="ＭＳ Ｐゴシック" charset="-128"/>
              <a:cs typeface="Arial"/>
            </a:endParaRPr>
          </a:p>
        </p:txBody>
      </p:sp>
      <p:sp>
        <p:nvSpPr>
          <p:cNvPr id="549892" name="Rectangle 4"/>
          <p:cNvSpPr>
            <a:spLocks noGrp="1" noChangeArrowheads="1"/>
          </p:cNvSpPr>
          <p:nvPr>
            <p:ph type="subTitle" idx="1"/>
          </p:nvPr>
        </p:nvSpPr>
        <p:spPr>
          <a:xfrm>
            <a:off x="1752600" y="5791200"/>
            <a:ext cx="7391400" cy="1066800"/>
          </a:xfrm>
          <a:gradFill rotWithShape="1">
            <a:gsLst>
              <a:gs pos="0">
                <a:srgbClr val="000000"/>
              </a:gs>
              <a:gs pos="100000">
                <a:schemeClr val="bg1">
                  <a:gamma/>
                  <a:shade val="46275"/>
                  <a:invGamma/>
                </a:schemeClr>
              </a:gs>
            </a:gsLst>
            <a:lin ang="5400000" scaled="1"/>
          </a:gradFill>
        </p:spPr>
        <p:txBody>
          <a:bodyPr/>
          <a:lstStyle/>
          <a:p>
            <a:pPr eaLnBrk="1" hangingPunct="1">
              <a:lnSpc>
                <a:spcPct val="90000"/>
              </a:lnSpc>
              <a:buFont typeface="Arial" charset="0"/>
              <a:buNone/>
              <a:defRPr/>
            </a:pPr>
            <a:r>
              <a:rPr lang="zh-CN" altLang="en-US" sz="2400" i="1" u="sng">
                <a:latin typeface="Tahoma" charset="0"/>
                <a:ea typeface="SimSun" charset="0"/>
                <a:cs typeface="SimSun" charset="0"/>
              </a:rPr>
              <a:t>伊格那丢</a:t>
            </a:r>
            <a:r>
              <a:rPr lang="zh-CN" altLang="en-US" sz="2400" i="1">
                <a:latin typeface="Tahoma" charset="0"/>
                <a:ea typeface="SimSun" charset="0"/>
                <a:cs typeface="SimSun" charset="0"/>
              </a:rPr>
              <a:t>，安提阿的主教，因拒绝敬拜皇帝而被带到罗马喂给野兽吃。在路途中，他写了七封信。</a:t>
            </a:r>
            <a:r>
              <a:rPr lang="en-US" altLang="zh-CN" sz="2400" i="1">
                <a:latin typeface="Tahoma" charset="0"/>
                <a:ea typeface="SimSun" charset="0"/>
                <a:cs typeface="SimSun" charset="0"/>
              </a:rPr>
              <a:t> </a:t>
            </a:r>
            <a:endParaRPr lang="en-US" altLang="zh-CN" sz="2400" i="1" u="sng">
              <a:latin typeface="Tahoma" charset="0"/>
              <a:ea typeface="SimSun" charset="0"/>
              <a:cs typeface="SimSu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r>
              <a:rPr lang="zh-CN" altLang="en-US" u="sng">
                <a:solidFill>
                  <a:srgbClr val="000000"/>
                </a:solidFill>
                <a:effectLst>
                  <a:outerShdw blurRad="38100" dist="38100" dir="2700000" algn="tl">
                    <a:srgbClr val="FFFFFF"/>
                  </a:outerShdw>
                </a:effectLst>
                <a:latin typeface="SimSun" charset="0"/>
                <a:ea typeface="SimSun" charset="0"/>
                <a:cs typeface="SimSun" charset="0"/>
              </a:rPr>
              <a:t>小普林尼</a:t>
            </a:r>
            <a:r>
              <a:rPr lang="zh-CN" altLang="en-US">
                <a:latin typeface="Arial" charset="0"/>
                <a:ea typeface="ＭＳ Ｐゴシック" charset="0"/>
                <a:cs typeface="ＭＳ Ｐゴシック" charset="0"/>
              </a:rPr>
              <a:t> </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a:solidFill>
                  <a:srgbClr val="000000"/>
                </a:solidFill>
                <a:effectLst>
                  <a:outerShdw blurRad="38100" dist="38100" dir="2700000" algn="tl">
                    <a:srgbClr val="FFFFFF"/>
                  </a:outerShdw>
                </a:effectLst>
                <a:latin typeface="SimSun" charset="0"/>
                <a:ea typeface="SimSun" charset="0"/>
                <a:cs typeface="SimSun" charset="0"/>
              </a:rPr>
              <a:t>公元</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endParaRPr lang="en-US">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pPr>
            <a:r>
              <a:rPr lang="zh-CN" altLang="en-US">
                <a:latin typeface="SimSun" charset="0"/>
                <a:ea typeface="SimSun" charset="0"/>
                <a:cs typeface="SimSun" charset="0"/>
              </a:rPr>
              <a:t>身为</a:t>
            </a:r>
            <a:r>
              <a:rPr lang="zh-CN" altLang="en-US" u="sng">
                <a:latin typeface="SimSun" charset="0"/>
                <a:ea typeface="SimSun" charset="0"/>
                <a:cs typeface="SimSun" charset="0"/>
              </a:rPr>
              <a:t>比西尼亚</a:t>
            </a:r>
            <a:r>
              <a:rPr lang="zh-CN" altLang="en-US">
                <a:latin typeface="SimSun" charset="0"/>
                <a:ea typeface="SimSun" charset="0"/>
                <a:cs typeface="SimSun" charset="0"/>
              </a:rPr>
              <a:t>的省长，他多次给罗马皇帝</a:t>
            </a:r>
            <a:r>
              <a:rPr lang="zh-CN" altLang="en-US" u="sng">
                <a:latin typeface="SimSun" charset="0"/>
                <a:ea typeface="SimSun" charset="0"/>
                <a:cs typeface="SimSun" charset="0"/>
              </a:rPr>
              <a:t>图拉真</a:t>
            </a:r>
            <a:r>
              <a:rPr lang="zh-CN" altLang="en-US">
                <a:latin typeface="SimSun" charset="0"/>
                <a:ea typeface="SimSun" charset="0"/>
                <a:cs typeface="SimSun" charset="0"/>
              </a:rPr>
              <a:t>写信，商讨各类事务。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3"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r>
              <a:rPr lang="zh-CN" altLang="en-US">
                <a:latin typeface="SimSun" charset="0"/>
                <a:ea typeface="SimSun" charset="0"/>
                <a:cs typeface="SimSun" charset="0"/>
              </a:rPr>
              <a:t>有帮助的通信 </a:t>
            </a:r>
            <a:r>
              <a:rPr lang="en-US">
                <a:latin typeface="Arial" charset="0"/>
                <a:ea typeface="SimSun" charset="0"/>
                <a:cs typeface="SimSun" charset="0"/>
              </a:rPr>
              <a:t>(</a:t>
            </a:r>
            <a:r>
              <a:rPr lang="zh-CN" altLang="en-US">
                <a:latin typeface="SimSun" charset="0"/>
                <a:ea typeface="SimSun" charset="0"/>
                <a:cs typeface="SimSun" charset="0"/>
              </a:rPr>
              <a:t>公元</a:t>
            </a:r>
            <a:r>
              <a:rPr lang="en-US" altLang="ja-JP">
                <a:latin typeface="Arial" charset="0"/>
                <a:ea typeface="ＭＳ Ｐゴシック" charset="0"/>
                <a:cs typeface="Arial" charset="0"/>
              </a:rPr>
              <a:t>111)</a:t>
            </a:r>
            <a:endParaRPr lang="en-US">
              <a:latin typeface="Arial" charset="0"/>
              <a:ea typeface="ＭＳ Ｐゴシック" charset="0"/>
              <a:cs typeface="Arial" charset="0"/>
            </a:endParaRPr>
          </a:p>
        </p:txBody>
      </p:sp>
      <p:sp>
        <p:nvSpPr>
          <p:cNvPr id="450566" name="Text Box 6"/>
          <p:cNvSpPr txBox="1">
            <a:spLocks noChangeArrowheads="1"/>
          </p:cNvSpPr>
          <p:nvPr/>
        </p:nvSpPr>
        <p:spPr bwMode="auto">
          <a:xfrm>
            <a:off x="6781800" y="2533650"/>
            <a:ext cx="1828800" cy="83026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比西尼亚的省长</a:t>
            </a:r>
            <a:r>
              <a:rPr lang="zh-CN" altLang="en-US" sz="2400" b="1" u="sng">
                <a:solidFill>
                  <a:srgbClr val="FFFFFF"/>
                </a:solidFill>
                <a:latin typeface="SimSun" charset="0"/>
                <a:cs typeface="Arial" charset="0"/>
              </a:rPr>
              <a:t>普林尼</a:t>
            </a:r>
          </a:p>
        </p:txBody>
      </p:sp>
      <p:sp>
        <p:nvSpPr>
          <p:cNvPr id="270342" name="Text Box 7"/>
          <p:cNvSpPr txBox="1">
            <a:spLocks noChangeArrowheads="1"/>
          </p:cNvSpPr>
          <p:nvPr/>
        </p:nvSpPr>
        <p:spPr bwMode="auto">
          <a:xfrm>
            <a:off x="2065338" y="2457450"/>
            <a:ext cx="1897062" cy="830263"/>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罗马的皇帝</a:t>
            </a:r>
            <a:r>
              <a:rPr lang="zh-CN" altLang="en-US" sz="2400" b="1" u="sng">
                <a:solidFill>
                  <a:srgbClr val="FFFFFF"/>
                </a:solidFill>
                <a:latin typeface="SimSun" charset="0"/>
                <a:cs typeface="Arial" charset="0"/>
              </a:rPr>
              <a:t>图拉真</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298"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FFFF"/>
                </a:solidFill>
                <a:latin typeface="Arial" charset="0"/>
                <a:ea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sz="2400" b="1">
                <a:solidFill>
                  <a:srgbClr val="FFFFFF"/>
                </a:solidFill>
                <a:latin typeface="Arial" charset="0"/>
                <a:ea typeface="Arial" charset="0"/>
                <a:cs typeface="Arial" charset="0"/>
              </a:rPr>
              <a:t>281b</a:t>
            </a:r>
            <a:endParaRPr lang="en-US" sz="3200">
              <a:solidFill>
                <a:srgbClr val="FFFF00"/>
              </a:solidFill>
              <a:latin typeface="Arial" charset="0"/>
              <a:ea typeface="Arial" charset="0"/>
              <a:cs typeface="Arial" charset="0"/>
            </a:endParaRPr>
          </a:p>
        </p:txBody>
      </p:sp>
      <p:sp>
        <p:nvSpPr>
          <p:cNvPr id="9" name="Rectangle 2"/>
          <p:cNvSpPr>
            <a:spLocks noGrp="1" noChangeArrowheads="1"/>
          </p:cNvSpPr>
          <p:nvPr>
            <p:ph type="ctrTitle"/>
          </p:nvPr>
        </p:nvSpPr>
        <p:spPr>
          <a:xfrm>
            <a:off x="685800" y="0"/>
            <a:ext cx="7239000" cy="1203325"/>
          </a:xfrm>
        </p:spPr>
        <p:txBody>
          <a:bodyPr/>
          <a:lstStyle/>
          <a:p>
            <a:pPr eaLnBrk="1" hangingPunct="1">
              <a:defRPr/>
            </a:pPr>
            <a:r>
              <a:rPr lang="zh-CN" altLang="en-US" sz="4800" dirty="0">
                <a:effectLst>
                  <a:outerShdw blurRad="38100" dist="38100" dir="2700000" algn="tl">
                    <a:srgbClr val="FFFFFF"/>
                  </a:outerShdw>
                </a:effectLst>
                <a:latin typeface="Tahoma" charset="0"/>
                <a:ea typeface="SimSun" charset="0"/>
                <a:cs typeface="SimSun" charset="0"/>
              </a:rPr>
              <a:t>早期教会的苦难</a:t>
            </a:r>
          </a:p>
        </p:txBody>
      </p:sp>
      <p:sp>
        <p:nvSpPr>
          <p:cNvPr id="10" name="Rectangle 3"/>
          <p:cNvSpPr>
            <a:spLocks noGrp="1" noChangeArrowheads="1"/>
          </p:cNvSpPr>
          <p:nvPr>
            <p:ph type="subTitle" idx="1"/>
          </p:nvPr>
        </p:nvSpPr>
        <p:spPr>
          <a:xfrm>
            <a:off x="533400" y="1371600"/>
            <a:ext cx="8229600" cy="4267200"/>
          </a:xfrm>
        </p:spPr>
        <p:txBody>
          <a:bodyPr/>
          <a:lstStyle/>
          <a:p>
            <a:pPr algn="l" eaLnBrk="1" hangingPunct="1">
              <a:buFont typeface="Arial" charset="0"/>
              <a:buNone/>
              <a:defRPr/>
            </a:pPr>
            <a:r>
              <a:rPr lang="zh-CN" altLang="en-US" i="1" u="sng" dirty="0">
                <a:effectLst>
                  <a:outerShdw blurRad="38100" dist="38100" dir="2700000" algn="tl">
                    <a:srgbClr val="00007A"/>
                  </a:outerShdw>
                </a:effectLst>
                <a:latin typeface="Tahoma" charset="0"/>
                <a:ea typeface="SimSun" charset="0"/>
                <a:cs typeface="SimSun" charset="0"/>
              </a:rPr>
              <a:t>普林尼</a:t>
            </a:r>
            <a:r>
              <a:rPr lang="zh-CN" altLang="en-US" u="sng" dirty="0">
                <a:effectLst>
                  <a:outerShdw blurRad="38100" dist="38100" dir="2700000" algn="tl">
                    <a:srgbClr val="00007A"/>
                  </a:outerShdw>
                </a:effectLst>
                <a:latin typeface="Tahoma" charset="0"/>
                <a:ea typeface="SimSun" charset="0"/>
                <a:cs typeface="SimSun" charset="0"/>
              </a:rPr>
              <a:t>省长致国王</a:t>
            </a:r>
            <a:r>
              <a:rPr lang="zh-CN" altLang="en-US" i="1" u="sng" dirty="0">
                <a:effectLst>
                  <a:outerShdw blurRad="38100" dist="38100" dir="2700000" algn="tl">
                    <a:srgbClr val="00007A"/>
                  </a:outerShdw>
                </a:effectLst>
                <a:latin typeface="Tahoma" charset="0"/>
                <a:ea typeface="SimSun" charset="0"/>
                <a:cs typeface="SimSun" charset="0"/>
              </a:rPr>
              <a:t>图拉真</a:t>
            </a:r>
            <a:r>
              <a:rPr lang="zh-CN" altLang="en-US" u="sng" dirty="0">
                <a:effectLst>
                  <a:outerShdw blurRad="38100" dist="38100" dir="2700000" algn="tl">
                    <a:srgbClr val="00007A"/>
                  </a:outerShdw>
                </a:effectLst>
                <a:latin typeface="Tahoma" charset="0"/>
                <a:ea typeface="SimSun" charset="0"/>
                <a:cs typeface="SimSun" charset="0"/>
              </a:rPr>
              <a:t> </a:t>
            </a:r>
            <a:r>
              <a:rPr lang="en-US" altLang="ja-JP" u="sng" dirty="0">
                <a:effectLst>
                  <a:outerShdw blurRad="38100" dist="38100" dir="2700000" algn="tl">
                    <a:srgbClr val="00007A"/>
                  </a:outerShdw>
                </a:effectLst>
                <a:latin typeface="Tahoma" charset="0"/>
                <a:ea typeface="ＭＳ Ｐゴシック" charset="0"/>
                <a:cs typeface="ＭＳ Ｐゴシック" charset="0"/>
              </a:rPr>
              <a:t>(</a:t>
            </a:r>
            <a:r>
              <a:rPr lang="zh-CN" altLang="en-US" u="sng" dirty="0">
                <a:effectLst>
                  <a:outerShdw blurRad="38100" dist="38100" dir="2700000" algn="tl">
                    <a:srgbClr val="00007A"/>
                  </a:outerShdw>
                </a:effectLst>
                <a:latin typeface="Tahoma" charset="0"/>
                <a:ea typeface="SimSun" charset="0"/>
                <a:cs typeface="SimSun" charset="0"/>
              </a:rPr>
              <a:t>公元 </a:t>
            </a:r>
            <a:r>
              <a:rPr lang="en-US" altLang="ja-JP" u="sng" dirty="0">
                <a:effectLst>
                  <a:outerShdw blurRad="38100" dist="38100" dir="2700000" algn="tl">
                    <a:srgbClr val="00007A"/>
                  </a:outerShdw>
                </a:effectLst>
                <a:latin typeface="Tahoma" charset="0"/>
                <a:ea typeface="ＭＳ Ｐゴシック" charset="0"/>
                <a:cs typeface="ＭＳ Ｐゴシック" charset="0"/>
              </a:rPr>
              <a:t>111):</a:t>
            </a:r>
          </a:p>
          <a:p>
            <a:pPr eaLnBrk="1" hangingPunct="1">
              <a:buFont typeface="Arial" charset="0"/>
              <a:buNone/>
              <a:defRPr/>
            </a:pPr>
            <a:endParaRPr lang="en-US" altLang="zh-CN" sz="2800" dirty="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dirty="0">
                <a:effectLst>
                  <a:outerShdw blurRad="38100" dist="38100" dir="2700000" algn="tl">
                    <a:srgbClr val="00007A"/>
                  </a:outerShdw>
                </a:effectLst>
                <a:latin typeface="Times" charset="0"/>
                <a:ea typeface="SimSun" charset="0"/>
                <a:cs typeface="SimSun" charset="0"/>
              </a:rPr>
              <a:t>我执行以下的步骤：我审问他们是否是基督徒；那些承认的，我审问第二及第三次，以处罚来威胁他们；那些坚持的，我命令处死</a:t>
            </a:r>
            <a:r>
              <a:rPr lang="en-US" altLang="zh-CN" dirty="0">
                <a:effectLst>
                  <a:outerShdw blurRad="38100" dist="38100" dir="2700000" algn="tl">
                    <a:srgbClr val="00007A"/>
                  </a:outerShdw>
                </a:effectLst>
                <a:latin typeface="Times" charset="0"/>
                <a:ea typeface="SimSun" charset="0"/>
                <a:cs typeface="SimSun" charset="0"/>
              </a:rPr>
              <a:t>……</a:t>
            </a:r>
          </a:p>
        </p:txBody>
      </p:sp>
      <p:sp>
        <p:nvSpPr>
          <p:cNvPr id="11" name="Text Box 5"/>
          <p:cNvSpPr txBox="1">
            <a:spLocks noChangeArrowheads="1"/>
          </p:cNvSpPr>
          <p:nvPr/>
        </p:nvSpPr>
        <p:spPr bwMode="auto">
          <a:xfrm>
            <a:off x="4427984" y="5713437"/>
            <a:ext cx="4476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dirty="0">
                <a:solidFill>
                  <a:srgbClr val="FFFF00"/>
                </a:solidFill>
                <a:latin typeface="Georgia" charset="0"/>
              </a:rPr>
              <a:t>普林尼</a:t>
            </a:r>
            <a:r>
              <a:rPr lang="zh-CN" altLang="en-US" sz="2800" dirty="0">
                <a:solidFill>
                  <a:srgbClr val="FFFF00"/>
                </a:solidFill>
                <a:latin typeface="Georgia" charset="0"/>
              </a:rPr>
              <a:t>（ </a:t>
            </a:r>
            <a:r>
              <a:rPr lang="en-US" altLang="ja-JP" sz="2800" dirty="0">
                <a:solidFill>
                  <a:srgbClr val="FFFF00"/>
                </a:solidFill>
                <a:latin typeface="Georgia" charset="0"/>
              </a:rPr>
              <a:t>Pliny</a:t>
            </a:r>
            <a:r>
              <a:rPr lang="zh-CN" altLang="en-US" sz="2800" dirty="0">
                <a:solidFill>
                  <a:srgbClr val="FFFF00"/>
                </a:solidFill>
                <a:latin typeface="Georgia" charset="0"/>
              </a:rPr>
              <a:t>）书信</a:t>
            </a:r>
            <a:r>
              <a:rPr lang="en-US" altLang="ja-JP" sz="2800" dirty="0">
                <a:solidFill>
                  <a:srgbClr val="FFFF00"/>
                </a:solidFill>
                <a:latin typeface="Georgia" charset="0"/>
              </a:rPr>
              <a:t>10.96</a:t>
            </a:r>
            <a:endParaRPr lang="en-US" altLang="zh-CN" sz="2800" dirty="0">
              <a:solidFill>
                <a:srgbClr val="FFFF00"/>
              </a:solidFill>
              <a:latin typeface="Georgia" charset="0"/>
            </a:endParaRPr>
          </a:p>
        </p:txBody>
      </p:sp>
    </p:spTree>
    <p:extLst>
      <p:ext uri="{BB962C8B-B14F-4D97-AF65-F5344CB8AC3E}">
        <p14:creationId xmlns:p14="http://schemas.microsoft.com/office/powerpoint/2010/main" val="122683487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553986" name="Rectangle 2"/>
          <p:cNvSpPr>
            <a:spLocks noGrp="1" noChangeArrowheads="1"/>
          </p:cNvSpPr>
          <p:nvPr>
            <p:ph type="ctrTitle"/>
          </p:nvPr>
        </p:nvSpPr>
        <p:spPr>
          <a:xfrm>
            <a:off x="685800" y="0"/>
            <a:ext cx="7239000" cy="1203325"/>
          </a:xfrm>
        </p:spPr>
        <p:txBody>
          <a:bodyPr/>
          <a:lstStyle/>
          <a:p>
            <a:pPr eaLnBrk="1" hangingPunct="1">
              <a:defRPr/>
            </a:pPr>
            <a:r>
              <a:rPr lang="zh-CN" altLang="en-US" sz="4800">
                <a:effectLst>
                  <a:outerShdw blurRad="38100" dist="38100" dir="2700000" algn="tl">
                    <a:srgbClr val="FFFFFF"/>
                  </a:outerShdw>
                </a:effectLst>
                <a:latin typeface="Tahoma" charset="0"/>
                <a:ea typeface="SimSun" charset="0"/>
                <a:cs typeface="SimSun" charset="0"/>
              </a:rPr>
              <a:t>早期教会的苦难</a:t>
            </a:r>
          </a:p>
        </p:txBody>
      </p:sp>
      <p:sp>
        <p:nvSpPr>
          <p:cNvPr id="553987" name="Rectangle 3"/>
          <p:cNvSpPr>
            <a:spLocks noGrp="1" noChangeArrowheads="1"/>
          </p:cNvSpPr>
          <p:nvPr>
            <p:ph type="subTitle" idx="1"/>
          </p:nvPr>
        </p:nvSpPr>
        <p:spPr>
          <a:xfrm>
            <a:off x="304800" y="1371600"/>
            <a:ext cx="8839200" cy="4572000"/>
          </a:xfrm>
        </p:spPr>
        <p:txBody>
          <a:bodyPr/>
          <a:lstStyle/>
          <a:p>
            <a:pPr algn="l" eaLnBrk="1" hangingPunct="1">
              <a:buFont typeface="Arial" charset="0"/>
              <a:buNone/>
              <a:defRPr/>
            </a:pPr>
            <a:r>
              <a:rPr lang="zh-CN" altLang="en-US" i="1" u="sng">
                <a:effectLst>
                  <a:outerShdw blurRad="38100" dist="38100" dir="2700000" algn="tl">
                    <a:srgbClr val="00007A"/>
                  </a:outerShdw>
                </a:effectLst>
                <a:latin typeface="Tahoma" charset="0"/>
                <a:ea typeface="SimSun" charset="0"/>
                <a:cs typeface="SimSun" charset="0"/>
              </a:rPr>
              <a:t>普林尼</a:t>
            </a:r>
            <a:r>
              <a:rPr lang="zh-CN" altLang="en-US" u="sng">
                <a:effectLst>
                  <a:outerShdw blurRad="38100" dist="38100" dir="2700000" algn="tl">
                    <a:srgbClr val="00007A"/>
                  </a:outerShdw>
                </a:effectLst>
                <a:latin typeface="Tahoma" charset="0"/>
                <a:ea typeface="SimSun" charset="0"/>
                <a:cs typeface="SimSun" charset="0"/>
              </a:rPr>
              <a:t>省长致国王</a:t>
            </a:r>
            <a:r>
              <a:rPr lang="zh-CN" altLang="en-US" i="1" u="sng">
                <a:effectLst>
                  <a:outerShdw blurRad="38100" dist="38100" dir="2700000" algn="tl">
                    <a:srgbClr val="00007A"/>
                  </a:outerShdw>
                </a:effectLst>
                <a:latin typeface="Tahoma" charset="0"/>
                <a:ea typeface="SimSun" charset="0"/>
                <a:cs typeface="SimSun" charset="0"/>
              </a:rPr>
              <a:t>图拉真</a:t>
            </a:r>
            <a:r>
              <a:rPr lang="zh-CN" altLang="en-US" u="sng">
                <a:effectLst>
                  <a:outerShdw blurRad="38100" dist="38100" dir="2700000" algn="tl">
                    <a:srgbClr val="00007A"/>
                  </a:outerShdw>
                </a:effectLst>
                <a:latin typeface="Tahoma" charset="0"/>
                <a:ea typeface="SimSun" charset="0"/>
                <a:cs typeface="SimSun" charset="0"/>
              </a:rPr>
              <a:t> </a:t>
            </a:r>
            <a:r>
              <a:rPr lang="en-US" altLang="ja-JP" u="sng">
                <a:effectLst>
                  <a:outerShdw blurRad="38100" dist="38100" dir="2700000" algn="tl">
                    <a:srgbClr val="00007A"/>
                  </a:outerShdw>
                </a:effectLst>
                <a:latin typeface="Tahoma" charset="0"/>
                <a:ea typeface="ＭＳ Ｐゴシック" charset="0"/>
                <a:cs typeface="ＭＳ Ｐゴシック" charset="0"/>
              </a:rPr>
              <a:t>(</a:t>
            </a:r>
            <a:r>
              <a:rPr lang="zh-CN" altLang="en-US" u="sng">
                <a:effectLst>
                  <a:outerShdw blurRad="38100" dist="38100" dir="2700000" algn="tl">
                    <a:srgbClr val="00007A"/>
                  </a:outerShdw>
                </a:effectLst>
                <a:latin typeface="Tahoma" charset="0"/>
                <a:ea typeface="SimSun" charset="0"/>
                <a:cs typeface="SimSun" charset="0"/>
              </a:rPr>
              <a:t>公元 </a:t>
            </a:r>
            <a:r>
              <a:rPr lang="en-US" altLang="ja-JP" u="sng">
                <a:effectLst>
                  <a:outerShdw blurRad="38100" dist="38100" dir="2700000" algn="tl">
                    <a:srgbClr val="00007A"/>
                  </a:outerShdw>
                </a:effectLst>
                <a:latin typeface="Tahoma" charset="0"/>
                <a:ea typeface="ＭＳ Ｐゴシック" charset="0"/>
                <a:cs typeface="ＭＳ Ｐゴシック" charset="0"/>
              </a:rPr>
              <a:t>111):</a:t>
            </a:r>
            <a:endParaRPr lang="en-US" altLang="ja-JP" sz="280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a:effectLst>
                  <a:outerShdw blurRad="38100" dist="38100" dir="2700000" algn="tl">
                    <a:srgbClr val="00007A"/>
                  </a:outerShdw>
                </a:effectLst>
                <a:latin typeface="Times" charset="0"/>
                <a:ea typeface="SimSun" charset="0"/>
                <a:cs typeface="SimSun" charset="0"/>
              </a:rPr>
              <a:t>至于那些否认他们是或曾经是基督徒的，我命令他们用特定的话来向神明祈求，并用香和酒向您的偶像奉献祷告（正因这原故我命令把您的偶像和其他的神像带来），他们都一一照办，此外还诅咒基督</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那些真正是基督徒的，据说没有一个会被逼而这样做</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这些（否认是基督徒的）人我认为应该被释放。</a:t>
            </a:r>
          </a:p>
        </p:txBody>
      </p:sp>
      <p:sp>
        <p:nvSpPr>
          <p:cNvPr id="753667" name="Text Box 4"/>
          <p:cNvSpPr txBox="1">
            <a:spLocks noChangeArrowheads="1"/>
          </p:cNvSpPr>
          <p:nvPr/>
        </p:nvSpPr>
        <p:spPr bwMode="auto">
          <a:xfrm>
            <a:off x="8229600" y="76200"/>
            <a:ext cx="811213"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281b</a:t>
            </a:r>
            <a:endParaRPr lang="en-US" sz="2400">
              <a:solidFill>
                <a:srgbClr val="FFFF00"/>
              </a:solidFill>
              <a:latin typeface="Georgia" charset="0"/>
            </a:endParaRPr>
          </a:p>
        </p:txBody>
      </p:sp>
      <p:sp>
        <p:nvSpPr>
          <p:cNvPr id="753668" name="Text Box 5"/>
          <p:cNvSpPr txBox="1">
            <a:spLocks noChangeArrowheads="1"/>
          </p:cNvSpPr>
          <p:nvPr/>
        </p:nvSpPr>
        <p:spPr bwMode="auto">
          <a:xfrm>
            <a:off x="4499992" y="5943600"/>
            <a:ext cx="4422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a:solidFill>
                  <a:srgbClr val="FFFF00"/>
                </a:solidFill>
              </a:rPr>
              <a:t>普林尼</a:t>
            </a:r>
            <a:r>
              <a:rPr lang="zh-CN" altLang="en-US" sz="2800">
                <a:solidFill>
                  <a:srgbClr val="FFFF00"/>
                </a:solidFill>
              </a:rPr>
              <a:t> （</a:t>
            </a:r>
            <a:r>
              <a:rPr lang="en-US" altLang="ja-JP" sz="2800">
                <a:solidFill>
                  <a:srgbClr val="FFFF00"/>
                </a:solidFill>
              </a:rPr>
              <a:t>Pliny</a:t>
            </a:r>
            <a:r>
              <a:rPr lang="zh-CN" altLang="en-US" sz="2800">
                <a:solidFill>
                  <a:srgbClr val="FFFF00"/>
                </a:solidFill>
              </a:rPr>
              <a:t>）书信</a:t>
            </a:r>
            <a:r>
              <a:rPr lang="en-US" altLang="ja-JP" sz="2800">
                <a:solidFill>
                  <a:srgbClr val="FFFF00"/>
                </a:solidFill>
                <a:latin typeface="Georgia" charset="0"/>
              </a:rPr>
              <a:t>10.96</a:t>
            </a:r>
            <a:endParaRPr lang="en-US" altLang="zh-CN" sz="2800">
              <a:solidFill>
                <a:srgbClr val="FFFF00"/>
              </a:solidFill>
              <a:latin typeface="Georgia" charset="0"/>
            </a:endParaRPr>
          </a:p>
        </p:txBody>
      </p:sp>
      <p:sp>
        <p:nvSpPr>
          <p:cNvPr id="753669" name="Text Box 6"/>
          <p:cNvSpPr txBox="1">
            <a:spLocks noChangeArrowheads="1"/>
          </p:cNvSpPr>
          <p:nvPr/>
        </p:nvSpPr>
        <p:spPr bwMode="auto">
          <a:xfrm>
            <a:off x="539750" y="6477000"/>
            <a:ext cx="82232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400"/>
              <a:t>(c)Paul Halsall Mar 1996. halsall@murray.fordham.edu </a:t>
            </a:r>
            <a:r>
              <a:rPr lang="en-US" altLang="zh-CN" sz="1400">
                <a:latin typeface="Times" charset="0"/>
              </a:rPr>
              <a:t>http://www.fordham.edu/halsall/source/pliny1.html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5714" name="Picture 3" descr="Supremacy Group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349001">
            <a:off x="228600" y="1431925"/>
            <a:ext cx="9601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5715" name="Rectangle 4"/>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imes New Roman" charset="0"/>
                <a:ea typeface="SimSun" charset="0"/>
                <a:cs typeface="SimSun" charset="0"/>
              </a:rPr>
              <a:t>他们是极端主义分子，基要派的基督徒。</a:t>
            </a:r>
            <a:r>
              <a:rPr lang="en-US" altLang="zh-CN" sz="2800">
                <a:latin typeface="Times New Roman" charset="0"/>
                <a:ea typeface="SimSun" charset="0"/>
                <a:cs typeface="SimSun" charset="0"/>
              </a:rPr>
              <a:t>”</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他们是愤怒的白人，全身带着武器。</a:t>
            </a:r>
            <a:r>
              <a:rPr lang="en-US" altLang="zh-CN" sz="2800">
                <a:latin typeface="Times New Roman" charset="0"/>
                <a:ea typeface="SimSun" charset="0"/>
                <a:cs typeface="SimSun" charset="0"/>
              </a:rPr>
              <a:t> ”</a:t>
            </a:r>
            <a:r>
              <a:rPr lang="zh-CN" altLang="en-US" sz="2800">
                <a:latin typeface="Trebuchet MS" charset="0"/>
                <a:ea typeface="SimSun" charset="0"/>
                <a:cs typeface="SimSun" charset="0"/>
              </a:rPr>
              <a:t> </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他们憎恨联邦政府，敬拜神，激昂地反对对枪的控制、堕胎、纳税、及犯罪活动。</a:t>
            </a:r>
            <a:r>
              <a:rPr lang="en-US" altLang="zh-CN" sz="2800">
                <a:latin typeface="Times New Roman" charset="0"/>
                <a:ea typeface="SimSun" charset="0"/>
                <a:cs typeface="SimSun" charset="0"/>
              </a:rPr>
              <a:t> ”</a:t>
            </a:r>
            <a:endParaRPr lang="zh-CN" altLang="en-US" sz="2800">
              <a:latin typeface="Trebuchet MS" charset="0"/>
              <a:ea typeface="SimSun" charset="0"/>
              <a:cs typeface="SimSun" charset="0"/>
            </a:endParaRPr>
          </a:p>
        </p:txBody>
      </p:sp>
      <p:sp>
        <p:nvSpPr>
          <p:cNvPr id="372740" name="Rectangle 2"/>
          <p:cNvSpPr>
            <a:spLocks noGrp="1" noChangeArrowheads="1"/>
          </p:cNvSpPr>
          <p:nvPr>
            <p:ph type="title"/>
          </p:nvPr>
        </p:nvSpPr>
        <p:spPr>
          <a:xfrm>
            <a:off x="0" y="0"/>
            <a:ext cx="6096000" cy="1371600"/>
          </a:xfrm>
          <a:effectLst>
            <a:outerShdw blurRad="63500" dist="35921" dir="2700000" algn="ctr" rotWithShape="0">
              <a:srgbClr val="000000">
                <a:alpha val="99962"/>
              </a:srgbClr>
            </a:outerShdw>
          </a:effectLst>
        </p:spPr>
        <p:txBody>
          <a:bodyPr/>
          <a:lstStyle/>
          <a:p>
            <a:pPr eaLnBrk="1" hangingPunct="1">
              <a:defRPr/>
            </a:pPr>
            <a:r>
              <a:rPr lang="zh-CN" altLang="en-US" sz="4000">
                <a:latin typeface="Trebuchet MS" charset="0"/>
                <a:ea typeface="SimSun" charset="0"/>
                <a:cs typeface="SimSun" charset="0"/>
              </a:rPr>
              <a:t>基督徒越来越被描写为</a:t>
            </a:r>
            <a:r>
              <a:rPr lang="en-US" altLang="zh-CN" sz="4000">
                <a:latin typeface="Trebuchet MS" charset="0"/>
                <a:ea typeface="SimSun" charset="0"/>
                <a:cs typeface="SimSun" charset="0"/>
              </a:rPr>
              <a:t>…</a:t>
            </a:r>
            <a:endParaRPr lang="zh-CN" altLang="en-US" sz="4000">
              <a:latin typeface="Trebuchet MS" charset="0"/>
              <a:ea typeface="SimSun" charset="0"/>
              <a:cs typeface="SimSun"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8" name="Rectangle 4"/>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DDDDDD"/>
                </a:solidFill>
                <a:latin typeface="Arial"/>
                <a:ea typeface="ヒラギノ角ゴ Pro W3"/>
                <a:cs typeface="Arial"/>
              </a:rPr>
              <a:t>280e</a:t>
            </a:r>
          </a:p>
        </p:txBody>
      </p:sp>
      <p:sp>
        <p:nvSpPr>
          <p:cNvPr id="6" name="Rectangle 2"/>
          <p:cNvSpPr>
            <a:spLocks noGrp="1" noChangeArrowheads="1"/>
          </p:cNvSpPr>
          <p:nvPr>
            <p:ph type="ctrTitle"/>
          </p:nvPr>
        </p:nvSpPr>
        <p:spPr>
          <a:xfrm>
            <a:off x="1219200" y="228600"/>
            <a:ext cx="6629400" cy="1066800"/>
          </a:xfrm>
          <a:solidFill>
            <a:srgbClr val="000000"/>
          </a:solidFill>
          <a:effectLst>
            <a:outerShdw blurRad="63500" dist="53882" dir="2700000" algn="ctr" rotWithShape="0">
              <a:srgbClr val="000000">
                <a:alpha val="75000"/>
              </a:srgbClr>
            </a:outerShdw>
          </a:effectLst>
        </p:spPr>
        <p:txBody>
          <a:bodyPr/>
          <a:lstStyle/>
          <a:p>
            <a:pPr eaLnBrk="1" hangingPunct="1">
              <a:defRPr/>
            </a:pPr>
            <a:r>
              <a:rPr lang="zh-CN" altLang="en-US" sz="6000" dirty="0">
                <a:solidFill>
                  <a:srgbClr val="FFFFFF"/>
                </a:solidFill>
                <a:latin typeface="Times" charset="0"/>
                <a:ea typeface="SimSun" charset="0"/>
                <a:cs typeface="SimSun" charset="0"/>
              </a:rPr>
              <a:t>带回家的</a:t>
            </a:r>
          </a:p>
        </p:txBody>
      </p:sp>
      <p:sp>
        <p:nvSpPr>
          <p:cNvPr id="7" name="Rectangle 3"/>
          <p:cNvSpPr>
            <a:spLocks noGrp="1" noChangeArrowheads="1"/>
          </p:cNvSpPr>
          <p:nvPr>
            <p:ph type="subTitle" idx="1"/>
          </p:nvPr>
        </p:nvSpPr>
        <p:spPr>
          <a:xfrm>
            <a:off x="990600" y="1752600"/>
            <a:ext cx="7620000" cy="4267200"/>
          </a:xfrm>
          <a:effectLst>
            <a:outerShdw blurRad="635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你将如何更有效地服从法律？</a:t>
            </a:r>
            <a:endParaRPr lang="en-US" altLang="zh-CN"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endParaRPr lang="zh-CN" altLang="en-US"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你将如何确切地这样做呢？</a:t>
            </a:r>
          </a:p>
        </p:txBody>
      </p:sp>
    </p:spTree>
    <p:extLst>
      <p:ext uri="{BB962C8B-B14F-4D97-AF65-F5344CB8AC3E}">
        <p14:creationId xmlns:p14="http://schemas.microsoft.com/office/powerpoint/2010/main" val="84654702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20730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4" name="Rectangle 12"/>
          <p:cNvSpPr>
            <a:spLocks noChangeArrowheads="1"/>
          </p:cNvSpPr>
          <p:nvPr/>
        </p:nvSpPr>
        <p:spPr bwMode="auto">
          <a:xfrm>
            <a:off x="4724400" y="2895600"/>
            <a:ext cx="4191000" cy="3733800"/>
          </a:xfrm>
          <a:prstGeom prst="rect">
            <a:avLst/>
          </a:prstGeom>
          <a:solidFill>
            <a:srgbClr val="FCC6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474663" algn="ctr">
              <a:spcBef>
                <a:spcPct val="20000"/>
              </a:spcBef>
            </a:pPr>
            <a:r>
              <a:rPr lang="zh-CN" altLang="en-US" sz="2000" b="1">
                <a:solidFill>
                  <a:schemeClr val="tx1"/>
                </a:solidFill>
                <a:latin typeface="Arial Narrow" charset="0"/>
                <a:ea typeface="ＭＳ Ｐゴシック" charset="0"/>
                <a:cs typeface="ＭＳ Ｐゴシック" charset="0"/>
              </a:rPr>
              <a:t>希伯来语的表达方式</a:t>
            </a:r>
            <a:r>
              <a:rPr lang="en-US" altLang="zh-CN" sz="2000" b="1">
                <a:solidFill>
                  <a:schemeClr val="tx1"/>
                </a:solidFill>
                <a:latin typeface="Arial Narrow" charset="0"/>
                <a:cs typeface="Times New Roman" charset="0"/>
              </a:rPr>
              <a:t>: </a:t>
            </a:r>
          </a:p>
          <a:p>
            <a:pPr marL="533400" indent="-474663" algn="ctr">
              <a:spcBef>
                <a:spcPct val="20000"/>
              </a:spcBef>
            </a:pPr>
            <a:r>
              <a:rPr lang="en-US" altLang="zh-CN" sz="2000" b="1">
                <a:solidFill>
                  <a:schemeClr val="tx1"/>
                </a:solidFill>
                <a:latin typeface="Arial Narrow" charset="0"/>
                <a:cs typeface="Times New Roman" charset="0"/>
              </a:rPr>
              <a:t>“</a:t>
            </a:r>
            <a:r>
              <a:rPr lang="zh-CN" altLang="en-US" sz="2000" b="1">
                <a:solidFill>
                  <a:schemeClr val="tx1"/>
                </a:solidFill>
                <a:latin typeface="Arial Narrow" charset="0"/>
                <a:ea typeface="ＭＳ Ｐゴシック" charset="0"/>
                <a:cs typeface="ＭＳ Ｐゴシック" charset="0"/>
              </a:rPr>
              <a:t>我选雅各而不选以扫。”</a:t>
            </a:r>
          </a:p>
          <a:p>
            <a:pPr marL="533400" indent="-474663">
              <a:spcBef>
                <a:spcPct val="20000"/>
              </a:spcBef>
            </a:pPr>
            <a:r>
              <a:rPr lang="zh-CN" altLang="en-US" sz="2000" b="1">
                <a:solidFill>
                  <a:schemeClr val="tx1"/>
                </a:solidFill>
                <a:latin typeface="Arial Narrow" charset="0"/>
                <a:ea typeface="ＭＳ Ｐゴシック" charset="0"/>
                <a:cs typeface="ＭＳ Ｐゴシック" charset="0"/>
              </a:rPr>
              <a:t>这显明</a:t>
            </a:r>
            <a:r>
              <a:rPr lang="en-US" altLang="zh-CN" sz="2000" b="1">
                <a:solidFill>
                  <a:schemeClr val="tx1"/>
                </a:solidFill>
                <a:latin typeface="Arial Narrow" charset="0"/>
                <a:cs typeface="Times New Roman" charset="0"/>
              </a:rPr>
              <a:t>:	</a:t>
            </a:r>
          </a:p>
          <a:p>
            <a:pPr marL="533400" indent="-474663">
              <a:spcBef>
                <a:spcPct val="20000"/>
              </a:spcBef>
              <a:buFontTx/>
              <a:buAutoNum type="arabicPeriod"/>
            </a:pPr>
            <a:r>
              <a:rPr lang="zh-CN" altLang="en-US" sz="2000" b="1">
                <a:solidFill>
                  <a:schemeClr val="tx1"/>
                </a:solidFill>
                <a:latin typeface="Arial Narrow" charset="0"/>
                <a:ea typeface="ＭＳ Ｐゴシック" charset="0"/>
                <a:cs typeface="ＭＳ Ｐゴシック" charset="0"/>
              </a:rPr>
              <a:t>神的主权</a:t>
            </a:r>
            <a:r>
              <a:rPr lang="en-US" altLang="zh-CN" sz="2000" b="1">
                <a:solidFill>
                  <a:schemeClr val="tx1"/>
                </a:solidFill>
                <a:latin typeface="Arial Narrow" charset="0"/>
                <a:cs typeface="Times New Roman" charset="0"/>
              </a:rPr>
              <a:t> 9:15-21</a:t>
            </a: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r>
              <a:rPr lang="en-US" altLang="zh-CN" sz="2000" b="1">
                <a:solidFill>
                  <a:schemeClr val="tx1"/>
                </a:solidFill>
                <a:latin typeface="Arial Narrow" charset="0"/>
                <a:cs typeface="Times New Roman" charset="0"/>
              </a:rPr>
              <a:t>2.	</a:t>
            </a:r>
            <a:r>
              <a:rPr lang="zh-CN" altLang="en-US" sz="2000" b="1">
                <a:solidFill>
                  <a:schemeClr val="tx1"/>
                </a:solidFill>
                <a:latin typeface="Arial Narrow" charset="0"/>
                <a:ea typeface="ＭＳ Ｐゴシック" charset="0"/>
                <a:cs typeface="ＭＳ Ｐゴシック" charset="0"/>
              </a:rPr>
              <a:t>神的忍耐</a:t>
            </a:r>
            <a:r>
              <a:rPr lang="en-US" altLang="zh-CN" sz="2000" b="1">
                <a:solidFill>
                  <a:schemeClr val="tx1"/>
                </a:solidFill>
                <a:latin typeface="Arial Narrow" charset="0"/>
                <a:cs typeface="Times New Roman" charset="0"/>
              </a:rPr>
              <a:t> 9:22</a:t>
            </a:r>
          </a:p>
          <a:p>
            <a:pPr marL="533400" indent="-474663">
              <a:spcBef>
                <a:spcPct val="20000"/>
              </a:spcBef>
            </a:pPr>
            <a:r>
              <a:rPr lang="en-US" altLang="zh-CN" sz="2000" b="1">
                <a:solidFill>
                  <a:schemeClr val="tx1"/>
                </a:solidFill>
                <a:latin typeface="Arial Narrow" charset="0"/>
                <a:cs typeface="Times New Roman" charset="0"/>
              </a:rPr>
              <a:t>3.	</a:t>
            </a:r>
            <a:r>
              <a:rPr lang="zh-CN" altLang="en-US" sz="2000" b="1">
                <a:solidFill>
                  <a:schemeClr val="tx1"/>
                </a:solidFill>
                <a:latin typeface="Arial Narrow" charset="0"/>
                <a:ea typeface="ＭＳ Ｐゴシック" charset="0"/>
                <a:cs typeface="ＭＳ Ｐゴシック" charset="0"/>
              </a:rPr>
              <a:t>神的荣耀 </a:t>
            </a:r>
            <a:r>
              <a:rPr lang="en-US" altLang="zh-CN" sz="2000" b="1">
                <a:solidFill>
                  <a:schemeClr val="tx1"/>
                </a:solidFill>
                <a:latin typeface="Arial Narrow" charset="0"/>
                <a:cs typeface="Times New Roman" charset="0"/>
              </a:rPr>
              <a:t>9:23</a:t>
            </a:r>
            <a:endParaRPr lang="en-US" altLang="zh-CN" sz="2400" b="1">
              <a:solidFill>
                <a:schemeClr val="tx1"/>
              </a:solidFill>
              <a:latin typeface="Arial Narrow" charset="0"/>
              <a:cs typeface="Times New Roman" charset="0"/>
            </a:endParaRPr>
          </a:p>
        </p:txBody>
      </p:sp>
      <p:sp>
        <p:nvSpPr>
          <p:cNvPr id="679939" name="Rectangle 10"/>
          <p:cNvSpPr>
            <a:spLocks noChangeArrowheads="1"/>
          </p:cNvSpPr>
          <p:nvPr/>
        </p:nvSpPr>
        <p:spPr bwMode="auto">
          <a:xfrm>
            <a:off x="533400" y="685800"/>
            <a:ext cx="8534400" cy="1295400"/>
          </a:xfrm>
          <a:prstGeom prst="rect">
            <a:avLst/>
          </a:prstGeom>
          <a:solidFill>
            <a:srgbClr val="000000"/>
          </a:solidFill>
          <a:ln w="9525">
            <a:solidFill>
              <a:schemeClr val="tx1"/>
            </a:solidFill>
            <a:round/>
            <a:headEnd/>
            <a:tailEnd/>
          </a:ln>
        </p:spPr>
        <p:txBody>
          <a:bodyPr wrap="none"/>
          <a:lstStyle/>
          <a:p>
            <a:endParaRPr lang="zh-CN" sz="2400">
              <a:solidFill>
                <a:schemeClr val="tx1"/>
              </a:solidFill>
            </a:endParaRPr>
          </a:p>
        </p:txBody>
      </p:sp>
      <p:sp>
        <p:nvSpPr>
          <p:cNvPr id="44042" name="Rectangle 10"/>
          <p:cNvSpPr>
            <a:spLocks noChangeArrowheads="1"/>
          </p:cNvSpPr>
          <p:nvPr/>
        </p:nvSpPr>
        <p:spPr bwMode="auto">
          <a:xfrm>
            <a:off x="304800" y="2209800"/>
            <a:ext cx="4038600" cy="3581400"/>
          </a:xfrm>
          <a:prstGeom prst="rect">
            <a:avLst/>
          </a:prstGeom>
          <a:solidFill>
            <a:srgbClr val="C9C6F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altLang="zh-CN" sz="2000" b="1">
                <a:solidFill>
                  <a:schemeClr val="tx1"/>
                </a:solidFill>
                <a:latin typeface="Arial Narrow" charset="0"/>
                <a:cs typeface="Times New Roman" charset="0"/>
              </a:rPr>
              <a:t>9:11-13</a:t>
            </a:r>
          </a:p>
          <a:p>
            <a:pPr marL="342900" indent="-342900">
              <a:spcBef>
                <a:spcPct val="20000"/>
              </a:spcBef>
            </a:pPr>
            <a:r>
              <a:rPr lang="en-US" altLang="zh-CN" sz="2000" b="1" i="1">
                <a:solidFill>
                  <a:schemeClr val="tx1"/>
                </a:solidFill>
                <a:latin typeface="Arial Narrow" charset="0"/>
                <a:cs typeface="Times New Roman" charset="0"/>
              </a:rPr>
              <a:t>“</a:t>
            </a:r>
            <a:r>
              <a:rPr lang="zh-CN" altLang="en-US" sz="2000" b="1" i="1">
                <a:solidFill>
                  <a:schemeClr val="tx1"/>
                </a:solidFill>
                <a:latin typeface="Arial Narrow" charset="0"/>
                <a:ea typeface="ＭＳ Ｐゴシック" charset="0"/>
                <a:cs typeface="ＭＳ Ｐゴシック" charset="0"/>
              </a:rPr>
              <a:t>双子还没有生下来，善恶还</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没有做出来，只因要显明神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拣选人的旨意，不在乎人的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行为，乃在乎召人的主。神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对利百加说：”将来大的要</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服事小的。”正如经上所记：</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 雅各是我所爱的，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以扫是我所恶的。</a:t>
            </a:r>
            <a:endParaRPr lang="en-US" altLang="zh-CN" sz="2000" i="1">
              <a:solidFill>
                <a:schemeClr val="tx1"/>
              </a:solidFill>
              <a:latin typeface="Arial Narrow" charset="0"/>
              <a:cs typeface="Times New Roman" charset="0"/>
            </a:endParaRPr>
          </a:p>
        </p:txBody>
      </p:sp>
      <p:sp>
        <p:nvSpPr>
          <p:cNvPr id="1095684" name="WordArt 5"/>
          <p:cNvSpPr>
            <a:spLocks noChangeArrowheads="1" noChangeShapeType="1" noTextEdit="1"/>
          </p:cNvSpPr>
          <p:nvPr/>
        </p:nvSpPr>
        <p:spPr bwMode="auto">
          <a:xfrm>
            <a:off x="681038" y="762000"/>
            <a:ext cx="7781925" cy="1143000"/>
          </a:xfrm>
          <a:prstGeom prst="rect">
            <a:avLst/>
          </a:prstGeom>
        </p:spPr>
        <p:txBody>
          <a:bodyPr wrap="none" fromWordArt="1">
            <a:prstTxWarp prst="textPlain">
              <a:avLst>
                <a:gd name="adj" fmla="val 50000"/>
              </a:avLst>
            </a:prstTxWarp>
          </a:bodyPr>
          <a:lstStyle/>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“雅各是我所爱的；以扫是我所恶的” </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9:1-29</a:t>
            </a:r>
          </a:p>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神不公平吗</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a:t>
            </a:r>
            <a:endParaRPr 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endParaRPr>
          </a:p>
        </p:txBody>
      </p:sp>
      <p:pic>
        <p:nvPicPr>
          <p:cNvPr id="679942" name="Picture 6" descr="j007623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14450"/>
            <a:ext cx="2411413"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Text Box 7"/>
          <p:cNvSpPr txBox="1">
            <a:spLocks noChangeArrowheads="1"/>
          </p:cNvSpPr>
          <p:nvPr/>
        </p:nvSpPr>
        <p:spPr bwMode="auto">
          <a:xfrm>
            <a:off x="5410200" y="4495800"/>
            <a:ext cx="3505200" cy="143192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4488" indent="-34448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神要怜悯谁就怜悯谁</a:t>
            </a:r>
          </a:p>
          <a:p>
            <a:pPr eaLnBrk="1" hangingPunct="1">
              <a:spcBef>
                <a:spcPct val="20000"/>
              </a:spcBef>
            </a:pPr>
            <a:r>
              <a:rPr lang="en-US" altLang="zh-CN" sz="2000" b="1">
                <a:solidFill>
                  <a:schemeClr val="tx1"/>
                </a:solidFill>
                <a:latin typeface="Arial Narrow" charset="0"/>
                <a:cs typeface="Times New Roman" charset="0"/>
              </a:rPr>
              <a:t>      9:15-18</a:t>
            </a:r>
          </a:p>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窑匠有权决定他的器皿 </a:t>
            </a:r>
            <a:r>
              <a:rPr lang="en-US" altLang="zh-CN" sz="2000" b="1">
                <a:solidFill>
                  <a:schemeClr val="tx1"/>
                </a:solidFill>
                <a:latin typeface="Arial Narrow" charset="0"/>
                <a:cs typeface="Times New Roman" charset="0"/>
              </a:rPr>
              <a:t>9:19-21</a:t>
            </a:r>
          </a:p>
        </p:txBody>
      </p:sp>
      <p:sp>
        <p:nvSpPr>
          <p:cNvPr id="44036" name="Text Box 4" descr="J0144247"/>
          <p:cNvSpPr txBox="1">
            <a:spLocks noChangeArrowheads="1"/>
          </p:cNvSpPr>
          <p:nvPr/>
        </p:nvSpPr>
        <p:spPr bwMode="auto">
          <a:xfrm>
            <a:off x="827088" y="2997200"/>
            <a:ext cx="7543800" cy="2038350"/>
          </a:xfrm>
          <a:prstGeom prst="rect">
            <a:avLst/>
          </a:prstGeom>
          <a:blipFill dpi="0" rotWithShape="0">
            <a:blip r:embed="rId4"/>
            <a:srcRect/>
            <a:stretch>
              <a:fillRect/>
            </a:stretch>
          </a:blipFill>
          <a:ln w="9525">
            <a:noFill/>
            <a:miter lim="800000"/>
            <a:headEnd/>
            <a:tailEnd/>
          </a:ln>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既然神的公义要求罪必须受到惩罚，</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那么他怎么可以命定一些人得</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永生并荣耀呢</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  </a:t>
            </a:r>
            <a:b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b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不可思议</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a:t>
            </a:r>
          </a:p>
        </p:txBody>
      </p:sp>
      <p:sp>
        <p:nvSpPr>
          <p:cNvPr id="679945" name="Rectangle 8"/>
          <p:cNvSpPr>
            <a:spLocks noGrp="1" noChangeArrowheads="1"/>
          </p:cNvSpPr>
          <p:nvPr>
            <p:ph type="title" idx="4294967295"/>
          </p:nvPr>
        </p:nvSpPr>
        <p:spPr>
          <a:xfrm>
            <a:off x="0" y="0"/>
            <a:ext cx="9144000" cy="381000"/>
          </a:xfrm>
        </p:spPr>
        <p:txBody>
          <a:bodyPr/>
          <a:lstStyle/>
          <a:p>
            <a:pPr eaLnBrk="1" hangingPunct="1"/>
            <a:r>
              <a:rPr lang="zh-CN" altLang="en-US" sz="3200">
                <a:latin typeface="Arial Narrow" charset="0"/>
                <a:ea typeface="ＭＳ Ｐゴシック" charset="0"/>
                <a:cs typeface="ＭＳ Ｐゴシック" charset="0"/>
              </a:rPr>
              <a:t>雅各的拣选</a:t>
            </a:r>
            <a:r>
              <a:rPr lang="en-US" altLang="zh-CN" sz="3200">
                <a:latin typeface="Arial Narrow" charset="0"/>
                <a:ea typeface="ＭＳ Ｐゴシック" charset="0"/>
                <a:cs typeface="ＭＳ Ｐゴシック" charset="0"/>
              </a:rPr>
              <a:t> (9:10-23)</a:t>
            </a:r>
          </a:p>
        </p:txBody>
      </p:sp>
      <p:sp>
        <p:nvSpPr>
          <p:cNvPr id="679946" name="Text Box 9"/>
          <p:cNvSpPr txBox="1">
            <a:spLocks noChangeArrowheads="1"/>
          </p:cNvSpPr>
          <p:nvPr/>
        </p:nvSpPr>
        <p:spPr bwMode="auto">
          <a:xfrm>
            <a:off x="8367713" y="0"/>
            <a:ext cx="776287"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ＭＳ Ｐゴシック" charset="0"/>
              </a:rPr>
              <a:t>154c</a:t>
            </a:r>
            <a:endParaRPr lang="en-US" altLang="zh-CN" sz="2400" b="1">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42">
                                            <p:txEl>
                                              <p:charRg st="4294967295" end="4294967295"/>
                                            </p:txEl>
                                          </p:spTgt>
                                        </p:tgtEl>
                                        <p:attrNameLst>
                                          <p:attrName>style.visibility</p:attrName>
                                        </p:attrNameLst>
                                      </p:cBhvr>
                                      <p:to>
                                        <p:strVal val="visible"/>
                                      </p:to>
                                    </p:set>
                                    <p:animEffect transition="in" filter="dissolve">
                                      <p:cBhvr>
                                        <p:cTn id="7" dur="500"/>
                                        <p:tgtEl>
                                          <p:spTgt spid="44042">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44">
                                            <p:txEl>
                                              <p:pRg st="0" end="0"/>
                                            </p:txEl>
                                          </p:spTgt>
                                        </p:tgtEl>
                                        <p:attrNameLst>
                                          <p:attrName>style.visibility</p:attrName>
                                        </p:attrNameLst>
                                      </p:cBhvr>
                                      <p:to>
                                        <p:strVal val="visible"/>
                                      </p:to>
                                    </p:set>
                                    <p:animEffect transition="in" filter="dissolve">
                                      <p:cBhvr>
                                        <p:cTn id="12" dur="500"/>
                                        <p:tgtEl>
                                          <p:spTgt spid="44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44">
                                            <p:txEl>
                                              <p:pRg st="1" end="1"/>
                                            </p:txEl>
                                          </p:spTgt>
                                        </p:tgtEl>
                                        <p:attrNameLst>
                                          <p:attrName>style.visibility</p:attrName>
                                        </p:attrNameLst>
                                      </p:cBhvr>
                                      <p:to>
                                        <p:strVal val="visible"/>
                                      </p:to>
                                    </p:set>
                                    <p:animEffect transition="in" filter="dissolve">
                                      <p:cBhvr>
                                        <p:cTn id="17" dur="500"/>
                                        <p:tgtEl>
                                          <p:spTgt spid="4404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4">
                                            <p:txEl>
                                              <p:pRg st="2" end="2"/>
                                            </p:txEl>
                                          </p:spTgt>
                                        </p:tgtEl>
                                        <p:attrNameLst>
                                          <p:attrName>style.visibility</p:attrName>
                                        </p:attrNameLst>
                                      </p:cBhvr>
                                      <p:to>
                                        <p:strVal val="visible"/>
                                      </p:to>
                                    </p:set>
                                    <p:animEffect transition="in" filter="dissolve">
                                      <p:cBhvr>
                                        <p:cTn id="22" dur="500"/>
                                        <p:tgtEl>
                                          <p:spTgt spid="4404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4">
                                            <p:txEl>
                                              <p:pRg st="3" end="3"/>
                                            </p:txEl>
                                          </p:spTgt>
                                        </p:tgtEl>
                                        <p:attrNameLst>
                                          <p:attrName>style.visibility</p:attrName>
                                        </p:attrNameLst>
                                      </p:cBhvr>
                                      <p:to>
                                        <p:strVal val="visible"/>
                                      </p:to>
                                    </p:set>
                                    <p:animEffect transition="in" filter="dissolve">
                                      <p:cBhvr>
                                        <p:cTn id="27" dur="500"/>
                                        <p:tgtEl>
                                          <p:spTgt spid="4404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039"/>
                                        </p:tgtEl>
                                        <p:attrNameLst>
                                          <p:attrName>style.visibility</p:attrName>
                                        </p:attrNameLst>
                                      </p:cBhvr>
                                      <p:to>
                                        <p:strVal val="visible"/>
                                      </p:to>
                                    </p:set>
                                    <p:anim calcmode="lin" valueType="num">
                                      <p:cBhvr additive="base">
                                        <p:cTn id="32" dur="500" fill="hold"/>
                                        <p:tgtEl>
                                          <p:spTgt spid="44039"/>
                                        </p:tgtEl>
                                        <p:attrNameLst>
                                          <p:attrName>ppt_x</p:attrName>
                                        </p:attrNameLst>
                                      </p:cBhvr>
                                      <p:tavLst>
                                        <p:tav tm="0">
                                          <p:val>
                                            <p:strVal val="#ppt_x"/>
                                          </p:val>
                                        </p:tav>
                                        <p:tav tm="100000">
                                          <p:val>
                                            <p:strVal val="#ppt_x"/>
                                          </p:val>
                                        </p:tav>
                                      </p:tavLst>
                                    </p:anim>
                                    <p:anim calcmode="lin" valueType="num">
                                      <p:cBhvr additive="base">
                                        <p:cTn id="33"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044">
                                            <p:txEl>
                                              <p:pRg st="8" end="8"/>
                                            </p:txEl>
                                          </p:spTgt>
                                        </p:tgtEl>
                                        <p:attrNameLst>
                                          <p:attrName>style.visibility</p:attrName>
                                        </p:attrNameLst>
                                      </p:cBhvr>
                                      <p:to>
                                        <p:strVal val="visible"/>
                                      </p:to>
                                    </p:set>
                                    <p:animEffect transition="in" filter="dissolve">
                                      <p:cBhvr>
                                        <p:cTn id="38" dur="500"/>
                                        <p:tgtEl>
                                          <p:spTgt spid="44044">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4044">
                                            <p:txEl>
                                              <p:pRg st="9" end="9"/>
                                            </p:txEl>
                                          </p:spTgt>
                                        </p:tgtEl>
                                        <p:attrNameLst>
                                          <p:attrName>style.visibility</p:attrName>
                                        </p:attrNameLst>
                                      </p:cBhvr>
                                      <p:to>
                                        <p:strVal val="visible"/>
                                      </p:to>
                                    </p:set>
                                    <p:animEffect transition="in" filter="dissolve">
                                      <p:cBhvr>
                                        <p:cTn id="43" dur="500"/>
                                        <p:tgtEl>
                                          <p:spTgt spid="44044">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036"/>
                                        </p:tgtEl>
                                        <p:attrNameLst>
                                          <p:attrName>style.visibility</p:attrName>
                                        </p:attrNameLst>
                                      </p:cBhvr>
                                      <p:to>
                                        <p:strVal val="visible"/>
                                      </p:to>
                                    </p:set>
                                    <p:animEffect transition="in" filter="dissolve">
                                      <p:cBhvr>
                                        <p:cTn id="4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build="p" autoUpdateAnimBg="0"/>
      <p:bldP spid="44042" grpId="0" autoUpdateAnimBg="0"/>
      <p:bldP spid="44039" grpId="0" animBg="1"/>
      <p:bldP spid="4403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SimSun" charset="0"/>
                <a:cs typeface="SimSun" charset="0"/>
              </a:rPr>
              <a:t>义在更新的应付不同坚定的看法</a:t>
            </a:r>
          </a:p>
        </p:txBody>
      </p:sp>
      <p:sp>
        <p:nvSpPr>
          <p:cNvPr id="757761" name="Rectangle 2"/>
          <p:cNvSpPr>
            <a:spLocks noGrp="1" noChangeArrowheads="1"/>
          </p:cNvSpPr>
          <p:nvPr>
            <p:ph type="ctrTitle"/>
          </p:nvPr>
        </p:nvSpPr>
        <p:spPr>
          <a:xfrm>
            <a:off x="685800" y="2286000"/>
            <a:ext cx="8077200" cy="1143000"/>
          </a:xfrm>
        </p:spPr>
        <p:txBody>
          <a:bodyPr/>
          <a:lstStyle/>
          <a:p>
            <a:pPr eaLnBrk="1" hangingPunct="1"/>
            <a:r>
              <a:rPr lang="zh-CN" altLang="en-US" sz="5400" dirty="0">
                <a:solidFill>
                  <a:srgbClr val="FFFFFF"/>
                </a:solidFill>
                <a:latin typeface="Arial" charset="0"/>
                <a:ea typeface="SimSun" charset="0"/>
                <a:cs typeface="SimSun" charset="0"/>
              </a:rPr>
              <a:t>罗马书十四章一节至十五章十三节</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tx1"/>
          </a:solidFill>
          <a:ln w="9525">
            <a:solidFill>
              <a:schemeClr val="tx1"/>
            </a:solidFill>
            <a:miter lim="800000"/>
            <a:headEnd/>
            <a:tailEnd/>
          </a:ln>
        </p:spPr>
        <p:txBody>
          <a:bodyPr wrap="none" anchor="ctr"/>
          <a:lstStyle/>
          <a:p>
            <a:pPr algn="ctr"/>
            <a:endParaRPr lang="zh-CN" b="1">
              <a:solidFill>
                <a:srgbClr val="000000"/>
              </a:solidFill>
              <a:latin typeface="Arial" charset="0"/>
              <a:ea typeface="Osaka" charset="0"/>
              <a:cs typeface="Osaka" charset="0"/>
            </a:endParaRPr>
          </a:p>
        </p:txBody>
      </p:sp>
      <p:sp>
        <p:nvSpPr>
          <p:cNvPr id="295938" name="Rectangle 2"/>
          <p:cNvSpPr>
            <a:spLocks noGrp="1" noChangeArrowheads="1"/>
          </p:cNvSpPr>
          <p:nvPr>
            <p:ph type="title" idx="4294967295"/>
          </p:nvPr>
        </p:nvSpPr>
        <p:spPr>
          <a:xfrm>
            <a:off x="1512168" y="168300"/>
            <a:ext cx="7812360" cy="1460500"/>
          </a:xfrm>
        </p:spPr>
        <p:txBody>
          <a:bodyPr/>
          <a:lstStyle/>
          <a:p>
            <a:pPr eaLnBrk="1" hangingPunct="1"/>
            <a:r>
              <a:rPr lang="zh-TW" altLang="en-US" sz="8800" dirty="0">
                <a:solidFill>
                  <a:schemeClr val="bg1"/>
                </a:solidFill>
                <a:latin typeface="Arial" charset="0"/>
                <a:ea typeface="Osaka" charset="0"/>
                <a:cs typeface="Osaka" charset="0"/>
              </a:rPr>
              <a:t>黑 </a:t>
            </a:r>
            <a:r>
              <a:rPr lang="zh-TW" altLang="en-US" sz="8800" dirty="0">
                <a:solidFill>
                  <a:schemeClr val="tx1"/>
                </a:solidFill>
                <a:latin typeface="Arial" charset="0"/>
                <a:ea typeface="Osaka" charset="0"/>
                <a:cs typeface="Osaka" charset="0"/>
              </a:rPr>
              <a:t>与 </a:t>
            </a:r>
            <a:r>
              <a:rPr lang="zh-TW" altLang="en-US" sz="8800" dirty="0">
                <a:solidFill>
                  <a:srgbClr val="000000"/>
                </a:solidFill>
                <a:latin typeface="Arial" charset="0"/>
                <a:ea typeface="Osaka" charset="0"/>
                <a:cs typeface="Osaka" charset="0"/>
              </a:rPr>
              <a:t>白</a:t>
            </a:r>
            <a:endParaRPr lang="en-US" altLang="zh-CN" sz="3200" dirty="0">
              <a:solidFill>
                <a:srgbClr val="000000"/>
              </a:solidFill>
              <a:latin typeface="Arial" charset="0"/>
              <a:ea typeface="Osaka" charset="0"/>
              <a:cs typeface="Osaka" charset="0"/>
            </a:endParaRPr>
          </a:p>
        </p:txBody>
      </p:sp>
      <p:sp>
        <p:nvSpPr>
          <p:cNvPr id="6" name="Rectangle 8"/>
          <p:cNvSpPr>
            <a:spLocks noChangeArrowheads="1"/>
          </p:cNvSpPr>
          <p:nvPr/>
        </p:nvSpPr>
        <p:spPr bwMode="auto">
          <a:xfrm>
            <a:off x="107950" y="3862388"/>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dirty="0">
                <a:solidFill>
                  <a:srgbClr val="FFFFFF"/>
                </a:solidFill>
                <a:ea typeface="Osaka" charset="0"/>
                <a:cs typeface="Osaka" charset="0"/>
              </a:rPr>
              <a:t>偶像崇拜</a:t>
            </a:r>
            <a:br>
              <a:rPr lang="zh-CN" dirty="0">
                <a:solidFill>
                  <a:srgbClr val="FFFFFF"/>
                </a:solidFill>
                <a:ea typeface="Osaka" charset="0"/>
                <a:cs typeface="Osaka" charset="0"/>
              </a:rPr>
            </a:br>
            <a:r>
              <a:rPr lang="zh-CN" altLang="en-US" dirty="0">
                <a:solidFill>
                  <a:srgbClr val="FFFFFF"/>
                </a:solidFill>
                <a:ea typeface="Osaka" charset="0"/>
                <a:cs typeface="Osaka" charset="0"/>
              </a:rPr>
              <a:t>通奸</a:t>
            </a:r>
            <a:br>
              <a:rPr lang="zh-CN" dirty="0">
                <a:solidFill>
                  <a:srgbClr val="FFFFFF"/>
                </a:solidFill>
                <a:ea typeface="Osaka" charset="0"/>
                <a:cs typeface="Osaka" charset="0"/>
              </a:rPr>
            </a:br>
            <a:r>
              <a:rPr lang="zh-CN" altLang="en-US" dirty="0">
                <a:solidFill>
                  <a:srgbClr val="FFFFFF"/>
                </a:solidFill>
                <a:ea typeface="Osaka" charset="0"/>
                <a:cs typeface="Osaka" charset="0"/>
              </a:rPr>
              <a:t>谋杀</a:t>
            </a:r>
            <a:br>
              <a:rPr lang="zh-CN" dirty="0">
                <a:solidFill>
                  <a:srgbClr val="FFFFFF"/>
                </a:solidFill>
                <a:ea typeface="Osaka" charset="0"/>
                <a:cs typeface="Osaka" charset="0"/>
              </a:rPr>
            </a:br>
            <a:r>
              <a:rPr lang="zh-CN" altLang="en-US" dirty="0">
                <a:solidFill>
                  <a:srgbClr val="FFFFFF"/>
                </a:solidFill>
                <a:ea typeface="Osaka" charset="0"/>
                <a:cs typeface="Osaka" charset="0"/>
              </a:rPr>
              <a:t>贪求别人的东西</a:t>
            </a:r>
            <a:endParaRPr lang="en-US" i="1" dirty="0">
              <a:solidFill>
                <a:srgbClr val="FFFFFF"/>
              </a:solidFill>
              <a:latin typeface="Arial" charset="0"/>
              <a:ea typeface="ＭＳ Ｐゴシック" charset="0"/>
              <a:cs typeface="Osaka" charset="0"/>
            </a:endParaRPr>
          </a:p>
        </p:txBody>
      </p:sp>
      <p:sp>
        <p:nvSpPr>
          <p:cNvPr id="7" name="Rectangle 8"/>
          <p:cNvSpPr>
            <a:spLocks noChangeArrowheads="1"/>
          </p:cNvSpPr>
          <p:nvPr/>
        </p:nvSpPr>
        <p:spPr bwMode="auto">
          <a:xfrm>
            <a:off x="4787900" y="3860800"/>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dirty="0">
                <a:ea typeface="Osaka" charset="0"/>
                <a:cs typeface="Osaka" charset="0"/>
              </a:rPr>
              <a:t>满</a:t>
            </a:r>
            <a:r>
              <a:rPr lang="zh-TW" altLang="en-US" dirty="0">
                <a:ea typeface="Osaka" charset="0"/>
                <a:cs typeface="Osaka" charset="0"/>
              </a:rPr>
              <a:t>足</a:t>
            </a:r>
            <a:br>
              <a:rPr lang="zh-CN" dirty="0">
                <a:ea typeface="Osaka" charset="0"/>
                <a:cs typeface="Osaka" charset="0"/>
              </a:rPr>
            </a:br>
            <a:r>
              <a:rPr lang="zh-CN" altLang="en-US" dirty="0">
                <a:ea typeface="Osaka" charset="0"/>
                <a:cs typeface="Osaka" charset="0"/>
              </a:rPr>
              <a:t>服从</a:t>
            </a:r>
            <a:br>
              <a:rPr lang="zh-CN" dirty="0">
                <a:ea typeface="Osaka" charset="0"/>
                <a:cs typeface="Osaka" charset="0"/>
              </a:rPr>
            </a:br>
            <a:r>
              <a:rPr lang="zh-CN" altLang="en-US" dirty="0">
                <a:ea typeface="Osaka" charset="0"/>
                <a:cs typeface="Osaka" charset="0"/>
              </a:rPr>
              <a:t>祈祷</a:t>
            </a:r>
            <a:br>
              <a:rPr lang="zh-CN" dirty="0">
                <a:ea typeface="Osaka" charset="0"/>
                <a:cs typeface="Osaka" charset="0"/>
              </a:rPr>
            </a:br>
            <a:r>
              <a:rPr lang="zh-CN" altLang="en-US" dirty="0">
                <a:ea typeface="Osaka" charset="0"/>
                <a:cs typeface="Osaka" charset="0"/>
              </a:rPr>
              <a:t>纯洁</a:t>
            </a:r>
            <a:endParaRPr lang="en-US" i="1" dirty="0">
              <a:latin typeface="Arial" charset="0"/>
              <a:ea typeface="ＭＳ Ｐゴシック" charset="0"/>
              <a:cs typeface="Osaka" charset="0"/>
            </a:endParaRPr>
          </a:p>
        </p:txBody>
      </p:sp>
      <p:sp>
        <p:nvSpPr>
          <p:cNvPr id="8" name="Rectangle 8"/>
          <p:cNvSpPr>
            <a:spLocks noChangeArrowheads="1"/>
          </p:cNvSpPr>
          <p:nvPr/>
        </p:nvSpPr>
        <p:spPr bwMode="auto">
          <a:xfrm>
            <a:off x="12700" y="1484313"/>
            <a:ext cx="41402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i="1" dirty="0">
                <a:solidFill>
                  <a:srgbClr val="FFFFFF"/>
                </a:solidFill>
                <a:latin typeface="Arial" charset="0"/>
                <a:ea typeface="ＭＳ Ｐゴシック" charset="0"/>
                <a:cs typeface="Osaka" charset="0"/>
              </a:rPr>
              <a:t>依照聖經所說</a:t>
            </a:r>
            <a:endParaRPr lang="en-US" altLang="zh-TW" i="1" dirty="0">
              <a:solidFill>
                <a:srgbClr val="FFFFFF"/>
              </a:solidFill>
              <a:latin typeface="Arial" charset="0"/>
              <a:ea typeface="ＭＳ Ｐゴシック" charset="0"/>
              <a:cs typeface="Osaka" charset="0"/>
            </a:endParaRPr>
          </a:p>
          <a:p>
            <a:pPr algn="ctr"/>
            <a:r>
              <a:rPr lang="zh-TW" altLang="en-US" i="1" dirty="0">
                <a:solidFill>
                  <a:srgbClr val="FFFFFF"/>
                </a:solidFill>
                <a:latin typeface="Arial" charset="0"/>
                <a:ea typeface="ＭＳ Ｐゴシック" charset="0"/>
                <a:cs typeface="Osaka" charset="0"/>
              </a:rPr>
              <a:t>的去做一定錯</a:t>
            </a:r>
            <a:endParaRPr lang="en-US" i="1" dirty="0">
              <a:solidFill>
                <a:srgbClr val="FFFFFF"/>
              </a:solidFill>
              <a:latin typeface="Arial" charset="0"/>
              <a:ea typeface="ＭＳ Ｐゴシック" charset="0"/>
              <a:cs typeface="Osaka" charset="0"/>
            </a:endParaRPr>
          </a:p>
        </p:txBody>
      </p:sp>
      <p:sp>
        <p:nvSpPr>
          <p:cNvPr id="9" name="Rectangle 8"/>
          <p:cNvSpPr>
            <a:spLocks noChangeArrowheads="1"/>
          </p:cNvSpPr>
          <p:nvPr/>
        </p:nvSpPr>
        <p:spPr bwMode="auto">
          <a:xfrm>
            <a:off x="4694238" y="1484313"/>
            <a:ext cx="4138612"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i="1" dirty="0">
                <a:latin typeface="Arial" charset="0"/>
                <a:ea typeface="ＭＳ Ｐゴシック" charset="0"/>
                <a:cs typeface="Osaka" charset="0"/>
              </a:rPr>
              <a:t>依照聖經所說</a:t>
            </a:r>
            <a:endParaRPr lang="en-US" altLang="zh-TW" i="1" dirty="0">
              <a:latin typeface="Arial" charset="0"/>
              <a:ea typeface="ＭＳ Ｐゴシック" charset="0"/>
              <a:cs typeface="Osaka" charset="0"/>
            </a:endParaRPr>
          </a:p>
          <a:p>
            <a:pPr algn="ctr"/>
            <a:r>
              <a:rPr lang="zh-TW" altLang="en-US" i="1" dirty="0">
                <a:latin typeface="Arial" charset="0"/>
                <a:ea typeface="ＭＳ Ｐゴシック" charset="0"/>
                <a:cs typeface="Osaka" charset="0"/>
              </a:rPr>
              <a:t>的去做一定對</a:t>
            </a:r>
            <a:endParaRPr lang="en-US" i="1" dirty="0">
              <a:latin typeface="Arial" charset="0"/>
              <a:ea typeface="ＭＳ Ｐゴシック" charset="0"/>
              <a:cs typeface="Osak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6836" name="Rectangle 5"/>
          <p:cNvSpPr>
            <a:spLocks noGrp="1" noChangeArrowheads="1"/>
          </p:cNvSpPr>
          <p:nvPr>
            <p:ph type="title" idx="4294967295"/>
          </p:nvPr>
        </p:nvSpPr>
        <p:spPr>
          <a:xfrm>
            <a:off x="2555776" y="476672"/>
            <a:ext cx="3962400" cy="3733800"/>
          </a:xfrm>
          <a:effectLst/>
        </p:spPr>
        <p:txBody>
          <a:bodyPr/>
          <a:lstStyle/>
          <a:p>
            <a:pPr algn="ctr" eaLnBrk="1" hangingPunct="1">
              <a:defRPr/>
            </a:pPr>
            <a:r>
              <a:rPr lang="zh-TW" altLang="en-US" sz="9600" dirty="0">
                <a:solidFill>
                  <a:schemeClr val="tx1"/>
                </a:solidFill>
                <a:latin typeface="Arial" charset="0"/>
                <a:ea typeface="Osaka" charset="0"/>
                <a:cs typeface="Arial" charset="0"/>
              </a:rPr>
              <a:t>灰色 地带</a:t>
            </a:r>
            <a:endParaRPr lang="en-US" sz="9600" dirty="0">
              <a:solidFill>
                <a:schemeClr val="tx1"/>
              </a:solidFill>
              <a:latin typeface="Arial" charset="0"/>
              <a:ea typeface="Osaka" charset="0"/>
              <a:cs typeface="Arial" charset="0"/>
            </a:endParaRPr>
          </a:p>
        </p:txBody>
      </p:sp>
      <p:sp>
        <p:nvSpPr>
          <p:cNvPr id="760836" name="Rectangle 8"/>
          <p:cNvSpPr>
            <a:spLocks noChangeArrowheads="1"/>
          </p:cNvSpPr>
          <p:nvPr/>
        </p:nvSpPr>
        <p:spPr bwMode="auto">
          <a:xfrm>
            <a:off x="2151063" y="3962400"/>
            <a:ext cx="47244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i="1" dirty="0">
                <a:solidFill>
                  <a:schemeClr val="tx1"/>
                </a:solidFill>
                <a:latin typeface="Arial" charset="0"/>
                <a:ea typeface="Osaka" charset="0"/>
                <a:cs typeface="Osaka" charset="0"/>
              </a:rPr>
              <a:t>在圣经中没有某止 但基督徒有不同意见</a:t>
            </a:r>
            <a:endParaRPr lang="en-US" sz="5400" i="1" dirty="0">
              <a:solidFill>
                <a:schemeClr val="tx1"/>
              </a:solidFill>
              <a:latin typeface="Arial" charset="0"/>
              <a:ea typeface="Osaka" charset="0"/>
              <a:cs typeface="Osaka" charset="0"/>
            </a:endParaRPr>
          </a:p>
        </p:txBody>
      </p:sp>
      <p:sp>
        <p:nvSpPr>
          <p:cNvPr id="760837" name="TextBox 7"/>
          <p:cNvSpPr txBox="1">
            <a:spLocks noChangeArrowheads="1"/>
          </p:cNvSpPr>
          <p:nvPr/>
        </p:nvSpPr>
        <p:spPr bwMode="auto">
          <a:xfrm>
            <a:off x="7885553" y="1889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ndParaRPr>
          </a:p>
        </p:txBody>
      </p:sp>
      <p:sp>
        <p:nvSpPr>
          <p:cNvPr id="377860" name="Rectangle 4"/>
          <p:cNvSpPr>
            <a:spLocks noGrp="1" noChangeArrowheads="1"/>
          </p:cNvSpPr>
          <p:nvPr>
            <p:ph type="title" idx="4294967295"/>
          </p:nvPr>
        </p:nvSpPr>
        <p:spPr>
          <a:xfrm>
            <a:off x="0" y="544016"/>
            <a:ext cx="9144000" cy="608013"/>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2884" name="Rectangle 5"/>
          <p:cNvSpPr>
            <a:spLocks noChangeArrowheads="1"/>
          </p:cNvSpPr>
          <p:nvPr/>
        </p:nvSpPr>
        <p:spPr bwMode="auto">
          <a:xfrm>
            <a:off x="323850" y="1001216"/>
            <a:ext cx="882015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以左手接收礼物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作为民主主义者</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或共和党主义者</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购买</a:t>
            </a:r>
            <a:r>
              <a:rPr lang="en-US" altLang="zh-CN" dirty="0">
                <a:solidFill>
                  <a:srgbClr val="FFFFFF"/>
                </a:solidFill>
                <a:latin typeface="Arial" charset="0"/>
                <a:cs typeface="Arial" charset="0"/>
              </a:rPr>
              <a:t>MAC(</a:t>
            </a:r>
            <a:r>
              <a:rPr lang="zh-CN" altLang="en-US" dirty="0">
                <a:solidFill>
                  <a:srgbClr val="FFFFFF"/>
                </a:solidFill>
                <a:latin typeface="Arial" charset="0"/>
                <a:cs typeface="Arial" charset="0"/>
              </a:rPr>
              <a:t>或 </a:t>
            </a:r>
            <a:r>
              <a:rPr lang="en-US" altLang="zh-CN" dirty="0">
                <a:solidFill>
                  <a:srgbClr val="FFFFFF"/>
                </a:solidFill>
                <a:latin typeface="Arial" charset="0"/>
                <a:cs typeface="Arial" charset="0"/>
              </a:rPr>
              <a:t>Windows) </a:t>
            </a:r>
            <a:r>
              <a:rPr lang="zh-CN" altLang="en-US" dirty="0">
                <a:solidFill>
                  <a:srgbClr val="FFFFFF"/>
                </a:solidFill>
                <a:latin typeface="Arial" charset="0"/>
                <a:cs typeface="Arial" charset="0"/>
              </a:rPr>
              <a:t>电脑</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庆祝圣诞或复活节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庆祝耶稣受难日 庆祝逾越节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庆祝棕枝主日</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复活节前的星期日</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更改到一个「基督教」的名字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农历新年派红包</a:t>
            </a:r>
            <a:endParaRPr lang="en-US" sz="4800" dirty="0">
              <a:solidFill>
                <a:srgbClr val="FFFFFF"/>
              </a:solidFill>
              <a:latin typeface="Arial" charset="0"/>
              <a:cs typeface="Arial" charset="0"/>
            </a:endParaRPr>
          </a:p>
        </p:txBody>
      </p:sp>
      <p:sp>
        <p:nvSpPr>
          <p:cNvPr id="762885" name="TextBox 1"/>
          <p:cNvSpPr txBox="1">
            <a:spLocks noChangeArrowheads="1"/>
          </p:cNvSpPr>
          <p:nvPr/>
        </p:nvSpPr>
        <p:spPr bwMode="auto">
          <a:xfrm>
            <a:off x="8028428" y="873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FFFFFF"/>
                </a:solidFill>
                <a:latin typeface="Arial" charset="0"/>
                <a:ea typeface="Osaka" charset="0"/>
                <a:cs typeface="Osaka" charset="0"/>
              </a:rPr>
              <a:t>155aa</a:t>
            </a:r>
          </a:p>
        </p:txBody>
      </p:sp>
    </p:spTree>
  </p:cSld>
  <p:clrMapOvr>
    <a:overrideClrMapping bg1="dk1" tx1="lt1" bg2="dk2"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8884" name="Rectangle 4"/>
          <p:cNvSpPr>
            <a:spLocks noGrp="1" noChangeArrowheads="1"/>
          </p:cNvSpPr>
          <p:nvPr>
            <p:ph type="title" idx="4294967295"/>
          </p:nvPr>
        </p:nvSpPr>
        <p:spPr>
          <a:xfrm>
            <a:off x="0" y="359296"/>
            <a:ext cx="9144000" cy="825500"/>
          </a:xfrm>
          <a:effectLst/>
        </p:spPr>
        <p:txBody>
          <a:bodyPr>
            <a:normAutofit fontScale="90000"/>
          </a:bodyPr>
          <a:lstStyle/>
          <a:p>
            <a:pPr algn="l" eaLnBrk="1" hangingPunct="1">
              <a:defRPr/>
            </a:pPr>
            <a:r>
              <a:rPr lang="zh-CN" altLang="en-US" sz="8000">
                <a:solidFill>
                  <a:srgbClr val="FFFFFF"/>
                </a:solidFill>
                <a:latin typeface="Arial" charset="0"/>
                <a:ea typeface="Osaka" charset="0"/>
                <a:cs typeface="Arial" charset="0"/>
              </a:rPr>
              <a:t>灰色地带的例子</a:t>
            </a:r>
            <a:endParaRPr lang="en-US" sz="8000">
              <a:solidFill>
                <a:srgbClr val="FFFFFF"/>
              </a:solidFill>
              <a:latin typeface="Arial" charset="0"/>
              <a:ea typeface="Osaka" charset="0"/>
              <a:cs typeface="Arial" charset="0"/>
            </a:endParaRPr>
          </a:p>
        </p:txBody>
      </p:sp>
      <p:sp>
        <p:nvSpPr>
          <p:cNvPr id="764932"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ea typeface="ＭＳ Ｐゴシック" charset="0"/>
                <a:cs typeface="ＭＳ Ｐゴシック" charset="0"/>
              </a:rPr>
              <a:t>在教会礼堂摆放圣诞树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在教会崇拜中拍掌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跳舞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饮啤酒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饮烈酒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饮葡萄酒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驾驶摩托车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吃有血的东西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吃献给偶像的食物</a:t>
            </a:r>
            <a:endParaRPr lang="en-US" dirty="0">
              <a:solidFill>
                <a:srgbClr val="FFFFFF"/>
              </a:solidFill>
              <a:latin typeface="Arial" charset="0"/>
              <a:ea typeface="ＭＳ Ｐゴシック" charset="0"/>
              <a:cs typeface="ＭＳ Ｐゴシック" charset="0"/>
            </a:endParaRPr>
          </a:p>
        </p:txBody>
      </p:sp>
      <p:sp>
        <p:nvSpPr>
          <p:cNvPr id="764933" name="TextBox 7"/>
          <p:cNvSpPr txBox="1">
            <a:spLocks noChangeArrowheads="1"/>
          </p:cNvSpPr>
          <p:nvPr/>
        </p:nvSpPr>
        <p:spPr bwMode="auto">
          <a:xfrm>
            <a:off x="8028428" y="87313"/>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9908" name="Rectangle 4"/>
          <p:cNvSpPr>
            <a:spLocks noGrp="1" noChangeArrowheads="1"/>
          </p:cNvSpPr>
          <p:nvPr>
            <p:ph type="title" idx="4294967295"/>
          </p:nvPr>
        </p:nvSpPr>
        <p:spPr>
          <a:xfrm>
            <a:off x="0" y="432321"/>
            <a:ext cx="9144000" cy="679450"/>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6980"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吃零食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吃肉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只吃「基督教的」食物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只以「基督教的」方式作祝贺</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新年</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捐献给非宗教的善事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支持堕胎妇科医生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在战争中杀人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与男人和女人一起大笑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听摇滚音乐</a:t>
            </a:r>
            <a:endParaRPr lang="en-US" dirty="0">
              <a:solidFill>
                <a:srgbClr val="FFFFFF"/>
              </a:solidFill>
              <a:latin typeface="Arial" charset="0"/>
              <a:cs typeface="Arial" charset="0"/>
            </a:endParaRPr>
          </a:p>
        </p:txBody>
      </p:sp>
      <p:sp>
        <p:nvSpPr>
          <p:cNvPr id="766981" name="TextBox 7"/>
          <p:cNvSpPr txBox="1">
            <a:spLocks noChangeArrowheads="1"/>
          </p:cNvSpPr>
          <p:nvPr/>
        </p:nvSpPr>
        <p:spPr bwMode="auto">
          <a:xfrm>
            <a:off x="8028428" y="115888"/>
            <a:ext cx="1040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noChangeArrowheads="1"/>
          </p:cNvSpPr>
          <p:nvPr>
            <p:ph type="ctrTitle"/>
          </p:nvPr>
        </p:nvSpPr>
        <p:spPr>
          <a:xfrm>
            <a:off x="0" y="0"/>
            <a:ext cx="9144000" cy="6705600"/>
          </a:xfrm>
        </p:spPr>
        <p:txBody>
          <a:bodyPr/>
          <a:lstStyle/>
          <a:p>
            <a:pPr eaLnBrk="1" hangingPunct="1"/>
            <a:r>
              <a:rPr lang="zh-CN" altLang="en-US" sz="7200" i="1">
                <a:solidFill>
                  <a:schemeClr val="bg1"/>
                </a:solidFill>
                <a:latin typeface="Arial" charset="0"/>
                <a:ea typeface="Osaka" charset="0"/>
                <a:cs typeface="Osaka" charset="0"/>
              </a:rPr>
              <a:t>我们应否跟从</a:t>
            </a:r>
            <a:r>
              <a:rPr lang="zh-CN" altLang="en-US" sz="7200" i="1">
                <a:solidFill>
                  <a:srgbClr val="FFCC00"/>
                </a:solidFill>
                <a:latin typeface="Arial" charset="0"/>
                <a:ea typeface="Osaka" charset="0"/>
                <a:cs typeface="Osaka" charset="0"/>
              </a:rPr>
              <a:t> </a:t>
            </a:r>
            <a:br>
              <a:rPr lang="en-US" altLang="zh-CN" sz="7200" i="1">
                <a:solidFill>
                  <a:srgbClr val="FFCC00"/>
                </a:solidFill>
                <a:latin typeface="Arial" charset="0"/>
                <a:ea typeface="Osaka" charset="0"/>
                <a:cs typeface="Osaka" charset="0"/>
              </a:rPr>
            </a:br>
            <a:r>
              <a:rPr lang="zh-CN" altLang="en-US" sz="7200" i="1">
                <a:solidFill>
                  <a:srgbClr val="FFCC00"/>
                </a:solidFill>
                <a:latin typeface="Arial" charset="0"/>
                <a:ea typeface="Osaka" charset="0"/>
                <a:cs typeface="Osaka" charset="0"/>
              </a:rPr>
              <a:t>别人的 良心</a:t>
            </a:r>
            <a:r>
              <a:rPr lang="en-US" altLang="zh-CN" sz="7200" i="1">
                <a:solidFill>
                  <a:srgbClr val="FFCC00"/>
                </a:solidFill>
                <a:latin typeface="Arial" charset="0"/>
                <a:ea typeface="Osaka" charset="0"/>
                <a:cs typeface="Osaka" charset="0"/>
              </a:rPr>
              <a:t>?</a:t>
            </a:r>
            <a:endParaRPr lang="en-US" altLang="zh-CN" sz="7200">
              <a:solidFill>
                <a:schemeClr val="bg1"/>
              </a:solidFill>
              <a:latin typeface="Arial" charset="0"/>
              <a:ea typeface="Osaka" charset="0"/>
              <a:cs typeface="Osaka" charset="0"/>
            </a:endParaRPr>
          </a:p>
        </p:txBody>
      </p:sp>
      <p:sp>
        <p:nvSpPr>
          <p:cNvPr id="769026"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7702788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107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195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7"/>
              </a:schemeClr>
            </a:outerShdw>
          </a:effectLst>
        </p:spPr>
        <p:txBody>
          <a:bodyPr/>
          <a:lstStyle/>
          <a:p>
            <a:pPr eaLnBrk="1" hangingPunct="1">
              <a:defRPr/>
            </a:pPr>
            <a:r>
              <a:rPr lang="zh-CN" altLang="en-US" sz="6000">
                <a:solidFill>
                  <a:schemeClr val="bg1"/>
                </a:solidFill>
                <a:latin typeface="Arial" charset="0"/>
                <a:ea typeface="Osaka" charset="0"/>
                <a:cs typeface="Osaka" charset="0"/>
              </a:rPr>
              <a:t>为什么要在灰色的问题上放弃我们的</a:t>
            </a:r>
            <a:r>
              <a:rPr lang="zh-CN" altLang="en-US" sz="6000">
                <a:solidFill>
                  <a:srgbClr val="FFC000"/>
                </a:solidFill>
                <a:latin typeface="Arial" charset="0"/>
                <a:ea typeface="Osaka" charset="0"/>
                <a:cs typeface="Osaka" charset="0"/>
              </a:rPr>
              <a:t>权利</a:t>
            </a:r>
            <a:r>
              <a:rPr lang="en-US" altLang="zh-CN" sz="6000">
                <a:solidFill>
                  <a:schemeClr val="bg1"/>
                </a:solidFill>
                <a:latin typeface="Arial" charset="0"/>
                <a:ea typeface="Osaka" charset="0"/>
                <a:cs typeface="Osaka" charset="0"/>
              </a:rPr>
              <a:t>?</a:t>
            </a:r>
            <a:endParaRPr lang="en-US" sz="8800">
              <a:latin typeface="Arial" charset="0"/>
              <a:ea typeface="Osaka" charset="0"/>
              <a:cs typeface="Osaka" charset="0"/>
            </a:endParaRPr>
          </a:p>
        </p:txBody>
      </p:sp>
    </p:spTree>
    <p:extLst>
      <p:ext uri="{BB962C8B-B14F-4D97-AF65-F5344CB8AC3E}">
        <p14:creationId xmlns:p14="http://schemas.microsoft.com/office/powerpoint/2010/main" val="272419653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3122"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2980"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5400">
                <a:solidFill>
                  <a:schemeClr val="bg1"/>
                </a:solidFill>
                <a:latin typeface="Arial" charset="0"/>
                <a:ea typeface="Osaka" charset="0"/>
                <a:cs typeface="Osaka" charset="0"/>
              </a:rPr>
              <a:t>I. </a:t>
            </a:r>
            <a:r>
              <a:rPr lang="zh-CN" altLang="en-US" sz="5400">
                <a:solidFill>
                  <a:schemeClr val="bg1"/>
                </a:solidFill>
                <a:latin typeface="Arial" charset="0"/>
                <a:ea typeface="Osaka" charset="0"/>
                <a:cs typeface="Osaka" charset="0"/>
              </a:rPr>
              <a:t>表现爱于知识 </a:t>
            </a:r>
            <a:r>
              <a:rPr lang="en-US" altLang="zh-CN" sz="5400">
                <a:solidFill>
                  <a:schemeClr val="bg1"/>
                </a:solidFill>
                <a:latin typeface="Arial" charset="0"/>
                <a:ea typeface="Osaka" charset="0"/>
                <a:cs typeface="Osaka" charset="0"/>
              </a:rPr>
              <a:t>(</a:t>
            </a:r>
            <a:r>
              <a:rPr lang="zh-CN" altLang="en-US" sz="5400">
                <a:solidFill>
                  <a:schemeClr val="bg1"/>
                </a:solidFill>
                <a:latin typeface="Arial" charset="0"/>
                <a:ea typeface="Osaka" charset="0"/>
                <a:cs typeface="Osaka" charset="0"/>
              </a:rPr>
              <a:t>林前</a:t>
            </a:r>
            <a:r>
              <a:rPr lang="en-US" altLang="zh-CN" sz="5400">
                <a:solidFill>
                  <a:schemeClr val="bg1"/>
                </a:solidFill>
                <a:latin typeface="Arial" charset="0"/>
                <a:ea typeface="Osaka" charset="0"/>
                <a:cs typeface="Osaka" charset="0"/>
              </a:rPr>
              <a:t>8:1-3).</a:t>
            </a:r>
            <a:endParaRPr lang="en-US" sz="8000">
              <a:latin typeface="Arial" charset="0"/>
              <a:ea typeface="Osaka" charset="0"/>
              <a:cs typeface="Osaka" charset="0"/>
            </a:endParaRPr>
          </a:p>
        </p:txBody>
      </p:sp>
    </p:spTree>
    <p:extLst>
      <p:ext uri="{BB962C8B-B14F-4D97-AF65-F5344CB8AC3E}">
        <p14:creationId xmlns:p14="http://schemas.microsoft.com/office/powerpoint/2010/main" val="244866987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5170"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5172" name="Picture 11" descr="heart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6"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7"/>
              </a:schemeClr>
            </a:outerShdw>
          </a:effectLst>
        </p:spPr>
        <p:txBody>
          <a:bodyPr/>
          <a:lstStyle/>
          <a:p>
            <a:pPr eaLnBrk="1" hangingPunct="1">
              <a:defRPr/>
            </a:pPr>
            <a:r>
              <a:rPr lang="zh-TW" altLang="en-US" sz="8800">
                <a:latin typeface="Arial" charset="0"/>
                <a:ea typeface="Osaka" charset="0"/>
                <a:cs typeface="Osaka" charset="0"/>
              </a:rPr>
              <a:t>爱</a:t>
            </a:r>
            <a:endParaRPr lang="en-US" sz="8800">
              <a:latin typeface="Arial" charset="0"/>
              <a:ea typeface="Osaka" charset="0"/>
              <a:cs typeface="Osaka" charset="0"/>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音乐</a:t>
            </a:r>
            <a:endParaRPr lang="en-US" sz="8800">
              <a:solidFill>
                <a:srgbClr val="FFFFFF"/>
              </a:solidFill>
              <a:latin typeface="Arial" charset="0"/>
              <a:ea typeface="Osaka" charset="0"/>
              <a:cs typeface="Osaka" charset="0"/>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19600" y="4729163"/>
            <a:ext cx="4724400" cy="212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饮酒</a:t>
            </a:r>
            <a:endParaRPr lang="en-US" sz="8800">
              <a:solidFill>
                <a:srgbClr val="FFFFFF"/>
              </a:solidFill>
              <a:latin typeface="Arial" charset="0"/>
              <a:ea typeface="Osaka" charset="0"/>
              <a:cs typeface="Osaka" charset="0"/>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Tree>
    <p:extLst>
      <p:ext uri="{BB962C8B-B14F-4D97-AF65-F5344CB8AC3E}">
        <p14:creationId xmlns:p14="http://schemas.microsoft.com/office/powerpoint/2010/main" val="3216268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4" name="Group 3"/>
          <p:cNvGrpSpPr/>
          <p:nvPr/>
        </p:nvGrpSpPr>
        <p:grpSpPr>
          <a:xfrm>
            <a:off x="1320800" y="0"/>
            <a:ext cx="6480569" cy="6858000"/>
            <a:chOff x="1320800" y="0"/>
            <a:chExt cx="6480569" cy="6858000"/>
          </a:xfrm>
        </p:grpSpPr>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2" name="Rectangle 1"/>
            <p:cNvSpPr/>
            <p:nvPr/>
          </p:nvSpPr>
          <p:spPr bwMode="auto">
            <a:xfrm>
              <a:off x="3419332" y="879303"/>
              <a:ext cx="2865726" cy="363661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311253" y="893670"/>
            <a:ext cx="2901177" cy="3966668"/>
          </a:xfrm>
          <a:noFill/>
          <a:effec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我将要去</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天堂!</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抱歉</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所有座位都已经满员</a:t>
            </a:r>
            <a:r>
              <a:rPr lang="is-IS" sz="3600" b="1" dirty="0">
                <a:solidFill>
                  <a:srgbClr val="FF0000"/>
                </a:solidFill>
                <a:effectLst>
                  <a:glow rad="127000">
                    <a:schemeClr val="bg1"/>
                  </a:glow>
                </a:effectLst>
                <a:latin typeface="Arial" charset="0"/>
                <a:ea typeface="ＭＳ Ｐゴシック" charset="0"/>
                <a:cs typeface="ＭＳ Ｐゴシック" charset="0"/>
              </a:rPr>
              <a:t>.</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90414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2"/>
          <p:cNvSpPr>
            <a:spLocks noGrp="1" noChangeArrowheads="1"/>
          </p:cNvSpPr>
          <p:nvPr>
            <p:ph type="ctrTitle"/>
          </p:nvPr>
        </p:nvSpPr>
        <p:spPr>
          <a:xfrm>
            <a:off x="0" y="5715000"/>
            <a:ext cx="9144000" cy="990600"/>
          </a:xfrm>
        </p:spPr>
        <p:txBody>
          <a:bodyPr/>
          <a:lstStyle/>
          <a:p>
            <a:pPr eaLnBrk="1" hangingPunct="1"/>
            <a:r>
              <a:rPr lang="en-US" altLang="zh-CN">
                <a:solidFill>
                  <a:schemeClr val="tx1"/>
                </a:solidFill>
                <a:latin typeface="Arial" charset="0"/>
                <a:ea typeface="Osaka" charset="0"/>
                <a:cs typeface="Osaka" charset="0"/>
              </a:rPr>
              <a:t>Black</a:t>
            </a:r>
            <a:endParaRPr lang="en-US" altLang="zh-CN">
              <a:solidFill>
                <a:schemeClr val="bg1"/>
              </a:solidFill>
              <a:latin typeface="Arial" charset="0"/>
              <a:ea typeface="Osaka" charset="0"/>
              <a:cs typeface="Osaka" charset="0"/>
            </a:endParaRPr>
          </a:p>
        </p:txBody>
      </p:sp>
      <p:sp>
        <p:nvSpPr>
          <p:cNvPr id="77721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77219" name="Picture 4" descr="dr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43017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9266"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605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6000">
                <a:solidFill>
                  <a:schemeClr val="bg1"/>
                </a:solidFill>
                <a:latin typeface="Arial" charset="0"/>
                <a:ea typeface="Osaka" charset="0"/>
                <a:cs typeface="Osaka" charset="0"/>
              </a:rPr>
              <a:t>II. </a:t>
            </a:r>
            <a:r>
              <a:rPr lang="zh-CN" altLang="en-US" sz="6000">
                <a:solidFill>
                  <a:schemeClr val="bg1"/>
                </a:solidFill>
                <a:latin typeface="Arial" charset="0"/>
                <a:ea typeface="Osaka" charset="0"/>
                <a:cs typeface="Osaka" charset="0"/>
              </a:rPr>
              <a:t>维护软弱信徒的良心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8:4-8).</a:t>
            </a:r>
            <a:endParaRPr lang="en-US" sz="8800">
              <a:latin typeface="Arial" charset="0"/>
              <a:ea typeface="Osaka" charset="0"/>
              <a:cs typeface="Osaka" charset="0"/>
            </a:endParaRPr>
          </a:p>
        </p:txBody>
      </p:sp>
    </p:spTree>
    <p:extLst>
      <p:ext uri="{BB962C8B-B14F-4D97-AF65-F5344CB8AC3E}">
        <p14:creationId xmlns:p14="http://schemas.microsoft.com/office/powerpoint/2010/main" val="40170163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8131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70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altLang="zh-CN" sz="6000">
                <a:solidFill>
                  <a:schemeClr val="bg1"/>
                </a:solidFill>
                <a:latin typeface="Arial" charset="0"/>
                <a:ea typeface="Osaka" charset="0"/>
                <a:cs typeface="Osaka" charset="0"/>
              </a:rPr>
              <a:t>III. </a:t>
            </a:r>
            <a:r>
              <a:rPr lang="zh-CN" altLang="en-US" sz="6000">
                <a:solidFill>
                  <a:schemeClr val="bg1"/>
                </a:solidFill>
                <a:latin typeface="Arial" charset="0"/>
                <a:ea typeface="Osaka" charset="0"/>
                <a:cs typeface="Osaka" charset="0"/>
              </a:rPr>
              <a:t>若是会伤害软弱的弟兄</a:t>
            </a: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宁可</a:t>
            </a:r>
            <a:r>
              <a:rPr lang="zh-CN" altLang="en-US" sz="6000">
                <a:solidFill>
                  <a:srgbClr val="FFC000"/>
                </a:solidFill>
                <a:latin typeface="Arial" charset="0"/>
                <a:ea typeface="Osaka" charset="0"/>
                <a:cs typeface="Osaka" charset="0"/>
              </a:rPr>
              <a:t>永远</a:t>
            </a:r>
            <a:r>
              <a:rPr lang="zh-CN" altLang="en-US" sz="6000">
                <a:solidFill>
                  <a:schemeClr val="bg1"/>
                </a:solidFill>
                <a:latin typeface="Arial" charset="0"/>
                <a:ea typeface="Osaka" charset="0"/>
                <a:cs typeface="Osaka" charset="0"/>
              </a:rPr>
              <a:t>放弃你的权利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8:9-13).</a:t>
            </a:r>
            <a:endParaRPr lang="en-US" altLang="zh-CN" sz="8800">
              <a:latin typeface="Arial" charset="0"/>
              <a:ea typeface="Osaka" charset="0"/>
              <a:cs typeface="Osaka" charset="0"/>
            </a:endParaRPr>
          </a:p>
        </p:txBody>
      </p:sp>
    </p:spTree>
    <p:extLst>
      <p:ext uri="{BB962C8B-B14F-4D97-AF65-F5344CB8AC3E}">
        <p14:creationId xmlns:p14="http://schemas.microsoft.com/office/powerpoint/2010/main" val="39890076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lang="zh-CN" altLang="en-US" dirty="0">
                <a:latin typeface="华文细黑"/>
                <a:ea typeface="华文细黑"/>
                <a:cs typeface="华文细黑"/>
              </a:rPr>
              <a:t>接触秤盘</a:t>
            </a:r>
            <a:endParaRPr lang="en-US" altLang="zh-CN" dirty="0">
              <a:solidFill>
                <a:schemeClr val="bg1"/>
              </a:solidFill>
              <a:latin typeface="华文细黑"/>
              <a:ea typeface="华文细黑"/>
              <a:cs typeface="华文细黑"/>
            </a:endParaRPr>
          </a:p>
        </p:txBody>
      </p:sp>
      <p:sp>
        <p:nvSpPr>
          <p:cNvPr id="308228" name="Rectangle 4"/>
          <p:cNvSpPr>
            <a:spLocks noChangeArrowheads="1"/>
          </p:cNvSpPr>
          <p:nvPr/>
        </p:nvSpPr>
        <p:spPr bwMode="auto">
          <a:xfrm>
            <a:off x="1600200" y="61722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性</a:t>
            </a:r>
            <a:endParaRPr lang="en-US" altLang="zh-CN" sz="3200">
              <a:solidFill>
                <a:srgbClr val="CCFFFF"/>
              </a:solidFill>
              <a:latin typeface="Arial" charset="0"/>
              <a:ea typeface="Osaka" charset="0"/>
              <a:cs typeface="Osaka" charset="0"/>
            </a:endParaRPr>
          </a:p>
        </p:txBody>
      </p:sp>
      <p:sp>
        <p:nvSpPr>
          <p:cNvPr id="308230" name="Rectangle 6"/>
          <p:cNvSpPr>
            <a:spLocks noChangeArrowheads="1"/>
          </p:cNvSpPr>
          <p:nvPr/>
        </p:nvSpPr>
        <p:spPr bwMode="auto">
          <a:xfrm>
            <a:off x="1600200" y="534352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31" name="Rectangle 7"/>
          <p:cNvSpPr>
            <a:spLocks noChangeArrowheads="1"/>
          </p:cNvSpPr>
          <p:nvPr/>
        </p:nvSpPr>
        <p:spPr bwMode="auto">
          <a:xfrm>
            <a:off x="1600200" y="45164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36" name="WordArt 12"/>
          <p:cNvSpPr>
            <a:spLocks noChangeArrowheads="1" noChangeShapeType="1" noTextEdit="1"/>
          </p:cNvSpPr>
          <p:nvPr/>
        </p:nvSpPr>
        <p:spPr bwMode="auto">
          <a:xfrm>
            <a:off x="1371600" y="152400"/>
            <a:ext cx="1066800" cy="990600"/>
          </a:xfrm>
          <a:prstGeom prst="rect">
            <a:avLst/>
          </a:prstGeom>
        </p:spPr>
        <p:txBody>
          <a:bodyPr wrap="none" fromWordArt="1">
            <a:prstTxWarp prst="textDoubleWave1">
              <a:avLst>
                <a:gd name="adj1" fmla="val 6500"/>
                <a:gd name="adj2" fmla="val 0"/>
              </a:avLst>
            </a:prstTxWarp>
          </a:bodyPr>
          <a:lstStyle/>
          <a:p>
            <a:pPr algn="ctr"/>
            <a:r>
              <a:rPr lang="zh-CN" alt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他</a:t>
            </a:r>
            <a:endParaRPr 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08237" name="Line 13"/>
          <p:cNvSpPr>
            <a:spLocks noChangeShapeType="1"/>
          </p:cNvSpPr>
          <p:nvPr/>
        </p:nvSpPr>
        <p:spPr bwMode="auto">
          <a:xfrm>
            <a:off x="1676400" y="1828800"/>
            <a:ext cx="3352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08238" name="Rectangle 14"/>
          <p:cNvSpPr>
            <a:spLocks noChangeArrowheads="1"/>
          </p:cNvSpPr>
          <p:nvPr/>
        </p:nvSpPr>
        <p:spPr bwMode="auto">
          <a:xfrm>
            <a:off x="5257800" y="61722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生</a:t>
            </a:r>
            <a:endParaRPr lang="en-US" altLang="zh-CN" sz="3200">
              <a:solidFill>
                <a:srgbClr val="CCFFFF"/>
              </a:solidFill>
              <a:latin typeface="Arial" charset="0"/>
              <a:ea typeface="Osaka" charset="0"/>
              <a:cs typeface="Osaka" charset="0"/>
            </a:endParaRPr>
          </a:p>
        </p:txBody>
      </p:sp>
      <p:sp>
        <p:nvSpPr>
          <p:cNvPr id="308240" name="Rectangle 16"/>
          <p:cNvSpPr>
            <a:spLocks noChangeArrowheads="1"/>
          </p:cNvSpPr>
          <p:nvPr/>
        </p:nvSpPr>
        <p:spPr bwMode="auto">
          <a:xfrm>
            <a:off x="5257800" y="534352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41" name="Rectangle 17"/>
          <p:cNvSpPr>
            <a:spLocks noChangeArrowheads="1"/>
          </p:cNvSpPr>
          <p:nvPr/>
        </p:nvSpPr>
        <p:spPr bwMode="auto">
          <a:xfrm>
            <a:off x="5257800" y="45164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43" name="Rectangle 19"/>
          <p:cNvSpPr>
            <a:spLocks noChangeArrowheads="1"/>
          </p:cNvSpPr>
          <p:nvPr/>
        </p:nvSpPr>
        <p:spPr bwMode="auto">
          <a:xfrm>
            <a:off x="5292725" y="285273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zh-CN" alt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她</a:t>
            </a:r>
            <a:endParaRPr 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308247" name="Line 23"/>
          <p:cNvSpPr>
            <a:spLocks noChangeShapeType="1"/>
          </p:cNvSpPr>
          <p:nvPr/>
        </p:nvSpPr>
        <p:spPr bwMode="auto">
          <a:xfrm>
            <a:off x="5334000" y="3505200"/>
            <a:ext cx="3352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4101487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152400"/>
            <a:ext cx="9144000" cy="1143000"/>
          </a:xfrm>
          <a:prstGeom prst="rect">
            <a:avLst/>
          </a:prstGeom>
          <a:noFill/>
          <a:ln>
            <a:noFill/>
          </a:ln>
          <a:effectLst>
            <a:outerShdw dist="25399" dir="2700000" algn="ctr" rotWithShape="0">
              <a:schemeClr val="bg1">
                <a:alpha val="99962"/>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a:lstStyle>
          <a:p>
            <a:pPr eaLnBrk="1" hangingPunct="1"/>
            <a:r>
              <a:rPr lang="zh-TW" altLang="en-US" u="sng" dirty="0">
                <a:solidFill>
                  <a:srgbClr val="FFFFFF"/>
                </a:solidFill>
                <a:latin typeface="Arial" charset="0"/>
                <a:ea typeface="Osaka" charset="0"/>
                <a:cs typeface="Osaka" charset="0"/>
              </a:rPr>
              <a:t>林前</a:t>
            </a:r>
            <a:r>
              <a:rPr lang="en-US" altLang="ja-JP" u="sng" dirty="0">
                <a:solidFill>
                  <a:srgbClr val="FFFFFF"/>
                </a:solidFill>
                <a:latin typeface="Arial" charset="0"/>
                <a:ea typeface="Osaka" charset="0"/>
                <a:cs typeface="Osaka" charset="0"/>
              </a:rPr>
              <a:t> 8</a:t>
            </a:r>
            <a:r>
              <a:rPr lang="zh-TW" altLang="en-US" u="sng" dirty="0">
                <a:solidFill>
                  <a:srgbClr val="FFFFFF"/>
                </a:solidFill>
                <a:latin typeface="Arial" charset="0"/>
                <a:ea typeface="Osaka" charset="0"/>
                <a:cs typeface="Osaka" charset="0"/>
              </a:rPr>
              <a:t>章的大主意</a:t>
            </a:r>
            <a:endParaRPr lang="en-US" u="sng" dirty="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762000" y="1676400"/>
            <a:ext cx="7924800" cy="4572000"/>
          </a:xfrm>
          <a:prstGeom prst="rect">
            <a:avLst/>
          </a:prstGeom>
          <a:noFill/>
          <a:ln>
            <a:noFill/>
          </a:ln>
          <a:effectLst>
            <a:outerShdw dist="25399" dir="2700000" algn="ctr" rotWithShape="0">
              <a:schemeClr val="bg1">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当遇到灰色的问题</a:t>
            </a:r>
            <a:r>
              <a:rPr lang="en-US" altLang="zh-CN" sz="6000" dirty="0">
                <a:solidFill>
                  <a:srgbClr val="FFFFFF"/>
                </a:solidFill>
                <a:latin typeface="Tahoma" charset="0"/>
                <a:ea typeface="ＭＳ Ｐゴシック" charset="0"/>
                <a:cs typeface="Osaka" charset="0"/>
              </a:rPr>
              <a:t>,</a:t>
            </a:r>
          </a:p>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表达</a:t>
            </a:r>
            <a:r>
              <a:rPr lang="zh-CN" altLang="en-US" sz="6000" dirty="0">
                <a:solidFill>
                  <a:srgbClr val="FFC000"/>
                </a:solidFill>
                <a:latin typeface="Tahoma" charset="0"/>
                <a:ea typeface="ＭＳ Ｐゴシック" charset="0"/>
                <a:cs typeface="Osaka" charset="0"/>
              </a:rPr>
              <a:t>爱</a:t>
            </a:r>
            <a:r>
              <a:rPr lang="zh-CN" altLang="en-US" sz="6000" dirty="0">
                <a:solidFill>
                  <a:srgbClr val="FFFFFF"/>
                </a:solidFill>
                <a:latin typeface="Tahoma" charset="0"/>
                <a:ea typeface="ＭＳ Ｐゴシック" charset="0"/>
                <a:cs typeface="Osaka" charset="0"/>
              </a:rPr>
              <a:t>过于表达知识</a:t>
            </a:r>
            <a:endParaRPr lang="en-US" sz="6000" dirty="0">
              <a:solidFill>
                <a:srgbClr val="FFFFFF"/>
              </a:solidFill>
              <a:latin typeface="Tahoma" charset="0"/>
              <a:ea typeface="ＭＳ Ｐゴシック" charset="0"/>
              <a:cs typeface="Osaka" charset="0"/>
            </a:endParaRPr>
          </a:p>
        </p:txBody>
      </p:sp>
    </p:spTree>
    <p:extLst>
      <p:ext uri="{BB962C8B-B14F-4D97-AF65-F5344CB8AC3E}">
        <p14:creationId xmlns:p14="http://schemas.microsoft.com/office/powerpoint/2010/main" val="71156607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ChangeArrowheads="1"/>
          </p:cNvSpPr>
          <p:nvPr>
            <p:ph type="ctrTitle"/>
          </p:nvPr>
        </p:nvSpPr>
        <p:spPr>
          <a:xfrm>
            <a:off x="0" y="5029200"/>
            <a:ext cx="9144000" cy="990600"/>
          </a:xfrm>
        </p:spPr>
        <p:txBody>
          <a:bodyPr/>
          <a:lstStyle/>
          <a:p>
            <a:pPr eaLnBrk="1" hangingPunct="1"/>
            <a:r>
              <a:rPr lang="zh-TW" altLang="en-US" dirty="0">
                <a:solidFill>
                  <a:schemeClr val="accent1"/>
                </a:solidFill>
                <a:latin typeface="Arial" charset="0"/>
                <a:ea typeface="Osaka" charset="0"/>
                <a:cs typeface="Osaka" charset="0"/>
              </a:rPr>
              <a:t>动脑筋</a:t>
            </a:r>
            <a:endParaRPr lang="en-US" altLang="zh-CN" dirty="0">
              <a:solidFill>
                <a:schemeClr val="accent1"/>
              </a:solidFill>
              <a:latin typeface="Arial" charset="0"/>
              <a:ea typeface="Osaka" charset="0"/>
              <a:cs typeface="Osaka" charset="0"/>
            </a:endParaRPr>
          </a:p>
        </p:txBody>
      </p:sp>
      <p:sp>
        <p:nvSpPr>
          <p:cNvPr id="78745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87459" name="Picture 4" descr="brain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262563"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75494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3025142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t>信心超越自由</a:t>
            </a:r>
            <a:r>
              <a:rPr lang="en-US" dirty="0"/>
              <a:t>  </a:t>
            </a:r>
          </a:p>
        </p:txBody>
      </p:sp>
      <p:sp>
        <p:nvSpPr>
          <p:cNvPr id="3" name="Subtitle 2"/>
          <p:cNvSpPr>
            <a:spLocks noGrp="1"/>
          </p:cNvSpPr>
          <p:nvPr>
            <p:ph type="subTitle" idx="1"/>
          </p:nvPr>
        </p:nvSpPr>
        <p:spPr>
          <a:xfrm>
            <a:off x="1727200" y="4227870"/>
            <a:ext cx="5712179" cy="1524000"/>
          </a:xfrm>
        </p:spPr>
        <p:txBody>
          <a:bodyPr>
            <a:normAutofit/>
          </a:bodyPr>
          <a:lstStyle/>
          <a:p>
            <a:r>
              <a:rPr lang="en-US" sz="3200" dirty="0"/>
              <a:t>Adapted from Lim </a:t>
            </a:r>
            <a:r>
              <a:rPr lang="en-US" sz="3200" dirty="0" err="1"/>
              <a:t>Hui</a:t>
            </a:r>
            <a:r>
              <a:rPr lang="en-US" sz="3200" dirty="0"/>
              <a:t> Koon, SBC student, 2012</a:t>
            </a:r>
          </a:p>
        </p:txBody>
      </p:sp>
      <p:sp>
        <p:nvSpPr>
          <p:cNvPr id="4" name="Title 3"/>
          <p:cNvSpPr txBox="1">
            <a:spLocks/>
          </p:cNvSpPr>
          <p:nvPr/>
        </p:nvSpPr>
        <p:spPr>
          <a:xfrm>
            <a:off x="1444979" y="729742"/>
            <a:ext cx="6254044" cy="1362075"/>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000" b="0"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zh-CN" altLang="en-US" i="1" dirty="0">
                <a:solidFill>
                  <a:prstClr val="black"/>
                </a:solidFill>
                <a:latin typeface="Constantia"/>
              </a:rPr>
              <a:t>读罗马书</a:t>
            </a:r>
            <a:r>
              <a:rPr lang="en-US" i="1" dirty="0">
                <a:solidFill>
                  <a:prstClr val="black"/>
                </a:solidFill>
                <a:latin typeface="Constantia"/>
              </a:rPr>
              <a:t> 14:22-23</a:t>
            </a:r>
          </a:p>
        </p:txBody>
      </p:sp>
    </p:spTree>
    <p:extLst>
      <p:ext uri="{BB962C8B-B14F-4D97-AF65-F5344CB8AC3E}">
        <p14:creationId xmlns:p14="http://schemas.microsoft.com/office/powerpoint/2010/main" val="1221709312"/>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eating_insects1.jpg"/>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p:pic>
      <p:pic>
        <p:nvPicPr>
          <p:cNvPr id="3" name="Picture Placeholder 2" descr="scorpion_snack_6571.jpg"/>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a:fillRect/>
          </a:stretch>
        </p:blipFill>
        <p:spPr/>
      </p:pic>
      <p:pic>
        <p:nvPicPr>
          <p:cNvPr id="13" name="Picture Placeholder 12" descr="Eat-More-Bugs.jpg"/>
          <p:cNvPicPr>
            <a:picLocks noGrp="1" noChangeAspect="1"/>
          </p:cNvPicPr>
          <p:nvPr>
            <p:ph type="pic" sz="quarter" idx="26"/>
          </p:nvPr>
        </p:nvPicPr>
        <p:blipFill>
          <a:blip r:embed="rId6" cstate="screen">
            <a:extLst>
              <a:ext uri="{28A0092B-C50C-407E-A947-70E740481C1C}">
                <a14:useLocalDpi xmlns:a14="http://schemas.microsoft.com/office/drawing/2010/main" val="0"/>
              </a:ext>
            </a:extLst>
          </a:blip>
          <a:srcRect/>
          <a:stretch>
            <a:fillRect/>
          </a:stretch>
        </p:blipFill>
        <p:spPr/>
      </p:pic>
      <p:pic>
        <p:nvPicPr>
          <p:cNvPr id="5" name="Picture Placeholder 4" descr="bugs-08.jpg"/>
          <p:cNvPicPr>
            <a:picLocks noGrp="1" noChangeAspect="1"/>
          </p:cNvPicPr>
          <p:nvPr>
            <p:ph type="pic" sz="quarter" idx="27"/>
          </p:nvPr>
        </p:nvPicPr>
        <p:blipFill>
          <a:blip r:embed="rId7" cstate="screen">
            <a:extLst>
              <a:ext uri="{28A0092B-C50C-407E-A947-70E740481C1C}">
                <a14:useLocalDpi xmlns:a14="http://schemas.microsoft.com/office/drawing/2010/main" val="0"/>
              </a:ext>
            </a:extLst>
          </a:blip>
          <a:srcRect/>
          <a:stretch>
            <a:fillRect/>
          </a:stretch>
        </p:blipFill>
        <p:spPr/>
      </p:pic>
      <p:pic>
        <p:nvPicPr>
          <p:cNvPr id="7" name="Picture Placeholder 6" descr="eating_insect_256601086.jpg_detail.jpg"/>
          <p:cNvPicPr>
            <a:picLocks noGrp="1" noChangeAspect="1"/>
          </p:cNvPicPr>
          <p:nvPr>
            <p:ph type="pic" sz="quarter" idx="28"/>
          </p:nvPr>
        </p:nvPicPr>
        <p:blipFill>
          <a:blip r:embed="rId8"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7105417"/>
      </p:ext>
    </p:extLst>
  </p:cSld>
  <p:clrMapOvr>
    <a:overrideClrMapping bg1="lt1" tx1="dk1" bg2="lt2" tx2="dk2" accent1="accent1" accent2="accent2" accent3="accent3" accent4="accent4" accent5="accent5" accent6="accent6" hlink="hlink" folHlink="folHlink"/>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9" name="Picture Placeholder 18" descr="christmasparty (1).jpg"/>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pic>
        <p:nvPicPr>
          <p:cNvPr id="18" name="Picture Placeholder 17" descr="italian-wine-pairings-for-wedding-menu-1.jpg"/>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p:pic>
      <p:pic>
        <p:nvPicPr>
          <p:cNvPr id="16" name="Picture Placeholder 15" descr="rated-r-logo-black-stock3004.jpg"/>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p:pic>
      <p:sp>
        <p:nvSpPr>
          <p:cNvPr id="15" name="Text Placeholder 14"/>
          <p:cNvSpPr>
            <a:spLocks noGrp="1"/>
          </p:cNvSpPr>
          <p:nvPr>
            <p:ph type="body" sz="quarter" idx="14"/>
          </p:nvPr>
        </p:nvSpPr>
        <p:spPr/>
        <p:txBody>
          <a:bodyPr anchor="ctr">
            <a:normAutofit/>
          </a:bodyPr>
          <a:lstStyle/>
          <a:p>
            <a:pPr algn="ctr"/>
            <a:r>
              <a:rPr lang="zh-CN" altLang="en-US" sz="4000" b="1" dirty="0"/>
              <a:t>非必需品</a:t>
            </a:r>
            <a:endParaRPr lang="en-US" sz="4000" b="1" dirty="0"/>
          </a:p>
        </p:txBody>
      </p:sp>
    </p:spTree>
    <p:extLst>
      <p:ext uri="{BB962C8B-B14F-4D97-AF65-F5344CB8AC3E}">
        <p14:creationId xmlns:p14="http://schemas.microsoft.com/office/powerpoint/2010/main" val="2152055466"/>
      </p:ext>
    </p:extLst>
  </p:cSld>
  <p:clrMapOvr>
    <a:overrideClrMapping bg1="lt1" tx1="dk1" bg2="lt2" tx2="dk2" accent1="accent1" accent2="accent2" accent3="accent3" accent4="accent4" accent5="accent5" accent6="accent6" hlink="hlink" folHlink="folHlink"/>
  </p:clrMapOvr>
  <p:transition>
    <p:fade/>
  </p:transition>
</p:sld>
</file>

<file path=ppt/theme/_rels/them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theme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8.xml><?xml version="1.0" encoding="utf-8"?>
<a:theme xmlns:a="http://schemas.openxmlformats.org/drawingml/2006/main" name="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9.xml><?xml version="1.0" encoding="utf-8"?>
<a:theme xmlns:a="http://schemas.openxmlformats.org/drawingml/2006/main" name="1_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2.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6.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7.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27616</TotalTime>
  <Words>11942</Words>
  <Application>Microsoft Macintosh PowerPoint</Application>
  <PresentationFormat>On-screen Show (4:3)</PresentationFormat>
  <Paragraphs>1766</Paragraphs>
  <Slides>238</Slides>
  <Notes>155</Notes>
  <HiddenSlides>4</HiddenSlides>
  <MMClips>0</MMClips>
  <ScaleCrop>false</ScaleCrop>
  <HeadingPairs>
    <vt:vector size="8" baseType="variant">
      <vt:variant>
        <vt:lpstr>Fonts Used</vt:lpstr>
      </vt:variant>
      <vt:variant>
        <vt:i4>52</vt:i4>
      </vt:variant>
      <vt:variant>
        <vt:lpstr>Theme</vt:lpstr>
      </vt:variant>
      <vt:variant>
        <vt:i4>66</vt:i4>
      </vt:variant>
      <vt:variant>
        <vt:lpstr>Embedded OLE Servers</vt:lpstr>
      </vt:variant>
      <vt:variant>
        <vt:i4>2</vt:i4>
      </vt:variant>
      <vt:variant>
        <vt:lpstr>Slide Titles</vt:lpstr>
      </vt:variant>
      <vt:variant>
        <vt:i4>238</vt:i4>
      </vt:variant>
    </vt:vector>
  </HeadingPairs>
  <TitlesOfParts>
    <vt:vector size="358" baseType="lpstr">
      <vt:lpstr>ActionIs</vt:lpstr>
      <vt:lpstr>BatangChe</vt:lpstr>
      <vt:lpstr>Brush Script MT</vt:lpstr>
      <vt:lpstr>굴림</vt:lpstr>
      <vt:lpstr>굴림</vt:lpstr>
      <vt:lpstr>楷体</vt:lpstr>
      <vt:lpstr>Kosher-Normal</vt:lpstr>
      <vt:lpstr>Limon F1</vt:lpstr>
      <vt:lpstr>Limon S1</vt:lpstr>
      <vt:lpstr>Microsoft YaHei UI</vt:lpstr>
      <vt:lpstr>MS PGothic</vt:lpstr>
      <vt:lpstr>MS PGothic</vt:lpstr>
      <vt:lpstr>Nadianne</vt:lpstr>
      <vt:lpstr>NSimSun</vt:lpstr>
      <vt:lpstr>Osaka</vt:lpstr>
      <vt:lpstr>Scholar</vt:lpstr>
      <vt:lpstr>SimHei</vt:lpstr>
      <vt:lpstr>宋体</vt:lpstr>
      <vt:lpstr>宋体</vt:lpstr>
      <vt:lpstr>华文细黑</vt:lpstr>
      <vt:lpstr>Times</vt:lpstr>
      <vt:lpstr>ヒラギノ角ゴ Pro W3</vt:lpstr>
      <vt:lpstr>Apple Chancery</vt:lpstr>
      <vt:lpstr>Arial</vt:lpstr>
      <vt:lpstr>Arial Black</vt:lpstr>
      <vt:lpstr>Arial Narrow</vt:lpstr>
      <vt:lpstr>Braggadocio</vt:lpstr>
      <vt:lpstr>Calibri</vt:lpstr>
      <vt:lpstr>Calibri Light</vt:lpstr>
      <vt:lpstr>Comic Sans MS</vt:lpstr>
      <vt:lpstr>Constantia</vt:lpstr>
      <vt:lpstr>Copperplate Gothic Light</vt:lpstr>
      <vt:lpstr>Engravers MT</vt:lpstr>
      <vt:lpstr>Franklin Gothic Book</vt:lpstr>
      <vt:lpstr>Georgia</vt:lpstr>
      <vt:lpstr>Helvetica</vt:lpstr>
      <vt:lpstr>Impact</vt:lpstr>
      <vt:lpstr>Kantipur Regular</vt:lpstr>
      <vt:lpstr>KeralaLite</vt:lpstr>
      <vt:lpstr>Kruti Dev 010  Bold Italic</vt:lpstr>
      <vt:lpstr>Lucida Grande</vt:lpstr>
      <vt:lpstr>Lucida Handwriting</vt:lpstr>
      <vt:lpstr>Monotype Sorts</vt:lpstr>
      <vt:lpstr>Rage Italic</vt:lpstr>
      <vt:lpstr>SutonnyMJ</vt:lpstr>
      <vt:lpstr>Tahoma</vt:lpstr>
      <vt:lpstr>Tharmini Plain</vt:lpstr>
      <vt:lpstr>Times New Roman</vt:lpstr>
      <vt:lpstr>Trebuchet MS</vt:lpstr>
      <vt:lpstr>Wingdings</vt:lpstr>
      <vt:lpstr>Wingdings 2</vt:lpstr>
      <vt:lpstr>WwinBurmese</vt:lpstr>
      <vt:lpstr>Gleam</vt:lpstr>
      <vt:lpstr>Contemporary</vt:lpstr>
      <vt:lpstr>Borealis</vt:lpstr>
      <vt:lpstr>Calm</vt:lpstr>
      <vt:lpstr>Beam</vt:lpstr>
      <vt:lpstr>Diagram</vt:lpstr>
      <vt:lpstr>Compass</vt:lpstr>
      <vt:lpstr>Kimono</vt:lpstr>
      <vt:lpstr>Default Design</vt:lpstr>
      <vt:lpstr>Slit</vt:lpstr>
      <vt:lpstr>LaVerne</vt:lpstr>
      <vt:lpstr>Crumple</vt:lpstr>
      <vt:lpstr>2_Bridge in Fog</vt:lpstr>
      <vt:lpstr>3_Default Design</vt:lpstr>
      <vt:lpstr>1_Blank Presentation</vt:lpstr>
      <vt:lpstr>Blue Diagonal</vt:lpstr>
      <vt:lpstr>2_Strategic</vt:lpstr>
      <vt:lpstr>1_Radar</vt:lpstr>
      <vt:lpstr>1_Kimono</vt:lpstr>
      <vt:lpstr>1_Blends</vt:lpstr>
      <vt:lpstr>7.5.02-MAP-SBC 10_03</vt:lpstr>
      <vt:lpstr>Finance</vt:lpstr>
      <vt:lpstr>4_Default Design</vt:lpstr>
      <vt:lpstr>Cactus</vt:lpstr>
      <vt:lpstr>1_Crumple</vt:lpstr>
      <vt:lpstr>2_Blank Presentation</vt:lpstr>
      <vt:lpstr>2_Beam</vt:lpstr>
      <vt:lpstr>1_Blue Diagonal</vt:lpstr>
      <vt:lpstr>1_Compass</vt:lpstr>
      <vt:lpstr>6_Default Design</vt:lpstr>
      <vt:lpstr>3_Bridge in Fog</vt:lpstr>
      <vt:lpstr>4_Bridge in Fog</vt:lpstr>
      <vt:lpstr>Lyrics</vt:lpstr>
      <vt:lpstr>3_Compass</vt:lpstr>
      <vt:lpstr>1_Borealis</vt:lpstr>
      <vt:lpstr>3_Clipboard</vt:lpstr>
      <vt:lpstr>Paper</vt:lpstr>
      <vt:lpstr>Pushpin</vt:lpstr>
      <vt:lpstr>1_Pushpin</vt:lpstr>
      <vt:lpstr>Contemporary Photo Album</vt:lpstr>
      <vt:lpstr>4_Blank Presentation</vt:lpstr>
      <vt:lpstr>1_Gleam</vt:lpstr>
      <vt:lpstr>6_Blank Presentation</vt:lpstr>
      <vt:lpstr>5_Blank Presentation</vt:lpstr>
      <vt:lpstr>8_Blank Presentation</vt:lpstr>
      <vt:lpstr>1_Chute</vt:lpstr>
      <vt:lpstr>1_Beam</vt:lpstr>
      <vt:lpstr>Radar</vt:lpstr>
      <vt:lpstr>Blank Presentation</vt:lpstr>
      <vt:lpstr>3_Blank Presentation</vt:lpstr>
      <vt:lpstr>7_Blank Presentation</vt:lpstr>
      <vt:lpstr>9_Blank Presentation</vt:lpstr>
      <vt:lpstr>10_Blank Presentation</vt:lpstr>
      <vt:lpstr>11_Blank Presentation</vt:lpstr>
      <vt:lpstr>12_Blank Presentation</vt:lpstr>
      <vt:lpstr>2_Orbit</vt:lpstr>
      <vt:lpstr>13_Blank Presentation</vt:lpstr>
      <vt:lpstr>1_blstripc.ppt - Blue Stripes</vt:lpstr>
      <vt:lpstr>14_Blank Presentation</vt:lpstr>
      <vt:lpstr>49_Blank Presentation</vt:lpstr>
      <vt:lpstr>Office Theme</vt:lpstr>
      <vt:lpstr>34_Default Design</vt:lpstr>
      <vt:lpstr>11_Default Design</vt:lpstr>
      <vt:lpstr>15_Default Design</vt:lpstr>
      <vt:lpstr>3_Orbit</vt:lpstr>
      <vt:lpstr>20_Default Design</vt:lpstr>
      <vt:lpstr>Microsoft ClipArt Gallery</vt:lpstr>
      <vt:lpstr>Bitmap Image</vt:lpstr>
      <vt:lpstr>Romans 9–16</vt:lpstr>
      <vt:lpstr>Slides on  罗马 9</vt:lpstr>
      <vt:lpstr>为什么要 彼此接受?</vt:lpstr>
      <vt:lpstr>罗马书 9章</vt:lpstr>
      <vt:lpstr>罗马书里的义</vt:lpstr>
      <vt:lpstr>“以色列”始终是指雅各的肉身后裔  (9:1-5)</vt:lpstr>
      <vt:lpstr>罗马书中的神学术语</vt:lpstr>
      <vt:lpstr>雅各的拣选 (9:10-23)</vt:lpstr>
      <vt:lpstr>我将要去 天堂! 抱歉… 所有座位都已经满员.</vt:lpstr>
      <vt:lpstr>上帝的拣选公平吗?</vt:lpstr>
      <vt:lpstr>“既是这样，我们可以说甚么呢？　神不公平吗？绝对不会！ 15 因为他对摩西说： “我要怜悯谁，就怜悯谁；我要恩待谁，就恩待谁。” 16 这样看来，既不是出于人意，也不是由于人为（“人为”原文作“奔走”或“奔跑”），只在于那怜悯人的　神。 ”  (罗马 9:14-16 CNV).</vt:lpstr>
      <vt:lpstr>“17因为经上有话对法老说：“我把你兴起来，是要借着你显出我的大能，并且使我的名传遍全地。”</vt:lpstr>
      <vt:lpstr>”19这样，你会对我说：“那么他为甚么责怪人呢？有谁抗拒他的旨意呢？”</vt:lpstr>
      <vt:lpstr>“陶匠难道没有权用同一团的泥，又做贵重的、又做卑贱的器皿吗？”  (罗马 9:21 CNV).</vt:lpstr>
      <vt:lpstr>“22如果　神有意要显明他的忿怒，彰显他的大能，而多多容忍那可怒、预备遭毁灭的器皿， 23为了要使他丰盛的荣耀，彰显在那蒙恩、早已预备要得荣耀的器皿上，这又有甚么不可呢？ 24 这器皿就是我们这些不但从犹太人中，也从外族人中蒙召的人。”  (罗马 9:22-24 CNV).</vt:lpstr>
      <vt:lpstr>Slides on  罗马 10</vt:lpstr>
      <vt:lpstr>罗马书 10章</vt:lpstr>
      <vt:lpstr>一个保证安全 和提供确据的封印</vt:lpstr>
      <vt:lpstr>得救  的  确据</vt:lpstr>
      <vt:lpstr>罗马书10:9-10</vt:lpstr>
      <vt:lpstr>PowerPoint Presentation</vt:lpstr>
      <vt:lpstr>PowerPoint Presentation</vt:lpstr>
      <vt:lpstr>佳美的脚踪</vt:lpstr>
      <vt:lpstr>你的脚踪佳美吗?</vt:lpstr>
      <vt:lpstr>以色列民族有未来吗?</vt:lpstr>
      <vt:lpstr>以色列与教会之间的区别</vt:lpstr>
      <vt:lpstr>不连续性</vt:lpstr>
      <vt:lpstr>不连续性</vt:lpstr>
      <vt:lpstr>不连续性</vt:lpstr>
      <vt:lpstr>连续性</vt:lpstr>
      <vt:lpstr>连续性</vt:lpstr>
      <vt:lpstr>连续性</vt:lpstr>
      <vt:lpstr>对于相信的以色列民族有未来吗?</vt:lpstr>
      <vt:lpstr>总结罗马书9-11章</vt:lpstr>
      <vt:lpstr>Slides on  罗马 11</vt:lpstr>
      <vt:lpstr>罗马书 11章</vt:lpstr>
      <vt:lpstr>神的国</vt:lpstr>
      <vt:lpstr>以赛亚书 11:6-9</vt:lpstr>
      <vt:lpstr>狮子都被驯服!</vt:lpstr>
      <vt:lpstr>PowerPoint Presentation</vt:lpstr>
      <vt:lpstr>国度与契约时间表 </vt:lpstr>
      <vt:lpstr>PowerPoint Presentation</vt:lpstr>
      <vt:lpstr>从“新以色列” 角度看  圣约前千禧年派 </vt:lpstr>
      <vt:lpstr>为什么要分清以色列与教会?</vt:lpstr>
      <vt:lpstr>为什么要分清以色列与教会?</vt:lpstr>
      <vt:lpstr>问题: 以色列与教会： 无连续 或是 连续 ? 回答: 两者皆是! (参阅 新约导论 155r-155s页)</vt:lpstr>
      <vt:lpstr>以色列与教会之间的更多对比</vt:lpstr>
      <vt:lpstr>外邦人的移植</vt:lpstr>
      <vt:lpstr>“以色列全家都要得救” (11:25-27)</vt:lpstr>
      <vt:lpstr>以色列如何全族得救呢? 11:25-32</vt:lpstr>
      <vt:lpstr>以色列如何全族得救呢? 11:25-32</vt:lpstr>
      <vt:lpstr>“这杯是用我的血所立的新约” ： (路 22:20)</vt:lpstr>
      <vt:lpstr>Slides on  罗马 12</vt:lpstr>
      <vt:lpstr>为什么要 彼此接受?</vt:lpstr>
      <vt:lpstr>PowerPoint Presentation</vt:lpstr>
      <vt:lpstr>罗马书里的义</vt:lpstr>
      <vt:lpstr>在罗马书12-13章中更新变化的义</vt:lpstr>
      <vt:lpstr>罗马书12:1-2</vt:lpstr>
      <vt:lpstr>PowerPoint Presentation</vt:lpstr>
      <vt:lpstr>PowerPoint Presentation</vt:lpstr>
      <vt:lpstr>恩赐的类别 (彼前 4:11; 罗 12:6-8)</vt:lpstr>
      <vt:lpstr>身体及生命（罗12）</vt:lpstr>
      <vt:lpstr>罗马书12章的应用</vt:lpstr>
      <vt:lpstr>Slides on  罗马 13</vt:lpstr>
      <vt:lpstr>罗马书十三章</vt:lpstr>
      <vt:lpstr>你服从吗?</vt:lpstr>
      <vt:lpstr>服从哪个 国家?</vt:lpstr>
      <vt:lpstr>服从政府 无论哪种…</vt:lpstr>
      <vt:lpstr>服从政府 无论哪种…</vt:lpstr>
      <vt:lpstr>尼禄(公元54-68)</vt:lpstr>
      <vt:lpstr>  服从政府 (13:1-7)</vt:lpstr>
      <vt:lpstr>皇帝的膜拜威胁基督徒</vt:lpstr>
      <vt:lpstr>小普林尼 (公元111-113)</vt:lpstr>
      <vt:lpstr>有帮助的通信 (公元111)</vt:lpstr>
      <vt:lpstr>早期教会的苦难</vt:lpstr>
      <vt:lpstr>早期教会的苦难</vt:lpstr>
      <vt:lpstr>基督徒越来越被描写为…</vt:lpstr>
      <vt:lpstr>带回家的</vt:lpstr>
      <vt:lpstr>Slides on  罗马 14</vt:lpstr>
      <vt:lpstr>罗马书十四章一节至十五章十三节</vt:lpstr>
      <vt:lpstr>黑 与 白</vt:lpstr>
      <vt:lpstr>灰色 地带</vt:lpstr>
      <vt:lpstr>灰色地带的例子</vt:lpstr>
      <vt:lpstr>灰色地带的例子</vt:lpstr>
      <vt:lpstr>灰色地带的例子</vt:lpstr>
      <vt:lpstr>我们应否跟从  别人的 良心?</vt:lpstr>
      <vt:lpstr>为什么要在灰色的问题上放弃我们的权利?</vt:lpstr>
      <vt:lpstr>I. 表现爱于知识 (林前8:1-3).</vt:lpstr>
      <vt:lpstr>爱</vt:lpstr>
      <vt:lpstr>Black</vt:lpstr>
      <vt:lpstr>II. 维护软弱信徒的良心  (林前8:4-8).</vt:lpstr>
      <vt:lpstr>III. 若是会伤害软弱的弟兄,宁可永远放弃你的权利  (林前8:9-13).</vt:lpstr>
      <vt:lpstr>接触秤盘</vt:lpstr>
      <vt:lpstr>PowerPoint Presentation</vt:lpstr>
      <vt:lpstr>动脑筋</vt:lpstr>
      <vt:lpstr>Theme</vt:lpstr>
      <vt:lpstr>信心超越自由  </vt:lpstr>
      <vt:lpstr>PowerPoint Presentation</vt:lpstr>
      <vt:lpstr>PowerPoint Presentation</vt:lpstr>
      <vt:lpstr>基督徒如何处理非必需品？</vt:lpstr>
      <vt:lpstr>背景</vt:lpstr>
      <vt:lpstr>罗马书 14:22-23 </vt:lpstr>
      <vt:lpstr>I.非重要物保留在神和你之间便可，不需觉内疚（14：22） </vt:lpstr>
      <vt:lpstr>罗马书 14:22 </vt:lpstr>
      <vt:lpstr>PowerPoint Presentation</vt:lpstr>
      <vt:lpstr>II. 信心的行为 (14:23)</vt:lpstr>
      <vt:lpstr>进退两难?</vt:lpstr>
      <vt:lpstr>进退两难?</vt:lpstr>
      <vt:lpstr>进退两难?</vt:lpstr>
      <vt:lpstr>基督徒如何处理非必需品？</vt:lpstr>
      <vt:lpstr>罗马书 14:23 </vt:lpstr>
      <vt:lpstr>   罗马书主题14：22-23 非重要物保留在神和你之间便可，不需觉内疚 </vt:lpstr>
      <vt:lpstr>神命令所有的犹太人在每个逾越节吃羊</vt:lpstr>
      <vt:lpstr>PowerPoint Presentation</vt:lpstr>
      <vt:lpstr>在罗马的两个反对组派14:1–15:13</vt:lpstr>
      <vt:lpstr>在罗马的两个反对组派14:1–15:13</vt:lpstr>
      <vt:lpstr>你教会里的灰色区域有那些呢？</vt:lpstr>
      <vt:lpstr>如何辨认一个灰色地带？</vt:lpstr>
      <vt:lpstr>如何来处理你个人生命里面的灰色地带？</vt:lpstr>
      <vt:lpstr>如何处理教会里面的灰色地带？</vt:lpstr>
      <vt:lpstr>灰色地带问题处理实例</vt:lpstr>
      <vt:lpstr>Slides on  罗马 15</vt:lpstr>
      <vt:lpstr>罗马书十五章十四节至十六章二十三节</vt:lpstr>
      <vt:lpstr>罗马书里的义</vt:lpstr>
      <vt:lpstr>扩展你的疆界</vt:lpstr>
      <vt:lpstr>Barna 调查</vt:lpstr>
      <vt:lpstr>你在扩展吗?</vt:lpstr>
      <vt:lpstr>你在 扩展你的疆界 (属灵的)吗?</vt:lpstr>
      <vt:lpstr>           保罗的第一次与第二次宣教旅程</vt:lpstr>
      <vt:lpstr>PAUL’S THIRD JOURNEY</vt:lpstr>
      <vt:lpstr>罗马书 15:14-33</vt:lpstr>
      <vt:lpstr>保罗的呼召: 肢体中的外邦人</vt:lpstr>
      <vt:lpstr>Romans 15:14-19</vt:lpstr>
      <vt:lpstr>保罗向西进行的事工</vt:lpstr>
      <vt:lpstr>Romans 15:20-22</vt:lpstr>
      <vt:lpstr>五旬节时人们所来自的国家 (徒2:10)</vt:lpstr>
      <vt:lpstr>宣教机构…</vt:lpstr>
      <vt:lpstr>WorldVenture 宣教培训中心讲师</vt:lpstr>
      <vt:lpstr>Susan &amp; Rick @ 橄榄山</vt:lpstr>
      <vt:lpstr>Dead Sea Mud</vt:lpstr>
      <vt:lpstr>“传福音给凡受造的” (马可福音 16:15)</vt:lpstr>
      <vt:lpstr>新  加  坡  神  学  院</vt:lpstr>
      <vt:lpstr>在新加坡神学院的“诸国”</vt:lpstr>
      <vt:lpstr>PowerPoint Presentation</vt:lpstr>
      <vt:lpstr>蒙 古</vt:lpstr>
      <vt:lpstr>什么使你  充满激情?</vt:lpstr>
      <vt:lpstr>恩赐的种类  (彼得前书4:11; 罗马书12:6-8)</vt:lpstr>
      <vt:lpstr>Budmaa 福音机构牧师  佈道爆發, 蒙古</vt:lpstr>
      <vt:lpstr>Maranata.com.mn 福音网站</vt:lpstr>
      <vt:lpstr>什么是最重要的?</vt:lpstr>
      <vt:lpstr>什么是最重要的?</vt:lpstr>
      <vt:lpstr>我们的优先次序…</vt:lpstr>
      <vt:lpstr>罗马书 15:14-33</vt:lpstr>
      <vt:lpstr>罗马书 15:23-24</vt:lpstr>
      <vt:lpstr>保罗下一个宣教工场: 西班牙(15:23-29)</vt:lpstr>
      <vt:lpstr>罗马书 15:25-27</vt:lpstr>
      <vt:lpstr>保罗下一个宣教工场: 西班牙(15:23-29)</vt:lpstr>
      <vt:lpstr>罗马书 15:28-29</vt:lpstr>
      <vt:lpstr>保罗下一个宣教工场: 西班牙(15:23-29)</vt:lpstr>
      <vt:lpstr>保罗下一个宣教工场: 西班牙(15:23-29)</vt:lpstr>
      <vt:lpstr>我们的新扩展…</vt:lpstr>
      <vt:lpstr>TBB</vt:lpstr>
      <vt:lpstr>TBB Vision</vt:lpstr>
      <vt:lpstr>英语  </vt:lpstr>
      <vt:lpstr>Bangla</vt:lpstr>
      <vt:lpstr>Burmese</vt:lpstr>
      <vt:lpstr>钦邦语</vt:lpstr>
      <vt:lpstr>Chinese (Mandarin)</vt:lpstr>
      <vt:lpstr>Dutch</vt:lpstr>
      <vt:lpstr>French</vt:lpstr>
      <vt:lpstr>Japanese</vt:lpstr>
      <vt:lpstr>Hindi</vt:lpstr>
      <vt:lpstr>Bahasa Indonesia</vt:lpstr>
      <vt:lpstr>Kachin (Myanmar)</vt:lpstr>
      <vt:lpstr>Kiswahili (Kenya)</vt:lpstr>
      <vt:lpstr>Khmer (Cambodian)</vt:lpstr>
      <vt:lpstr>Korean</vt:lpstr>
      <vt:lpstr>Malay</vt:lpstr>
      <vt:lpstr>Mao (India)</vt:lpstr>
      <vt:lpstr>Malayalam (India)</vt:lpstr>
      <vt:lpstr>Mao</vt:lpstr>
      <vt:lpstr>Mongolian</vt:lpstr>
      <vt:lpstr>Nepali</vt:lpstr>
      <vt:lpstr>Paite (India)</vt:lpstr>
      <vt:lpstr>Spanish</vt:lpstr>
      <vt:lpstr>Sumi (India)</vt:lpstr>
      <vt:lpstr>Swahili (Kenya)</vt:lpstr>
      <vt:lpstr>Tagalog (Philippines)</vt:lpstr>
      <vt:lpstr>Tamil (Sri Lanka/India)</vt:lpstr>
      <vt:lpstr>Tangkhul (India)</vt:lpstr>
      <vt:lpstr>Tenyidie</vt:lpstr>
      <vt:lpstr>Vietnamese</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新约全书链接地址 BibleStudyDownloads.org</vt:lpstr>
      <vt:lpstr>从个人角度, 你 在支持神所指引的新方向吗?</vt:lpstr>
      <vt:lpstr>2006年10月6日星期五第一次聚会 从6个国家来的17位弟兄姐妹</vt:lpstr>
      <vt:lpstr>事工需要你!</vt:lpstr>
      <vt:lpstr>罗马书 15:14-33</vt:lpstr>
      <vt:lpstr>罗马书 15:30-33</vt:lpstr>
      <vt:lpstr>我的各种事工“帽子”</vt:lpstr>
      <vt:lpstr>又一天……</vt:lpstr>
      <vt:lpstr>祷告 </vt:lpstr>
      <vt:lpstr>保罗的重要思路</vt:lpstr>
      <vt:lpstr>罗马书 15:14-33</vt:lpstr>
      <vt:lpstr>为了将公义传播， 需要……</vt:lpstr>
      <vt:lpstr>Relationships (A Negative View)</vt:lpstr>
      <vt:lpstr>Slides on  罗马 16</vt:lpstr>
      <vt:lpstr>为了将公义传播， 需要……</vt:lpstr>
      <vt:lpstr>保罗的人际关系</vt:lpstr>
      <vt:lpstr>保罗的人际关系</vt:lpstr>
      <vt:lpstr>为了将公义传播， 需要……</vt:lpstr>
      <vt:lpstr>PowerPoint Presentation</vt:lpstr>
      <vt:lpstr>PowerPoint Presentation</vt:lpstr>
      <vt:lpstr>PowerPoint Presentation</vt:lpstr>
      <vt:lpstr>空坟墓是为了犹太人  和  外邦人!</vt:lpstr>
      <vt:lpstr>为什么要彼此接受?</vt:lpstr>
      <vt:lpstr>为什么要 彼此接受?</vt:lpstr>
      <vt:lpstr>罗马书主要思想 </vt:lpstr>
      <vt:lpstr>接受他人。</vt:lpstr>
      <vt:lpstr>接受他人。怎么样?</vt:lpstr>
      <vt:lpstr>你怎样认识祂 ?</vt:lpstr>
      <vt:lpstr>罗马书10:9-10</vt:lpstr>
      <vt:lpstr>接受他人。怎么样?</vt:lpstr>
      <vt:lpstr>Black</vt:lpstr>
      <vt:lpstr>新约全书链接地址 BibleStudyDownloads.org</vt:lpstr>
      <vt:lpstr>Black</vt:lpstr>
      <vt:lpstr>新约全书讲章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721</cp:revision>
  <dcterms:created xsi:type="dcterms:W3CDTF">2010-12-15T04:16:03Z</dcterms:created>
  <dcterms:modified xsi:type="dcterms:W3CDTF">2024-07-18T16:22:49Z</dcterms:modified>
</cp:coreProperties>
</file>