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3.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4.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5.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7.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8.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9.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0.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2.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3.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4.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5.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6.xml" ContentType="application/vnd.openxmlformats-officedocument.theme+xml"/>
  <Override PartName="/ppt/slideLayouts/slideLayout271.xml" ContentType="application/vnd.openxmlformats-officedocument.presentationml.slideLayout+xml"/>
  <Override PartName="/ppt/theme/theme27.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8.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9.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0.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1.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2.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3.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4.xml" ContentType="application/vnd.openxmlformats-officedocument.theme+xml"/>
  <Override PartName="/ppt/slideLayouts/slideLayout351.xml" ContentType="application/vnd.openxmlformats-officedocument.presentationml.slideLayout+xml"/>
  <Override PartName="/ppt/theme/theme35.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6.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7.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8.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9.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40.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41.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2.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3.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4.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5.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6.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47.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48.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9.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50.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51.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2.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heme/themeOverride1.xml" ContentType="application/vnd.openxmlformats-officedocument.themeOverr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 id="2147483701" r:id="rId4"/>
    <p:sldMasterId id="2147483713" r:id="rId5"/>
    <p:sldMasterId id="2147483725" r:id="rId6"/>
    <p:sldMasterId id="2147483736" r:id="rId7"/>
    <p:sldMasterId id="2147483747" r:id="rId8"/>
    <p:sldMasterId id="2147483759" r:id="rId9"/>
    <p:sldMasterId id="2147483771" r:id="rId10"/>
    <p:sldMasterId id="2147483773" r:id="rId11"/>
    <p:sldMasterId id="2147483784" r:id="rId12"/>
    <p:sldMasterId id="2147483795" r:id="rId13"/>
    <p:sldMasterId id="2147483799" r:id="rId14"/>
    <p:sldMasterId id="2147483811" r:id="rId15"/>
    <p:sldMasterId id="2147483823" r:id="rId16"/>
    <p:sldMasterId id="2147483835" r:id="rId17"/>
    <p:sldMasterId id="2147483931" r:id="rId18"/>
    <p:sldMasterId id="2147483969" r:id="rId19"/>
    <p:sldMasterId id="2147483981" r:id="rId20"/>
    <p:sldMasterId id="2147483993" r:id="rId21"/>
    <p:sldMasterId id="2147484030" r:id="rId22"/>
    <p:sldMasterId id="2147484044" r:id="rId23"/>
    <p:sldMasterId id="2147484056" r:id="rId24"/>
    <p:sldMasterId id="2147484068" r:id="rId25"/>
    <p:sldMasterId id="2147484080" r:id="rId26"/>
    <p:sldMasterId id="2147484094" r:id="rId27"/>
    <p:sldMasterId id="2147484096" r:id="rId28"/>
    <p:sldMasterId id="2147484108" r:id="rId29"/>
    <p:sldMasterId id="2147484120" r:id="rId30"/>
    <p:sldMasterId id="2147484132" r:id="rId31"/>
    <p:sldMasterId id="2147484144" r:id="rId32"/>
    <p:sldMasterId id="2147484156" r:id="rId33"/>
    <p:sldMasterId id="2147484168" r:id="rId34"/>
    <p:sldMasterId id="2147484182" r:id="rId35"/>
    <p:sldMasterId id="2147484184" r:id="rId36"/>
    <p:sldMasterId id="2147484197" r:id="rId37"/>
    <p:sldMasterId id="2147484210" r:id="rId38"/>
    <p:sldMasterId id="2147484223" r:id="rId39"/>
    <p:sldMasterId id="2147484236" r:id="rId40"/>
    <p:sldMasterId id="2147484248" r:id="rId41"/>
    <p:sldMasterId id="2147484260" r:id="rId42"/>
    <p:sldMasterId id="2147484272" r:id="rId43"/>
    <p:sldMasterId id="2147484285" r:id="rId44"/>
    <p:sldMasterId id="2147484298" r:id="rId45"/>
    <p:sldMasterId id="2147484310" r:id="rId46"/>
    <p:sldMasterId id="2147484313" r:id="rId47"/>
    <p:sldMasterId id="2147484325" r:id="rId48"/>
    <p:sldMasterId id="2147484337" r:id="rId49"/>
    <p:sldMasterId id="2147484349" r:id="rId50"/>
    <p:sldMasterId id="2147484362" r:id="rId51"/>
    <p:sldMasterId id="2147484377" r:id="rId52"/>
    <p:sldMasterId id="2147484390" r:id="rId53"/>
  </p:sldMasterIdLst>
  <p:notesMasterIdLst>
    <p:notesMasterId r:id="rId234"/>
  </p:notesMasterIdLst>
  <p:sldIdLst>
    <p:sldId id="4156" r:id="rId54"/>
    <p:sldId id="392" r:id="rId55"/>
    <p:sldId id="257" r:id="rId56"/>
    <p:sldId id="258" r:id="rId57"/>
    <p:sldId id="259" r:id="rId58"/>
    <p:sldId id="260" r:id="rId59"/>
    <p:sldId id="261" r:id="rId60"/>
    <p:sldId id="262" r:id="rId61"/>
    <p:sldId id="263" r:id="rId62"/>
    <p:sldId id="264" r:id="rId63"/>
    <p:sldId id="426" r:id="rId64"/>
    <p:sldId id="265" r:id="rId65"/>
    <p:sldId id="266" r:id="rId66"/>
    <p:sldId id="267" r:id="rId67"/>
    <p:sldId id="268" r:id="rId68"/>
    <p:sldId id="269" r:id="rId69"/>
    <p:sldId id="270" r:id="rId70"/>
    <p:sldId id="271" r:id="rId71"/>
    <p:sldId id="272" r:id="rId72"/>
    <p:sldId id="273" r:id="rId73"/>
    <p:sldId id="274" r:id="rId74"/>
    <p:sldId id="275" r:id="rId75"/>
    <p:sldId id="276" r:id="rId76"/>
    <p:sldId id="277" r:id="rId77"/>
    <p:sldId id="278" r:id="rId78"/>
    <p:sldId id="279" r:id="rId79"/>
    <p:sldId id="280" r:id="rId80"/>
    <p:sldId id="281" r:id="rId81"/>
    <p:sldId id="282" r:id="rId82"/>
    <p:sldId id="283" r:id="rId83"/>
    <p:sldId id="284" r:id="rId84"/>
    <p:sldId id="393" r:id="rId85"/>
    <p:sldId id="4148" r:id="rId86"/>
    <p:sldId id="285" r:id="rId87"/>
    <p:sldId id="286" r:id="rId88"/>
    <p:sldId id="287" r:id="rId89"/>
    <p:sldId id="288" r:id="rId90"/>
    <p:sldId id="407" r:id="rId91"/>
    <p:sldId id="408" r:id="rId92"/>
    <p:sldId id="409" r:id="rId93"/>
    <p:sldId id="629" r:id="rId94"/>
    <p:sldId id="411" r:id="rId95"/>
    <p:sldId id="412" r:id="rId96"/>
    <p:sldId id="413" r:id="rId97"/>
    <p:sldId id="414" r:id="rId98"/>
    <p:sldId id="415" r:id="rId99"/>
    <p:sldId id="416" r:id="rId100"/>
    <p:sldId id="417" r:id="rId101"/>
    <p:sldId id="419" r:id="rId102"/>
    <p:sldId id="420" r:id="rId103"/>
    <p:sldId id="421" r:id="rId104"/>
    <p:sldId id="422" r:id="rId105"/>
    <p:sldId id="423" r:id="rId106"/>
    <p:sldId id="424" r:id="rId107"/>
    <p:sldId id="425" r:id="rId108"/>
    <p:sldId id="289" r:id="rId109"/>
    <p:sldId id="290" r:id="rId110"/>
    <p:sldId id="291" r:id="rId111"/>
    <p:sldId id="292" r:id="rId112"/>
    <p:sldId id="293" r:id="rId113"/>
    <p:sldId id="294" r:id="rId114"/>
    <p:sldId id="295" r:id="rId115"/>
    <p:sldId id="296" r:id="rId116"/>
    <p:sldId id="297" r:id="rId117"/>
    <p:sldId id="394" r:id="rId118"/>
    <p:sldId id="298" r:id="rId119"/>
    <p:sldId id="299" r:id="rId120"/>
    <p:sldId id="300" r:id="rId121"/>
    <p:sldId id="301" r:id="rId122"/>
    <p:sldId id="302" r:id="rId123"/>
    <p:sldId id="303" r:id="rId124"/>
    <p:sldId id="304" r:id="rId125"/>
    <p:sldId id="305" r:id="rId126"/>
    <p:sldId id="306" r:id="rId127"/>
    <p:sldId id="402" r:id="rId128"/>
    <p:sldId id="401" r:id="rId129"/>
    <p:sldId id="4149" r:id="rId130"/>
    <p:sldId id="307" r:id="rId131"/>
    <p:sldId id="308" r:id="rId132"/>
    <p:sldId id="309" r:id="rId133"/>
    <p:sldId id="310" r:id="rId134"/>
    <p:sldId id="311" r:id="rId135"/>
    <p:sldId id="312" r:id="rId136"/>
    <p:sldId id="313" r:id="rId137"/>
    <p:sldId id="314" r:id="rId138"/>
    <p:sldId id="315" r:id="rId139"/>
    <p:sldId id="316" r:id="rId140"/>
    <p:sldId id="317" r:id="rId141"/>
    <p:sldId id="318" r:id="rId142"/>
    <p:sldId id="670" r:id="rId143"/>
    <p:sldId id="576" r:id="rId144"/>
    <p:sldId id="577" r:id="rId145"/>
    <p:sldId id="578" r:id="rId146"/>
    <p:sldId id="579" r:id="rId147"/>
    <p:sldId id="580" r:id="rId148"/>
    <p:sldId id="563" r:id="rId149"/>
    <p:sldId id="564" r:id="rId150"/>
    <p:sldId id="948" r:id="rId151"/>
    <p:sldId id="566" r:id="rId152"/>
    <p:sldId id="567" r:id="rId153"/>
    <p:sldId id="900" r:id="rId154"/>
    <p:sldId id="588" r:id="rId155"/>
    <p:sldId id="569" r:id="rId156"/>
    <p:sldId id="570" r:id="rId157"/>
    <p:sldId id="396" r:id="rId158"/>
    <p:sldId id="320" r:id="rId159"/>
    <p:sldId id="321" r:id="rId160"/>
    <p:sldId id="397" r:id="rId161"/>
    <p:sldId id="322" r:id="rId162"/>
    <p:sldId id="323" r:id="rId163"/>
    <p:sldId id="324" r:id="rId164"/>
    <p:sldId id="325" r:id="rId165"/>
    <p:sldId id="326" r:id="rId166"/>
    <p:sldId id="4151" r:id="rId167"/>
    <p:sldId id="4152" r:id="rId168"/>
    <p:sldId id="403" r:id="rId169"/>
    <p:sldId id="554" r:id="rId170"/>
    <p:sldId id="555" r:id="rId171"/>
    <p:sldId id="404" r:id="rId172"/>
    <p:sldId id="405" r:id="rId173"/>
    <p:sldId id="406" r:id="rId174"/>
    <p:sldId id="4153" r:id="rId175"/>
    <p:sldId id="4154" r:id="rId176"/>
    <p:sldId id="359" r:id="rId177"/>
    <p:sldId id="4155" r:id="rId178"/>
    <p:sldId id="965" r:id="rId179"/>
    <p:sldId id="327" r:id="rId180"/>
    <p:sldId id="328" r:id="rId181"/>
    <p:sldId id="4150" r:id="rId182"/>
    <p:sldId id="1015" r:id="rId183"/>
    <p:sldId id="329" r:id="rId184"/>
    <p:sldId id="376" r:id="rId185"/>
    <p:sldId id="330" r:id="rId186"/>
    <p:sldId id="331" r:id="rId187"/>
    <p:sldId id="332" r:id="rId188"/>
    <p:sldId id="333" r:id="rId189"/>
    <p:sldId id="334" r:id="rId190"/>
    <p:sldId id="335" r:id="rId191"/>
    <p:sldId id="336" r:id="rId192"/>
    <p:sldId id="337" r:id="rId193"/>
    <p:sldId id="338" r:id="rId194"/>
    <p:sldId id="339" r:id="rId195"/>
    <p:sldId id="340" r:id="rId196"/>
    <p:sldId id="341" r:id="rId197"/>
    <p:sldId id="342" r:id="rId198"/>
    <p:sldId id="343" r:id="rId199"/>
    <p:sldId id="400" r:id="rId200"/>
    <p:sldId id="427" r:id="rId201"/>
    <p:sldId id="428" r:id="rId202"/>
    <p:sldId id="429" r:id="rId203"/>
    <p:sldId id="430" r:id="rId204"/>
    <p:sldId id="431" r:id="rId205"/>
    <p:sldId id="432" r:id="rId206"/>
    <p:sldId id="433" r:id="rId207"/>
    <p:sldId id="434" r:id="rId208"/>
    <p:sldId id="435" r:id="rId209"/>
    <p:sldId id="436" r:id="rId210"/>
    <p:sldId id="437" r:id="rId211"/>
    <p:sldId id="1006" r:id="rId212"/>
    <p:sldId id="1007" r:id="rId213"/>
    <p:sldId id="1008" r:id="rId214"/>
    <p:sldId id="4157" r:id="rId215"/>
    <p:sldId id="4158" r:id="rId216"/>
    <p:sldId id="4159" r:id="rId217"/>
    <p:sldId id="4160" r:id="rId218"/>
    <p:sldId id="4161" r:id="rId219"/>
    <p:sldId id="4162" r:id="rId220"/>
    <p:sldId id="344" r:id="rId221"/>
    <p:sldId id="345" r:id="rId222"/>
    <p:sldId id="346" r:id="rId223"/>
    <p:sldId id="347" r:id="rId224"/>
    <p:sldId id="348" r:id="rId225"/>
    <p:sldId id="349" r:id="rId226"/>
    <p:sldId id="350" r:id="rId227"/>
    <p:sldId id="351" r:id="rId228"/>
    <p:sldId id="352" r:id="rId229"/>
    <p:sldId id="353" r:id="rId230"/>
    <p:sldId id="389" r:id="rId231"/>
    <p:sldId id="2012" r:id="rId232"/>
    <p:sldId id="399" r:id="rId2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7F7"/>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302"/>
    <p:restoredTop sz="86199"/>
  </p:normalViewPr>
  <p:slideViewPr>
    <p:cSldViewPr>
      <p:cViewPr varScale="1">
        <p:scale>
          <a:sx n="133" d="100"/>
          <a:sy n="133" d="100"/>
        </p:scale>
        <p:origin x="368" y="200"/>
      </p:cViewPr>
      <p:guideLst>
        <p:guide orient="horz" pos="2160"/>
        <p:guide pos="2880"/>
      </p:guideLst>
    </p:cSldViewPr>
  </p:slideViewPr>
  <p:notesTextViewPr>
    <p:cViewPr>
      <p:scale>
        <a:sx n="1" d="1"/>
        <a:sy n="1" d="1"/>
      </p:scale>
      <p:origin x="0" y="0"/>
    </p:cViewPr>
  </p:notesTextViewPr>
  <p:sorterViewPr>
    <p:cViewPr varScale="1">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0.xml"/><Relationship Id="rId84" Type="http://schemas.openxmlformats.org/officeDocument/2006/relationships/slide" Target="slides/slide31.xml"/><Relationship Id="rId138" Type="http://schemas.openxmlformats.org/officeDocument/2006/relationships/slide" Target="slides/slide85.xml"/><Relationship Id="rId159" Type="http://schemas.openxmlformats.org/officeDocument/2006/relationships/slide" Target="slides/slide106.xml"/><Relationship Id="rId170" Type="http://schemas.openxmlformats.org/officeDocument/2006/relationships/slide" Target="slides/slide117.xml"/><Relationship Id="rId191" Type="http://schemas.openxmlformats.org/officeDocument/2006/relationships/slide" Target="slides/slide138.xml"/><Relationship Id="rId205" Type="http://schemas.openxmlformats.org/officeDocument/2006/relationships/slide" Target="slides/slide152.xml"/><Relationship Id="rId226" Type="http://schemas.openxmlformats.org/officeDocument/2006/relationships/slide" Target="slides/slide173.xml"/><Relationship Id="rId107" Type="http://schemas.openxmlformats.org/officeDocument/2006/relationships/slide" Target="slides/slide5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21.xml"/><Relationship Id="rId128" Type="http://schemas.openxmlformats.org/officeDocument/2006/relationships/slide" Target="slides/slide75.xml"/><Relationship Id="rId149" Type="http://schemas.openxmlformats.org/officeDocument/2006/relationships/slide" Target="slides/slide96.xml"/><Relationship Id="rId5" Type="http://schemas.openxmlformats.org/officeDocument/2006/relationships/slideMaster" Target="slideMasters/slideMaster5.xml"/><Relationship Id="rId95" Type="http://schemas.openxmlformats.org/officeDocument/2006/relationships/slide" Target="slides/slide42.xml"/><Relationship Id="rId160" Type="http://schemas.openxmlformats.org/officeDocument/2006/relationships/slide" Target="slides/slide107.xml"/><Relationship Id="rId181" Type="http://schemas.openxmlformats.org/officeDocument/2006/relationships/slide" Target="slides/slide128.xml"/><Relationship Id="rId216" Type="http://schemas.openxmlformats.org/officeDocument/2006/relationships/slide" Target="slides/slide163.xml"/><Relationship Id="rId237"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1.xml"/><Relationship Id="rId118" Type="http://schemas.openxmlformats.org/officeDocument/2006/relationships/slide" Target="slides/slide65.xml"/><Relationship Id="rId139" Type="http://schemas.openxmlformats.org/officeDocument/2006/relationships/slide" Target="slides/slide86.xml"/><Relationship Id="rId85" Type="http://schemas.openxmlformats.org/officeDocument/2006/relationships/slide" Target="slides/slide32.xml"/><Relationship Id="rId150" Type="http://schemas.openxmlformats.org/officeDocument/2006/relationships/slide" Target="slides/slide97.xml"/><Relationship Id="rId171" Type="http://schemas.openxmlformats.org/officeDocument/2006/relationships/slide" Target="slides/slide118.xml"/><Relationship Id="rId192" Type="http://schemas.openxmlformats.org/officeDocument/2006/relationships/slide" Target="slides/slide139.xml"/><Relationship Id="rId206" Type="http://schemas.openxmlformats.org/officeDocument/2006/relationships/slide" Target="slides/slide153.xml"/><Relationship Id="rId227" Type="http://schemas.openxmlformats.org/officeDocument/2006/relationships/slide" Target="slides/slide17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5.xml"/><Relationship Id="rId129" Type="http://schemas.openxmlformats.org/officeDocument/2006/relationships/slide" Target="slides/slide76.xml"/><Relationship Id="rId54" Type="http://schemas.openxmlformats.org/officeDocument/2006/relationships/slide" Target="slides/slide1.xml"/><Relationship Id="rId75" Type="http://schemas.openxmlformats.org/officeDocument/2006/relationships/slide" Target="slides/slide22.xml"/><Relationship Id="rId96" Type="http://schemas.openxmlformats.org/officeDocument/2006/relationships/slide" Target="slides/slide43.xml"/><Relationship Id="rId140" Type="http://schemas.openxmlformats.org/officeDocument/2006/relationships/slide" Target="slides/slide87.xml"/><Relationship Id="rId161" Type="http://schemas.openxmlformats.org/officeDocument/2006/relationships/slide" Target="slides/slide108.xml"/><Relationship Id="rId182" Type="http://schemas.openxmlformats.org/officeDocument/2006/relationships/slide" Target="slides/slide129.xml"/><Relationship Id="rId217" Type="http://schemas.openxmlformats.org/officeDocument/2006/relationships/slide" Target="slides/slide164.xml"/><Relationship Id="rId6" Type="http://schemas.openxmlformats.org/officeDocument/2006/relationships/slideMaster" Target="slideMasters/slideMaster6.xml"/><Relationship Id="rId238" Type="http://schemas.openxmlformats.org/officeDocument/2006/relationships/tableStyles" Target="tableStyles.xml"/><Relationship Id="rId23" Type="http://schemas.openxmlformats.org/officeDocument/2006/relationships/slideMaster" Target="slideMasters/slideMaster23.xml"/><Relationship Id="rId119" Type="http://schemas.openxmlformats.org/officeDocument/2006/relationships/slide" Target="slides/slide66.xml"/><Relationship Id="rId44" Type="http://schemas.openxmlformats.org/officeDocument/2006/relationships/slideMaster" Target="slideMasters/slideMaster44.xml"/><Relationship Id="rId65" Type="http://schemas.openxmlformats.org/officeDocument/2006/relationships/slide" Target="slides/slide12.xml"/><Relationship Id="rId86" Type="http://schemas.openxmlformats.org/officeDocument/2006/relationships/slide" Target="slides/slide33.xml"/><Relationship Id="rId130" Type="http://schemas.openxmlformats.org/officeDocument/2006/relationships/slide" Target="slides/slide77.xml"/><Relationship Id="rId151" Type="http://schemas.openxmlformats.org/officeDocument/2006/relationships/slide" Target="slides/slide98.xml"/><Relationship Id="rId172" Type="http://schemas.openxmlformats.org/officeDocument/2006/relationships/slide" Target="slides/slide119.xml"/><Relationship Id="rId193" Type="http://schemas.openxmlformats.org/officeDocument/2006/relationships/slide" Target="slides/slide140.xml"/><Relationship Id="rId207" Type="http://schemas.openxmlformats.org/officeDocument/2006/relationships/slide" Target="slides/slide154.xml"/><Relationship Id="rId228" Type="http://schemas.openxmlformats.org/officeDocument/2006/relationships/slide" Target="slides/slide175.xml"/><Relationship Id="rId13" Type="http://schemas.openxmlformats.org/officeDocument/2006/relationships/slideMaster" Target="slideMasters/slideMaster13.xml"/><Relationship Id="rId109" Type="http://schemas.openxmlformats.org/officeDocument/2006/relationships/slide" Target="slides/slide56.xml"/><Relationship Id="rId34" Type="http://schemas.openxmlformats.org/officeDocument/2006/relationships/slideMaster" Target="slideMasters/slideMaster34.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20" Type="http://schemas.openxmlformats.org/officeDocument/2006/relationships/slide" Target="slides/slide67.xml"/><Relationship Id="rId141" Type="http://schemas.openxmlformats.org/officeDocument/2006/relationships/slide" Target="slides/slide88.xml"/><Relationship Id="rId7" Type="http://schemas.openxmlformats.org/officeDocument/2006/relationships/slideMaster" Target="slideMasters/slideMaster7.xml"/><Relationship Id="rId162" Type="http://schemas.openxmlformats.org/officeDocument/2006/relationships/slide" Target="slides/slide109.xml"/><Relationship Id="rId183" Type="http://schemas.openxmlformats.org/officeDocument/2006/relationships/slide" Target="slides/slide130.xml"/><Relationship Id="rId218" Type="http://schemas.openxmlformats.org/officeDocument/2006/relationships/slide" Target="slides/slide165.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31" Type="http://schemas.openxmlformats.org/officeDocument/2006/relationships/slide" Target="slides/slide78.xml"/><Relationship Id="rId152" Type="http://schemas.openxmlformats.org/officeDocument/2006/relationships/slide" Target="slides/slide99.xml"/><Relationship Id="rId173" Type="http://schemas.openxmlformats.org/officeDocument/2006/relationships/slide" Target="slides/slide120.xml"/><Relationship Id="rId194" Type="http://schemas.openxmlformats.org/officeDocument/2006/relationships/slide" Target="slides/slide141.xml"/><Relationship Id="rId208" Type="http://schemas.openxmlformats.org/officeDocument/2006/relationships/slide" Target="slides/slide155.xml"/><Relationship Id="rId229" Type="http://schemas.openxmlformats.org/officeDocument/2006/relationships/slide" Target="slides/slide17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3.xml"/><Relationship Id="rId77" Type="http://schemas.openxmlformats.org/officeDocument/2006/relationships/slide" Target="slides/slide24.xml"/><Relationship Id="rId100" Type="http://schemas.openxmlformats.org/officeDocument/2006/relationships/slide" Target="slides/slide47.xml"/><Relationship Id="rId8" Type="http://schemas.openxmlformats.org/officeDocument/2006/relationships/slideMaster" Target="slideMasters/slideMaster8.xml"/><Relationship Id="rId98" Type="http://schemas.openxmlformats.org/officeDocument/2006/relationships/slide" Target="slides/slide45.xml"/><Relationship Id="rId121" Type="http://schemas.openxmlformats.org/officeDocument/2006/relationships/slide" Target="slides/slide68.xml"/><Relationship Id="rId142" Type="http://schemas.openxmlformats.org/officeDocument/2006/relationships/slide" Target="slides/slide89.xml"/><Relationship Id="rId163" Type="http://schemas.openxmlformats.org/officeDocument/2006/relationships/slide" Target="slides/slide110.xml"/><Relationship Id="rId184" Type="http://schemas.openxmlformats.org/officeDocument/2006/relationships/slide" Target="slides/slide131.xml"/><Relationship Id="rId219" Type="http://schemas.openxmlformats.org/officeDocument/2006/relationships/slide" Target="slides/slide166.xml"/><Relationship Id="rId230" Type="http://schemas.openxmlformats.org/officeDocument/2006/relationships/slide" Target="slides/slide177.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4.xml"/><Relationship Id="rId88" Type="http://schemas.openxmlformats.org/officeDocument/2006/relationships/slide" Target="slides/slide35.xml"/><Relationship Id="rId111" Type="http://schemas.openxmlformats.org/officeDocument/2006/relationships/slide" Target="slides/slide58.xml"/><Relationship Id="rId132" Type="http://schemas.openxmlformats.org/officeDocument/2006/relationships/slide" Target="slides/slide79.xml"/><Relationship Id="rId153" Type="http://schemas.openxmlformats.org/officeDocument/2006/relationships/slide" Target="slides/slide100.xml"/><Relationship Id="rId174" Type="http://schemas.openxmlformats.org/officeDocument/2006/relationships/slide" Target="slides/slide121.xml"/><Relationship Id="rId195" Type="http://schemas.openxmlformats.org/officeDocument/2006/relationships/slide" Target="slides/slide142.xml"/><Relationship Id="rId209" Type="http://schemas.openxmlformats.org/officeDocument/2006/relationships/slide" Target="slides/slide156.xml"/><Relationship Id="rId190" Type="http://schemas.openxmlformats.org/officeDocument/2006/relationships/slide" Target="slides/slide137.xml"/><Relationship Id="rId204" Type="http://schemas.openxmlformats.org/officeDocument/2006/relationships/slide" Target="slides/slide151.xml"/><Relationship Id="rId220" Type="http://schemas.openxmlformats.org/officeDocument/2006/relationships/slide" Target="slides/slide167.xml"/><Relationship Id="rId225" Type="http://schemas.openxmlformats.org/officeDocument/2006/relationships/slide" Target="slides/slide17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4.xml"/><Relationship Id="rId106" Type="http://schemas.openxmlformats.org/officeDocument/2006/relationships/slide" Target="slides/slide53.xml"/><Relationship Id="rId127" Type="http://schemas.openxmlformats.org/officeDocument/2006/relationships/slide" Target="slides/slide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0.xml"/><Relationship Id="rId78" Type="http://schemas.openxmlformats.org/officeDocument/2006/relationships/slide" Target="slides/slide25.xml"/><Relationship Id="rId94" Type="http://schemas.openxmlformats.org/officeDocument/2006/relationships/slide" Target="slides/slide41.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43" Type="http://schemas.openxmlformats.org/officeDocument/2006/relationships/slide" Target="slides/slide90.xml"/><Relationship Id="rId148" Type="http://schemas.openxmlformats.org/officeDocument/2006/relationships/slide" Target="slides/slide95.xml"/><Relationship Id="rId164" Type="http://schemas.openxmlformats.org/officeDocument/2006/relationships/slide" Target="slides/slide111.xml"/><Relationship Id="rId169" Type="http://schemas.openxmlformats.org/officeDocument/2006/relationships/slide" Target="slides/slide116.xml"/><Relationship Id="rId185" Type="http://schemas.openxmlformats.org/officeDocument/2006/relationships/slide" Target="slides/slide1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7.xml"/><Relationship Id="rId210" Type="http://schemas.openxmlformats.org/officeDocument/2006/relationships/slide" Target="slides/slide157.xml"/><Relationship Id="rId215" Type="http://schemas.openxmlformats.org/officeDocument/2006/relationships/slide" Target="slides/slide162.xml"/><Relationship Id="rId236" Type="http://schemas.openxmlformats.org/officeDocument/2006/relationships/viewProps" Target="viewProps.xml"/><Relationship Id="rId26" Type="http://schemas.openxmlformats.org/officeDocument/2006/relationships/slideMaster" Target="slideMasters/slideMaster26.xml"/><Relationship Id="rId231" Type="http://schemas.openxmlformats.org/officeDocument/2006/relationships/slide" Target="slides/slide178.xml"/><Relationship Id="rId47" Type="http://schemas.openxmlformats.org/officeDocument/2006/relationships/slideMaster" Target="slideMasters/slideMaster47.xml"/><Relationship Id="rId68" Type="http://schemas.openxmlformats.org/officeDocument/2006/relationships/slide" Target="slides/slide15.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slide" Target="slides/slide80.xml"/><Relationship Id="rId154" Type="http://schemas.openxmlformats.org/officeDocument/2006/relationships/slide" Target="slides/slide101.xml"/><Relationship Id="rId175" Type="http://schemas.openxmlformats.org/officeDocument/2006/relationships/slide" Target="slides/slide122.xml"/><Relationship Id="rId196" Type="http://schemas.openxmlformats.org/officeDocument/2006/relationships/slide" Target="slides/slide143.xml"/><Relationship Id="rId200" Type="http://schemas.openxmlformats.org/officeDocument/2006/relationships/slide" Target="slides/slide147.xml"/><Relationship Id="rId16" Type="http://schemas.openxmlformats.org/officeDocument/2006/relationships/slideMaster" Target="slideMasters/slideMaster16.xml"/><Relationship Id="rId221" Type="http://schemas.openxmlformats.org/officeDocument/2006/relationships/slide" Target="slides/slide168.xml"/><Relationship Id="rId37" Type="http://schemas.openxmlformats.org/officeDocument/2006/relationships/slideMaster" Target="slideMasters/slideMaster37.xml"/><Relationship Id="rId58" Type="http://schemas.openxmlformats.org/officeDocument/2006/relationships/slide" Target="slides/slide5.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44" Type="http://schemas.openxmlformats.org/officeDocument/2006/relationships/slide" Target="slides/slide91.xml"/><Relationship Id="rId90" Type="http://schemas.openxmlformats.org/officeDocument/2006/relationships/slide" Target="slides/slide37.xml"/><Relationship Id="rId165" Type="http://schemas.openxmlformats.org/officeDocument/2006/relationships/slide" Target="slides/slide112.xml"/><Relationship Id="rId186" Type="http://schemas.openxmlformats.org/officeDocument/2006/relationships/slide" Target="slides/slide133.xml"/><Relationship Id="rId211" Type="http://schemas.openxmlformats.org/officeDocument/2006/relationships/slide" Target="slides/slide158.xml"/><Relationship Id="rId232" Type="http://schemas.openxmlformats.org/officeDocument/2006/relationships/slide" Target="slides/slide17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6.xml"/><Relationship Id="rId113" Type="http://schemas.openxmlformats.org/officeDocument/2006/relationships/slide" Target="slides/slide60.xml"/><Relationship Id="rId134" Type="http://schemas.openxmlformats.org/officeDocument/2006/relationships/slide" Target="slides/slide81.xml"/><Relationship Id="rId80" Type="http://schemas.openxmlformats.org/officeDocument/2006/relationships/slide" Target="slides/slide27.xml"/><Relationship Id="rId155" Type="http://schemas.openxmlformats.org/officeDocument/2006/relationships/slide" Target="slides/slide102.xml"/><Relationship Id="rId176" Type="http://schemas.openxmlformats.org/officeDocument/2006/relationships/slide" Target="slides/slide123.xml"/><Relationship Id="rId197" Type="http://schemas.openxmlformats.org/officeDocument/2006/relationships/slide" Target="slides/slide144.xml"/><Relationship Id="rId201" Type="http://schemas.openxmlformats.org/officeDocument/2006/relationships/slide" Target="slides/slide148.xml"/><Relationship Id="rId222" Type="http://schemas.openxmlformats.org/officeDocument/2006/relationships/slide" Target="slides/slide16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6.xml"/><Relationship Id="rId103" Type="http://schemas.openxmlformats.org/officeDocument/2006/relationships/slide" Target="slides/slide50.xml"/><Relationship Id="rId124" Type="http://schemas.openxmlformats.org/officeDocument/2006/relationships/slide" Target="slides/slide71.xml"/><Relationship Id="rId70" Type="http://schemas.openxmlformats.org/officeDocument/2006/relationships/slide" Target="slides/slide17.xml"/><Relationship Id="rId91" Type="http://schemas.openxmlformats.org/officeDocument/2006/relationships/slide" Target="slides/slide38.xml"/><Relationship Id="rId145" Type="http://schemas.openxmlformats.org/officeDocument/2006/relationships/slide" Target="slides/slide92.xml"/><Relationship Id="rId166" Type="http://schemas.openxmlformats.org/officeDocument/2006/relationships/slide" Target="slides/slide113.xml"/><Relationship Id="rId187" Type="http://schemas.openxmlformats.org/officeDocument/2006/relationships/slide" Target="slides/slide134.xml"/><Relationship Id="rId1" Type="http://schemas.openxmlformats.org/officeDocument/2006/relationships/slideMaster" Target="slideMasters/slideMaster1.xml"/><Relationship Id="rId212" Type="http://schemas.openxmlformats.org/officeDocument/2006/relationships/slide" Target="slides/slide159.xml"/><Relationship Id="rId233" Type="http://schemas.openxmlformats.org/officeDocument/2006/relationships/slide" Target="slides/slide18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1.xml"/><Relationship Id="rId60" Type="http://schemas.openxmlformats.org/officeDocument/2006/relationships/slide" Target="slides/slide7.xml"/><Relationship Id="rId81" Type="http://schemas.openxmlformats.org/officeDocument/2006/relationships/slide" Target="slides/slide28.xml"/><Relationship Id="rId135" Type="http://schemas.openxmlformats.org/officeDocument/2006/relationships/slide" Target="slides/slide82.xml"/><Relationship Id="rId156" Type="http://schemas.openxmlformats.org/officeDocument/2006/relationships/slide" Target="slides/slide103.xml"/><Relationship Id="rId177" Type="http://schemas.openxmlformats.org/officeDocument/2006/relationships/slide" Target="slides/slide124.xml"/><Relationship Id="rId198" Type="http://schemas.openxmlformats.org/officeDocument/2006/relationships/slide" Target="slides/slide145.xml"/><Relationship Id="rId202" Type="http://schemas.openxmlformats.org/officeDocument/2006/relationships/slide" Target="slides/slide149.xml"/><Relationship Id="rId223" Type="http://schemas.openxmlformats.org/officeDocument/2006/relationships/slide" Target="slides/slide17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51.xml"/><Relationship Id="rId125" Type="http://schemas.openxmlformats.org/officeDocument/2006/relationships/slide" Target="slides/slide72.xml"/><Relationship Id="rId146" Type="http://schemas.openxmlformats.org/officeDocument/2006/relationships/slide" Target="slides/slide93.xml"/><Relationship Id="rId167" Type="http://schemas.openxmlformats.org/officeDocument/2006/relationships/slide" Target="slides/slide114.xml"/><Relationship Id="rId188" Type="http://schemas.openxmlformats.org/officeDocument/2006/relationships/slide" Target="slides/slide135.xml"/><Relationship Id="rId71" Type="http://schemas.openxmlformats.org/officeDocument/2006/relationships/slide" Target="slides/slide18.xml"/><Relationship Id="rId92" Type="http://schemas.openxmlformats.org/officeDocument/2006/relationships/slide" Target="slides/slide39.xml"/><Relationship Id="rId213" Type="http://schemas.openxmlformats.org/officeDocument/2006/relationships/slide" Target="slides/slide160.xml"/><Relationship Id="rId234"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2.xml"/><Relationship Id="rId136" Type="http://schemas.openxmlformats.org/officeDocument/2006/relationships/slide" Target="slides/slide83.xml"/><Relationship Id="rId157" Type="http://schemas.openxmlformats.org/officeDocument/2006/relationships/slide" Target="slides/slide104.xml"/><Relationship Id="rId178" Type="http://schemas.openxmlformats.org/officeDocument/2006/relationships/slide" Target="slides/slide125.xml"/><Relationship Id="rId61" Type="http://schemas.openxmlformats.org/officeDocument/2006/relationships/slide" Target="slides/slide8.xml"/><Relationship Id="rId82" Type="http://schemas.openxmlformats.org/officeDocument/2006/relationships/slide" Target="slides/slide29.xml"/><Relationship Id="rId199" Type="http://schemas.openxmlformats.org/officeDocument/2006/relationships/slide" Target="slides/slide146.xml"/><Relationship Id="rId203" Type="http://schemas.openxmlformats.org/officeDocument/2006/relationships/slide" Target="slides/slide150.xml"/><Relationship Id="rId19" Type="http://schemas.openxmlformats.org/officeDocument/2006/relationships/slideMaster" Target="slideMasters/slideMaster19.xml"/><Relationship Id="rId224" Type="http://schemas.openxmlformats.org/officeDocument/2006/relationships/slide" Target="slides/slide171.xml"/><Relationship Id="rId30" Type="http://schemas.openxmlformats.org/officeDocument/2006/relationships/slideMaster" Target="slideMasters/slideMaster30.xml"/><Relationship Id="rId105" Type="http://schemas.openxmlformats.org/officeDocument/2006/relationships/slide" Target="slides/slide52.xml"/><Relationship Id="rId126" Type="http://schemas.openxmlformats.org/officeDocument/2006/relationships/slide" Target="slides/slide73.xml"/><Relationship Id="rId147" Type="http://schemas.openxmlformats.org/officeDocument/2006/relationships/slide" Target="slides/slide94.xml"/><Relationship Id="rId168" Type="http://schemas.openxmlformats.org/officeDocument/2006/relationships/slide" Target="slides/slide115.xml"/><Relationship Id="rId51" Type="http://schemas.openxmlformats.org/officeDocument/2006/relationships/slideMaster" Target="slideMasters/slideMaster51.xml"/><Relationship Id="rId72" Type="http://schemas.openxmlformats.org/officeDocument/2006/relationships/slide" Target="slides/slide19.xml"/><Relationship Id="rId93" Type="http://schemas.openxmlformats.org/officeDocument/2006/relationships/slide" Target="slides/slide40.xml"/><Relationship Id="rId189" Type="http://schemas.openxmlformats.org/officeDocument/2006/relationships/slide" Target="slides/slide136.xml"/><Relationship Id="rId3" Type="http://schemas.openxmlformats.org/officeDocument/2006/relationships/slideMaster" Target="slideMasters/slideMaster3.xml"/><Relationship Id="rId214" Type="http://schemas.openxmlformats.org/officeDocument/2006/relationships/slide" Target="slides/slide161.xml"/><Relationship Id="rId235" Type="http://schemas.openxmlformats.org/officeDocument/2006/relationships/presProps" Target="presProps.xml"/><Relationship Id="rId116" Type="http://schemas.openxmlformats.org/officeDocument/2006/relationships/slide" Target="slides/slide63.xml"/><Relationship Id="rId137" Type="http://schemas.openxmlformats.org/officeDocument/2006/relationships/slide" Target="slides/slide84.xml"/><Relationship Id="rId158" Type="http://schemas.openxmlformats.org/officeDocument/2006/relationships/slide" Target="slides/slide10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9.xml"/><Relationship Id="rId83" Type="http://schemas.openxmlformats.org/officeDocument/2006/relationships/slide" Target="slides/slide30.xml"/><Relationship Id="rId179" Type="http://schemas.openxmlformats.org/officeDocument/2006/relationships/slide" Target="slides/slide1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D41D0A-7C0C-4AFE-944D-78D6172B9776}" type="datetimeFigureOut">
              <a:rPr lang="en-GB" smtClean="0"/>
              <a:t>27/01/2025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DF4EFA-613F-4707-BF95-5D2997779B24}" type="slidenum">
              <a:rPr lang="en-GB" smtClean="0"/>
              <a:t>‹#›</a:t>
            </a:fld>
            <a:endParaRPr lang="en-GB"/>
          </a:p>
        </p:txBody>
      </p:sp>
    </p:spTree>
    <p:extLst>
      <p:ext uri="{BB962C8B-B14F-4D97-AF65-F5344CB8AC3E}">
        <p14:creationId xmlns:p14="http://schemas.microsoft.com/office/powerpoint/2010/main" val="1291844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wholesomewords.org/etexts/chafer/saved.html"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wholesomewords.org/etexts/chafer/saved.html"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wholesomewords.org/etexts/chafer/saved.html"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wholesomewords.org/etexts/chafer/saved.html"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wrohflorida.com" TargetMode="External"/><Relationship Id="rId2" Type="http://schemas.openxmlformats.org/officeDocument/2006/relationships/slide" Target="../slides/slide130.xml"/><Relationship Id="rId1" Type="http://schemas.openxmlformats.org/officeDocument/2006/relationships/notesMaster" Target="../notesMasters/notesMaster1.xml"/><Relationship Id="rId4" Type="http://schemas.openxmlformats.org/officeDocument/2006/relationships/hyperlink" Target="http://wrohflorida.com/"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www.dallastelegraph.com/58850" TargetMode="External"/><Relationship Id="rId2" Type="http://schemas.openxmlformats.org/officeDocument/2006/relationships/slide" Target="../slides/slide153.xml"/><Relationship Id="rId1" Type="http://schemas.openxmlformats.org/officeDocument/2006/relationships/notesMaster" Target="../notesMasters/notesMaster1.xml"/><Relationship Id="rId4" Type="http://schemas.openxmlformats.org/officeDocument/2006/relationships/hyperlink" Target="http://www.dallastelegraph.com/author/editorial" TargetMode="Externa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p:cNvSpPr>
          <p:nvPr>
            <p:ph type="sldImg"/>
          </p:nvPr>
        </p:nvSpPr>
        <p:spPr>
          <a:ln/>
        </p:spPr>
      </p:sp>
      <p:sp>
        <p:nvSpPr>
          <p:cNvPr id="559107" name="Notes Placeholder 2"/>
          <p:cNvSpPr>
            <a:spLocks noGrp="1"/>
          </p:cNvSpPr>
          <p:nvPr>
            <p:ph type="body" idx="1"/>
          </p:nvPr>
        </p:nvSpPr>
        <p:spPr>
          <a:noFill/>
          <a:ln/>
        </p:spPr>
        <p:txBody>
          <a:bodyPr/>
          <a:lstStyle/>
          <a:p>
            <a:endParaRPr lang="en-US" dirty="0">
              <a:latin typeface="Times New Roman" charset="0"/>
              <a:ea typeface="ＭＳ Ｐゴシック" charset="-128"/>
              <a:cs typeface="ＭＳ Ｐゴシック" charset="-128"/>
            </a:endParaRPr>
          </a:p>
        </p:txBody>
      </p:sp>
      <p:sp>
        <p:nvSpPr>
          <p:cNvPr id="559108"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47D0619-D1B2-6A49-9480-279F03DA9E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782216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48</a:t>
            </a:fld>
            <a:endParaRPr lang="en-US">
              <a:solidFill>
                <a:prstClr val="black"/>
              </a:solidFill>
              <a:latin typeface="Calibri"/>
            </a:endParaRPr>
          </a:p>
        </p:txBody>
      </p:sp>
    </p:spTree>
    <p:extLst>
      <p:ext uri="{BB962C8B-B14F-4D97-AF65-F5344CB8AC3E}">
        <p14:creationId xmlns:p14="http://schemas.microsoft.com/office/powerpoint/2010/main" val="2058903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29722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599855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07946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a:p>
            <a:r>
              <a:rPr lang="zh-CN" altLang="en-US" b="1" dirty="0">
                <a:solidFill>
                  <a:srgbClr val="0E0E0E"/>
                </a:solidFill>
                <a:effectLst/>
                <a:latin typeface=".AppleSystemUIFont"/>
              </a:rPr>
              <a:t>在基督耶稣里的恩典财富</a:t>
            </a:r>
            <a:endParaRPr lang="zh-CN" altLang="en-US" dirty="0">
              <a:solidFill>
                <a:srgbClr val="0E0E0E"/>
              </a:solidFill>
              <a:effectLst/>
              <a:latin typeface=".AppleSystemUIFont"/>
            </a:endParaRPr>
          </a:p>
          <a:p>
            <a:r>
              <a:rPr lang="zh-CN" altLang="en-US" dirty="0">
                <a:solidFill>
                  <a:srgbClr val="0E0E0E"/>
                </a:solidFill>
                <a:effectLst/>
                <a:latin typeface=".AppleSystemUIFont"/>
              </a:rPr>
              <a:t>（信主耶稣基督时，神在罪人身上所成就的</a:t>
            </a:r>
            <a:r>
              <a:rPr lang="en-US" altLang="zh-CN" dirty="0">
                <a:solidFill>
                  <a:srgbClr val="0E0E0E"/>
                </a:solidFill>
                <a:effectLst/>
                <a:latin typeface=".AppleSystemUIFont"/>
              </a:rPr>
              <a:t>33</a:t>
            </a:r>
            <a:r>
              <a:rPr lang="zh-CN" altLang="en-US" dirty="0">
                <a:solidFill>
                  <a:srgbClr val="0E0E0E"/>
                </a:solidFill>
                <a:effectLst/>
                <a:latin typeface=".AppleSystemUIFont"/>
              </a:rPr>
              <a:t>项神圣工作）</a:t>
            </a:r>
          </a:p>
          <a:p>
            <a:r>
              <a:rPr lang="zh-CN" altLang="en-US" dirty="0">
                <a:solidFill>
                  <a:srgbClr val="0E0E0E"/>
                </a:solidFill>
                <a:effectLst/>
                <a:latin typeface=".AppleSystemUIFont"/>
              </a:rPr>
              <a:t>作者：</a:t>
            </a:r>
            <a:r>
              <a:rPr lang="en-US" altLang="zh-CN" dirty="0">
                <a:solidFill>
                  <a:srgbClr val="0E0E0E"/>
                </a:solidFill>
                <a:effectLst/>
                <a:latin typeface=".AppleSystemUIFont"/>
              </a:rPr>
              <a:t>Lewis S. Chafer</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2017</a:t>
            </a:r>
            <a:r>
              <a:rPr lang="zh-CN" altLang="en-US" dirty="0">
                <a:solidFill>
                  <a:srgbClr val="0E0E0E"/>
                </a:solidFill>
                <a:effectLst/>
                <a:latin typeface=".AppleSystemUIFont"/>
              </a:rPr>
              <a:t>年</a:t>
            </a:r>
            <a:r>
              <a:rPr lang="en-US" altLang="zh-CN" dirty="0">
                <a:solidFill>
                  <a:srgbClr val="0E0E0E"/>
                </a:solidFill>
                <a:effectLst/>
                <a:latin typeface=".AppleSystemUIFont"/>
              </a:rPr>
              <a:t>7</a:t>
            </a:r>
            <a:r>
              <a:rPr lang="zh-CN" altLang="en-US" dirty="0">
                <a:solidFill>
                  <a:srgbClr val="0E0E0E"/>
                </a:solidFill>
                <a:effectLst/>
                <a:latin typeface=".AppleSystemUIFont"/>
              </a:rPr>
              <a:t>月</a:t>
            </a:r>
            <a:r>
              <a:rPr lang="en-US" altLang="zh-CN" dirty="0">
                <a:solidFill>
                  <a:srgbClr val="0E0E0E"/>
                </a:solidFill>
                <a:effectLst/>
                <a:latin typeface=".AppleSystemUIFont"/>
              </a:rPr>
              <a:t>9</a:t>
            </a:r>
            <a:r>
              <a:rPr lang="zh-CN" altLang="en-US" dirty="0">
                <a:solidFill>
                  <a:srgbClr val="0E0E0E"/>
                </a:solidFill>
                <a:effectLst/>
                <a:latin typeface=".AppleSystemUIFont"/>
              </a:rPr>
              <a:t>日</a:t>
            </a:r>
          </a:p>
          <a:p>
            <a:r>
              <a:rPr lang="zh-CN" altLang="en-US" dirty="0">
                <a:solidFill>
                  <a:srgbClr val="0E0E0E"/>
                </a:solidFill>
                <a:effectLst/>
                <a:latin typeface=".AppleSystemUIFont"/>
              </a:rPr>
              <a:t>转载自</a:t>
            </a:r>
            <a:r>
              <a:rPr lang="en-US" altLang="zh-CN" dirty="0">
                <a:solidFill>
                  <a:srgbClr val="0E0E0E"/>
                </a:solidFill>
                <a:effectLst/>
                <a:latin typeface=".AppleSystemUIFont"/>
              </a:rPr>
              <a:t>Lewis Sperry Chafer</a:t>
            </a:r>
            <a:r>
              <a:rPr lang="zh-CN" altLang="en-US" dirty="0">
                <a:solidFill>
                  <a:srgbClr val="0E0E0E"/>
                </a:solidFill>
                <a:effectLst/>
                <a:latin typeface=".AppleSystemUIFont"/>
              </a:rPr>
              <a:t>的</a:t>
            </a:r>
            <a:r>
              <a:rPr lang="en-US" altLang="zh-CN" dirty="0">
                <a:solidFill>
                  <a:srgbClr val="0E0E0E"/>
                </a:solidFill>
                <a:effectLst/>
                <a:latin typeface=".AppleSystemUIFont"/>
              </a:rPr>
              <a:t>《</a:t>
            </a:r>
            <a:r>
              <a:rPr lang="zh-CN" altLang="en-US" dirty="0">
                <a:solidFill>
                  <a:srgbClr val="0E0E0E"/>
                </a:solidFill>
                <a:effectLst/>
                <a:latin typeface=".AppleSystemUIFont"/>
              </a:rPr>
              <a:t>救恩</a:t>
            </a:r>
            <a:r>
              <a:rPr lang="en-US" altLang="zh-CN" dirty="0">
                <a:solidFill>
                  <a:srgbClr val="0E0E0E"/>
                </a:solidFill>
                <a:effectLst/>
                <a:latin typeface=".AppleSystemUIFont"/>
              </a:rPr>
              <a:t>》</a:t>
            </a:r>
            <a:r>
              <a:rPr lang="zh-CN" altLang="en-US" dirty="0">
                <a:solidFill>
                  <a:srgbClr val="0E0E0E"/>
                </a:solidFill>
                <a:effectLst/>
                <a:latin typeface=".AppleSystemUIFont"/>
              </a:rPr>
              <a:t>。出版地：费城，出版方：</a:t>
            </a:r>
            <a:r>
              <a:rPr lang="en-US" altLang="zh-CN" dirty="0">
                <a:solidFill>
                  <a:srgbClr val="0E0E0E"/>
                </a:solidFill>
                <a:effectLst/>
                <a:latin typeface=".AppleSystemUIFont"/>
              </a:rPr>
              <a:t>Sunday School Times Company</a:t>
            </a:r>
            <a:r>
              <a:rPr lang="zh-CN" altLang="en-US" dirty="0">
                <a:solidFill>
                  <a:srgbClr val="0E0E0E"/>
                </a:solidFill>
                <a:effectLst/>
                <a:latin typeface=".AppleSystemUIFont"/>
              </a:rPr>
              <a:t>，版权归</a:t>
            </a:r>
            <a:r>
              <a:rPr lang="en-US" altLang="zh-CN" dirty="0">
                <a:solidFill>
                  <a:srgbClr val="0E0E0E"/>
                </a:solidFill>
                <a:effectLst/>
                <a:latin typeface=".AppleSystemUIFont"/>
              </a:rPr>
              <a:t>©1917</a:t>
            </a:r>
            <a:r>
              <a:rPr lang="zh-CN" altLang="en-US" dirty="0">
                <a:solidFill>
                  <a:srgbClr val="0E0E0E"/>
                </a:solidFill>
                <a:effectLst/>
                <a:latin typeface=".AppleSystemUIFont"/>
              </a:rPr>
              <a:t>所有。</a:t>
            </a:r>
          </a:p>
          <a:p>
            <a:r>
              <a:rPr lang="zh-CN" altLang="en-US" dirty="0">
                <a:solidFill>
                  <a:srgbClr val="0E0E0E"/>
                </a:solidFill>
                <a:effectLst/>
                <a:latin typeface=".AppleSystemUIFont"/>
              </a:rPr>
              <a:t>网址：</a:t>
            </a:r>
            <a:r>
              <a:rPr lang="en-US" altLang="zh-CN" dirty="0">
                <a:solidFill>
                  <a:srgbClr val="0E0E0E"/>
                </a:solidFill>
                <a:effectLst/>
                <a:latin typeface=".AppleSystemUIFont"/>
                <a:hlinkClick r:id="rId3"/>
              </a:rPr>
              <a:t>http://www.wholesomewords.org/etexts/chafer/saved.html</a:t>
            </a:r>
            <a:endParaRPr lang="en-US" altLang="zh-CN"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4104870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a:p>
            <a:r>
              <a:rPr lang="zh-CN" altLang="en-US" b="1" dirty="0">
                <a:solidFill>
                  <a:srgbClr val="0E0E0E"/>
                </a:solidFill>
                <a:effectLst/>
                <a:latin typeface=".AppleSystemUIFont"/>
              </a:rPr>
              <a:t>在基督耶稣里的恩典财富</a:t>
            </a:r>
            <a:endParaRPr lang="zh-CN" altLang="en-US" dirty="0">
              <a:solidFill>
                <a:srgbClr val="0E0E0E"/>
              </a:solidFill>
              <a:effectLst/>
              <a:latin typeface=".AppleSystemUIFont"/>
            </a:endParaRPr>
          </a:p>
          <a:p>
            <a:r>
              <a:rPr lang="zh-CN" altLang="en-US" dirty="0">
                <a:solidFill>
                  <a:srgbClr val="0E0E0E"/>
                </a:solidFill>
                <a:effectLst/>
                <a:latin typeface=".AppleSystemUIFont"/>
              </a:rPr>
              <a:t>（信主耶稣基督时，神在罪人身上所成就的</a:t>
            </a:r>
            <a:r>
              <a:rPr lang="en-US" altLang="zh-CN" dirty="0">
                <a:solidFill>
                  <a:srgbClr val="0E0E0E"/>
                </a:solidFill>
                <a:effectLst/>
                <a:latin typeface=".AppleSystemUIFont"/>
              </a:rPr>
              <a:t>33</a:t>
            </a:r>
            <a:r>
              <a:rPr lang="zh-CN" altLang="en-US" dirty="0">
                <a:solidFill>
                  <a:srgbClr val="0E0E0E"/>
                </a:solidFill>
                <a:effectLst/>
                <a:latin typeface=".AppleSystemUIFont"/>
              </a:rPr>
              <a:t>项神圣工作）</a:t>
            </a:r>
          </a:p>
          <a:p>
            <a:r>
              <a:rPr lang="zh-CN" altLang="en-US" dirty="0">
                <a:solidFill>
                  <a:srgbClr val="0E0E0E"/>
                </a:solidFill>
                <a:effectLst/>
                <a:latin typeface=".AppleSystemUIFont"/>
              </a:rPr>
              <a:t>作者：</a:t>
            </a:r>
            <a:r>
              <a:rPr lang="en-US" altLang="zh-CN" dirty="0">
                <a:solidFill>
                  <a:srgbClr val="0E0E0E"/>
                </a:solidFill>
                <a:effectLst/>
                <a:latin typeface=".AppleSystemUIFont"/>
              </a:rPr>
              <a:t>Lewis S. Chafer</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2017</a:t>
            </a:r>
            <a:r>
              <a:rPr lang="zh-CN" altLang="en-US" dirty="0">
                <a:solidFill>
                  <a:srgbClr val="0E0E0E"/>
                </a:solidFill>
                <a:effectLst/>
                <a:latin typeface=".AppleSystemUIFont"/>
              </a:rPr>
              <a:t>年</a:t>
            </a:r>
            <a:r>
              <a:rPr lang="en-US" altLang="zh-CN" dirty="0">
                <a:solidFill>
                  <a:srgbClr val="0E0E0E"/>
                </a:solidFill>
                <a:effectLst/>
                <a:latin typeface=".AppleSystemUIFont"/>
              </a:rPr>
              <a:t>7</a:t>
            </a:r>
            <a:r>
              <a:rPr lang="zh-CN" altLang="en-US" dirty="0">
                <a:solidFill>
                  <a:srgbClr val="0E0E0E"/>
                </a:solidFill>
                <a:effectLst/>
                <a:latin typeface=".AppleSystemUIFont"/>
              </a:rPr>
              <a:t>月</a:t>
            </a:r>
            <a:r>
              <a:rPr lang="en-US" altLang="zh-CN" dirty="0">
                <a:solidFill>
                  <a:srgbClr val="0E0E0E"/>
                </a:solidFill>
                <a:effectLst/>
                <a:latin typeface=".AppleSystemUIFont"/>
              </a:rPr>
              <a:t>9</a:t>
            </a:r>
            <a:r>
              <a:rPr lang="zh-CN" altLang="en-US" dirty="0">
                <a:solidFill>
                  <a:srgbClr val="0E0E0E"/>
                </a:solidFill>
                <a:effectLst/>
                <a:latin typeface=".AppleSystemUIFont"/>
              </a:rPr>
              <a:t>日</a:t>
            </a:r>
          </a:p>
          <a:p>
            <a:r>
              <a:rPr lang="zh-CN" altLang="en-US" dirty="0">
                <a:solidFill>
                  <a:srgbClr val="0E0E0E"/>
                </a:solidFill>
                <a:effectLst/>
                <a:latin typeface=".AppleSystemUIFont"/>
              </a:rPr>
              <a:t>转载自</a:t>
            </a:r>
            <a:r>
              <a:rPr lang="en-US" altLang="zh-CN" dirty="0">
                <a:solidFill>
                  <a:srgbClr val="0E0E0E"/>
                </a:solidFill>
                <a:effectLst/>
                <a:latin typeface=".AppleSystemUIFont"/>
              </a:rPr>
              <a:t>Lewis Sperry Chafer</a:t>
            </a:r>
            <a:r>
              <a:rPr lang="zh-CN" altLang="en-US" dirty="0">
                <a:solidFill>
                  <a:srgbClr val="0E0E0E"/>
                </a:solidFill>
                <a:effectLst/>
                <a:latin typeface=".AppleSystemUIFont"/>
              </a:rPr>
              <a:t>的</a:t>
            </a:r>
            <a:r>
              <a:rPr lang="en-US" altLang="zh-CN" dirty="0">
                <a:solidFill>
                  <a:srgbClr val="0E0E0E"/>
                </a:solidFill>
                <a:effectLst/>
                <a:latin typeface=".AppleSystemUIFont"/>
              </a:rPr>
              <a:t>《</a:t>
            </a:r>
            <a:r>
              <a:rPr lang="zh-CN" altLang="en-US" dirty="0">
                <a:solidFill>
                  <a:srgbClr val="0E0E0E"/>
                </a:solidFill>
                <a:effectLst/>
                <a:latin typeface=".AppleSystemUIFont"/>
              </a:rPr>
              <a:t>救恩</a:t>
            </a:r>
            <a:r>
              <a:rPr lang="en-US" altLang="zh-CN" dirty="0">
                <a:solidFill>
                  <a:srgbClr val="0E0E0E"/>
                </a:solidFill>
                <a:effectLst/>
                <a:latin typeface=".AppleSystemUIFont"/>
              </a:rPr>
              <a:t>》</a:t>
            </a:r>
            <a:r>
              <a:rPr lang="zh-CN" altLang="en-US" dirty="0">
                <a:solidFill>
                  <a:srgbClr val="0E0E0E"/>
                </a:solidFill>
                <a:effectLst/>
                <a:latin typeface=".AppleSystemUIFont"/>
              </a:rPr>
              <a:t>。出版地：费城，出版方：</a:t>
            </a:r>
            <a:r>
              <a:rPr lang="en-US" altLang="zh-CN" dirty="0">
                <a:solidFill>
                  <a:srgbClr val="0E0E0E"/>
                </a:solidFill>
                <a:effectLst/>
                <a:latin typeface=".AppleSystemUIFont"/>
              </a:rPr>
              <a:t>Sunday School Times Company</a:t>
            </a:r>
            <a:r>
              <a:rPr lang="zh-CN" altLang="en-US" dirty="0">
                <a:solidFill>
                  <a:srgbClr val="0E0E0E"/>
                </a:solidFill>
                <a:effectLst/>
                <a:latin typeface=".AppleSystemUIFont"/>
              </a:rPr>
              <a:t>，版权归</a:t>
            </a:r>
            <a:r>
              <a:rPr lang="en-US" altLang="zh-CN" dirty="0">
                <a:solidFill>
                  <a:srgbClr val="0E0E0E"/>
                </a:solidFill>
                <a:effectLst/>
                <a:latin typeface=".AppleSystemUIFont"/>
              </a:rPr>
              <a:t>©1917</a:t>
            </a:r>
            <a:r>
              <a:rPr lang="zh-CN" altLang="en-US" dirty="0">
                <a:solidFill>
                  <a:srgbClr val="0E0E0E"/>
                </a:solidFill>
                <a:effectLst/>
                <a:latin typeface=".AppleSystemUIFont"/>
              </a:rPr>
              <a:t>所有。</a:t>
            </a:r>
          </a:p>
          <a:p>
            <a:r>
              <a:rPr lang="zh-CN" altLang="en-US" dirty="0">
                <a:solidFill>
                  <a:srgbClr val="0E0E0E"/>
                </a:solidFill>
                <a:effectLst/>
                <a:latin typeface=".AppleSystemUIFont"/>
              </a:rPr>
              <a:t>网址：</a:t>
            </a:r>
            <a:r>
              <a:rPr lang="en-US" altLang="zh-CN" dirty="0">
                <a:solidFill>
                  <a:srgbClr val="0E0E0E"/>
                </a:solidFill>
                <a:effectLst/>
                <a:latin typeface=".AppleSystemUIFont"/>
                <a:hlinkClick r:id="rId3"/>
              </a:rPr>
              <a:t>http://www.wholesomewords.org/etexts/chafer/saved.html</a:t>
            </a:r>
            <a:endParaRPr lang="en-US" altLang="zh-CN"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3465469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a:p>
            <a:r>
              <a:rPr lang="zh-CN" altLang="en-US" b="1" dirty="0">
                <a:solidFill>
                  <a:srgbClr val="0E0E0E"/>
                </a:solidFill>
                <a:effectLst/>
                <a:latin typeface=".AppleSystemUIFont"/>
              </a:rPr>
              <a:t>在基督耶稣里的恩典财富</a:t>
            </a:r>
            <a:endParaRPr lang="zh-CN" altLang="en-US" dirty="0">
              <a:solidFill>
                <a:srgbClr val="0E0E0E"/>
              </a:solidFill>
              <a:effectLst/>
              <a:latin typeface=".AppleSystemUIFont"/>
            </a:endParaRPr>
          </a:p>
          <a:p>
            <a:r>
              <a:rPr lang="zh-CN" altLang="en-US" dirty="0">
                <a:solidFill>
                  <a:srgbClr val="0E0E0E"/>
                </a:solidFill>
                <a:effectLst/>
                <a:latin typeface=".AppleSystemUIFont"/>
              </a:rPr>
              <a:t>（信主耶稣基督时，神在罪人身上所成就的</a:t>
            </a:r>
            <a:r>
              <a:rPr lang="en-US" altLang="zh-CN" dirty="0">
                <a:solidFill>
                  <a:srgbClr val="0E0E0E"/>
                </a:solidFill>
                <a:effectLst/>
                <a:latin typeface=".AppleSystemUIFont"/>
              </a:rPr>
              <a:t>33</a:t>
            </a:r>
            <a:r>
              <a:rPr lang="zh-CN" altLang="en-US" dirty="0">
                <a:solidFill>
                  <a:srgbClr val="0E0E0E"/>
                </a:solidFill>
                <a:effectLst/>
                <a:latin typeface=".AppleSystemUIFont"/>
              </a:rPr>
              <a:t>项神圣工作）</a:t>
            </a:r>
          </a:p>
          <a:p>
            <a:r>
              <a:rPr lang="zh-CN" altLang="en-US" dirty="0">
                <a:solidFill>
                  <a:srgbClr val="0E0E0E"/>
                </a:solidFill>
                <a:effectLst/>
                <a:latin typeface=".AppleSystemUIFont"/>
              </a:rPr>
              <a:t>作者：</a:t>
            </a:r>
            <a:r>
              <a:rPr lang="en-US" altLang="zh-CN" dirty="0">
                <a:solidFill>
                  <a:srgbClr val="0E0E0E"/>
                </a:solidFill>
                <a:effectLst/>
                <a:latin typeface=".AppleSystemUIFont"/>
              </a:rPr>
              <a:t>Lewis S. Chafer</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2017</a:t>
            </a:r>
            <a:r>
              <a:rPr lang="zh-CN" altLang="en-US" dirty="0">
                <a:solidFill>
                  <a:srgbClr val="0E0E0E"/>
                </a:solidFill>
                <a:effectLst/>
                <a:latin typeface=".AppleSystemUIFont"/>
              </a:rPr>
              <a:t>年</a:t>
            </a:r>
            <a:r>
              <a:rPr lang="en-US" altLang="zh-CN" dirty="0">
                <a:solidFill>
                  <a:srgbClr val="0E0E0E"/>
                </a:solidFill>
                <a:effectLst/>
                <a:latin typeface=".AppleSystemUIFont"/>
              </a:rPr>
              <a:t>7</a:t>
            </a:r>
            <a:r>
              <a:rPr lang="zh-CN" altLang="en-US" dirty="0">
                <a:solidFill>
                  <a:srgbClr val="0E0E0E"/>
                </a:solidFill>
                <a:effectLst/>
                <a:latin typeface=".AppleSystemUIFont"/>
              </a:rPr>
              <a:t>月</a:t>
            </a:r>
            <a:r>
              <a:rPr lang="en-US" altLang="zh-CN" dirty="0">
                <a:solidFill>
                  <a:srgbClr val="0E0E0E"/>
                </a:solidFill>
                <a:effectLst/>
                <a:latin typeface=".AppleSystemUIFont"/>
              </a:rPr>
              <a:t>9</a:t>
            </a:r>
            <a:r>
              <a:rPr lang="zh-CN" altLang="en-US" dirty="0">
                <a:solidFill>
                  <a:srgbClr val="0E0E0E"/>
                </a:solidFill>
                <a:effectLst/>
                <a:latin typeface=".AppleSystemUIFont"/>
              </a:rPr>
              <a:t>日</a:t>
            </a:r>
          </a:p>
          <a:p>
            <a:r>
              <a:rPr lang="zh-CN" altLang="en-US" dirty="0">
                <a:solidFill>
                  <a:srgbClr val="0E0E0E"/>
                </a:solidFill>
                <a:effectLst/>
                <a:latin typeface=".AppleSystemUIFont"/>
              </a:rPr>
              <a:t>转载自</a:t>
            </a:r>
            <a:r>
              <a:rPr lang="en-US" altLang="zh-CN" dirty="0">
                <a:solidFill>
                  <a:srgbClr val="0E0E0E"/>
                </a:solidFill>
                <a:effectLst/>
                <a:latin typeface=".AppleSystemUIFont"/>
              </a:rPr>
              <a:t>Lewis Sperry Chafer</a:t>
            </a:r>
            <a:r>
              <a:rPr lang="zh-CN" altLang="en-US" dirty="0">
                <a:solidFill>
                  <a:srgbClr val="0E0E0E"/>
                </a:solidFill>
                <a:effectLst/>
                <a:latin typeface=".AppleSystemUIFont"/>
              </a:rPr>
              <a:t>的</a:t>
            </a:r>
            <a:r>
              <a:rPr lang="en-US" altLang="zh-CN" dirty="0">
                <a:solidFill>
                  <a:srgbClr val="0E0E0E"/>
                </a:solidFill>
                <a:effectLst/>
                <a:latin typeface=".AppleSystemUIFont"/>
              </a:rPr>
              <a:t>《</a:t>
            </a:r>
            <a:r>
              <a:rPr lang="zh-CN" altLang="en-US" dirty="0">
                <a:solidFill>
                  <a:srgbClr val="0E0E0E"/>
                </a:solidFill>
                <a:effectLst/>
                <a:latin typeface=".AppleSystemUIFont"/>
              </a:rPr>
              <a:t>救恩</a:t>
            </a:r>
            <a:r>
              <a:rPr lang="en-US" altLang="zh-CN" dirty="0">
                <a:solidFill>
                  <a:srgbClr val="0E0E0E"/>
                </a:solidFill>
                <a:effectLst/>
                <a:latin typeface=".AppleSystemUIFont"/>
              </a:rPr>
              <a:t>》</a:t>
            </a:r>
            <a:r>
              <a:rPr lang="zh-CN" altLang="en-US" dirty="0">
                <a:solidFill>
                  <a:srgbClr val="0E0E0E"/>
                </a:solidFill>
                <a:effectLst/>
                <a:latin typeface=".AppleSystemUIFont"/>
              </a:rPr>
              <a:t>。出版地：费城，出版方：</a:t>
            </a:r>
            <a:r>
              <a:rPr lang="en-US" altLang="zh-CN" dirty="0">
                <a:solidFill>
                  <a:srgbClr val="0E0E0E"/>
                </a:solidFill>
                <a:effectLst/>
                <a:latin typeface=".AppleSystemUIFont"/>
              </a:rPr>
              <a:t>Sunday School Times Company</a:t>
            </a:r>
            <a:r>
              <a:rPr lang="zh-CN" altLang="en-US" dirty="0">
                <a:solidFill>
                  <a:srgbClr val="0E0E0E"/>
                </a:solidFill>
                <a:effectLst/>
                <a:latin typeface=".AppleSystemUIFont"/>
              </a:rPr>
              <a:t>，版权归</a:t>
            </a:r>
            <a:r>
              <a:rPr lang="en-US" altLang="zh-CN" dirty="0">
                <a:solidFill>
                  <a:srgbClr val="0E0E0E"/>
                </a:solidFill>
                <a:effectLst/>
                <a:latin typeface=".AppleSystemUIFont"/>
              </a:rPr>
              <a:t>©1917</a:t>
            </a:r>
            <a:r>
              <a:rPr lang="zh-CN" altLang="en-US" dirty="0">
                <a:solidFill>
                  <a:srgbClr val="0E0E0E"/>
                </a:solidFill>
                <a:effectLst/>
                <a:latin typeface=".AppleSystemUIFont"/>
              </a:rPr>
              <a:t>所有。</a:t>
            </a:r>
          </a:p>
          <a:p>
            <a:r>
              <a:rPr lang="zh-CN" altLang="en-US" dirty="0">
                <a:solidFill>
                  <a:srgbClr val="0E0E0E"/>
                </a:solidFill>
                <a:effectLst/>
                <a:latin typeface=".AppleSystemUIFont"/>
              </a:rPr>
              <a:t>网址：</a:t>
            </a:r>
            <a:r>
              <a:rPr lang="en-US" altLang="zh-CN" dirty="0">
                <a:solidFill>
                  <a:srgbClr val="0E0E0E"/>
                </a:solidFill>
                <a:effectLst/>
                <a:latin typeface=".AppleSystemUIFont"/>
                <a:hlinkClick r:id="rId3"/>
              </a:rPr>
              <a:t>http://www.wholesomewords.org/etexts/chafer/saved.html</a:t>
            </a:r>
            <a:endParaRPr lang="en-US" altLang="zh-CN"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53255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a:p>
            <a:r>
              <a:rPr lang="en-US" b="1" dirty="0"/>
              <a:t>The Riches of Grace in Christ Jesus</a:t>
            </a:r>
          </a:p>
          <a:p>
            <a:r>
              <a:rPr lang="en-US" b="1" dirty="0"/>
              <a:t>(33 Divine Accomplishments in and for the Sinner</a:t>
            </a:r>
            <a:br>
              <a:rPr lang="en-US" b="1" dirty="0"/>
            </a:br>
            <a:r>
              <a:rPr lang="en-US" b="1" dirty="0"/>
              <a:t>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a:p>
            <a:r>
              <a:rPr lang="zh-CN" altLang="en-US" b="1" dirty="0">
                <a:solidFill>
                  <a:srgbClr val="0E0E0E"/>
                </a:solidFill>
                <a:effectLst/>
                <a:latin typeface=".AppleSystemUIFont"/>
              </a:rPr>
              <a:t>在基督耶稣里的恩典财富</a:t>
            </a:r>
            <a:endParaRPr lang="zh-CN" altLang="en-US" dirty="0">
              <a:solidFill>
                <a:srgbClr val="0E0E0E"/>
              </a:solidFill>
              <a:effectLst/>
              <a:latin typeface=".AppleSystemUIFont"/>
            </a:endParaRPr>
          </a:p>
          <a:p>
            <a:r>
              <a:rPr lang="zh-CN" altLang="en-US" dirty="0">
                <a:solidFill>
                  <a:srgbClr val="0E0E0E"/>
                </a:solidFill>
                <a:effectLst/>
                <a:latin typeface=".AppleSystemUIFont"/>
              </a:rPr>
              <a:t>（信主耶稣基督时，神在罪人身上所成就的</a:t>
            </a:r>
            <a:r>
              <a:rPr lang="en-US" altLang="zh-CN" dirty="0">
                <a:solidFill>
                  <a:srgbClr val="0E0E0E"/>
                </a:solidFill>
                <a:effectLst/>
                <a:latin typeface=".AppleSystemUIFont"/>
              </a:rPr>
              <a:t>33</a:t>
            </a:r>
            <a:r>
              <a:rPr lang="zh-CN" altLang="en-US" dirty="0">
                <a:solidFill>
                  <a:srgbClr val="0E0E0E"/>
                </a:solidFill>
                <a:effectLst/>
                <a:latin typeface=".AppleSystemUIFont"/>
              </a:rPr>
              <a:t>项神圣工作）</a:t>
            </a:r>
          </a:p>
          <a:p>
            <a:r>
              <a:rPr lang="zh-CN" altLang="en-US" dirty="0">
                <a:solidFill>
                  <a:srgbClr val="0E0E0E"/>
                </a:solidFill>
                <a:effectLst/>
                <a:latin typeface=".AppleSystemUIFont"/>
              </a:rPr>
              <a:t>作者：</a:t>
            </a:r>
            <a:r>
              <a:rPr lang="en-US" altLang="zh-CN" dirty="0">
                <a:solidFill>
                  <a:srgbClr val="0E0E0E"/>
                </a:solidFill>
                <a:effectLst/>
                <a:latin typeface=".AppleSystemUIFont"/>
              </a:rPr>
              <a:t>Lewis S. Chafer</a:t>
            </a:r>
          </a:p>
          <a:p>
            <a:r>
              <a:rPr lang="zh-CN" altLang="en-US" dirty="0">
                <a:solidFill>
                  <a:srgbClr val="0E0E0E"/>
                </a:solidFill>
                <a:effectLst/>
                <a:latin typeface=".AppleSystemUIFont"/>
              </a:rPr>
              <a:t>访问日期：</a:t>
            </a:r>
            <a:r>
              <a:rPr lang="en-US" altLang="zh-CN" dirty="0">
                <a:solidFill>
                  <a:srgbClr val="0E0E0E"/>
                </a:solidFill>
                <a:effectLst/>
                <a:latin typeface=".AppleSystemUIFont"/>
              </a:rPr>
              <a:t>2017</a:t>
            </a:r>
            <a:r>
              <a:rPr lang="zh-CN" altLang="en-US" dirty="0">
                <a:solidFill>
                  <a:srgbClr val="0E0E0E"/>
                </a:solidFill>
                <a:effectLst/>
                <a:latin typeface=".AppleSystemUIFont"/>
              </a:rPr>
              <a:t>年</a:t>
            </a:r>
            <a:r>
              <a:rPr lang="en-US" altLang="zh-CN" dirty="0">
                <a:solidFill>
                  <a:srgbClr val="0E0E0E"/>
                </a:solidFill>
                <a:effectLst/>
                <a:latin typeface=".AppleSystemUIFont"/>
              </a:rPr>
              <a:t>7</a:t>
            </a:r>
            <a:r>
              <a:rPr lang="zh-CN" altLang="en-US" dirty="0">
                <a:solidFill>
                  <a:srgbClr val="0E0E0E"/>
                </a:solidFill>
                <a:effectLst/>
                <a:latin typeface=".AppleSystemUIFont"/>
              </a:rPr>
              <a:t>月</a:t>
            </a:r>
            <a:r>
              <a:rPr lang="en-US" altLang="zh-CN" dirty="0">
                <a:solidFill>
                  <a:srgbClr val="0E0E0E"/>
                </a:solidFill>
                <a:effectLst/>
                <a:latin typeface=".AppleSystemUIFont"/>
              </a:rPr>
              <a:t>9</a:t>
            </a:r>
            <a:r>
              <a:rPr lang="zh-CN" altLang="en-US" dirty="0">
                <a:solidFill>
                  <a:srgbClr val="0E0E0E"/>
                </a:solidFill>
                <a:effectLst/>
                <a:latin typeface=".AppleSystemUIFont"/>
              </a:rPr>
              <a:t>日</a:t>
            </a:r>
          </a:p>
          <a:p>
            <a:r>
              <a:rPr lang="zh-CN" altLang="en-US" dirty="0">
                <a:solidFill>
                  <a:srgbClr val="0E0E0E"/>
                </a:solidFill>
                <a:effectLst/>
                <a:latin typeface=".AppleSystemUIFont"/>
              </a:rPr>
              <a:t>转载自</a:t>
            </a:r>
            <a:r>
              <a:rPr lang="en-US" altLang="zh-CN" dirty="0">
                <a:solidFill>
                  <a:srgbClr val="0E0E0E"/>
                </a:solidFill>
                <a:effectLst/>
                <a:latin typeface=".AppleSystemUIFont"/>
              </a:rPr>
              <a:t>Lewis Sperry Chafer</a:t>
            </a:r>
            <a:r>
              <a:rPr lang="zh-CN" altLang="en-US" dirty="0">
                <a:solidFill>
                  <a:srgbClr val="0E0E0E"/>
                </a:solidFill>
                <a:effectLst/>
                <a:latin typeface=".AppleSystemUIFont"/>
              </a:rPr>
              <a:t>的</a:t>
            </a:r>
            <a:r>
              <a:rPr lang="en-US" altLang="zh-CN" dirty="0">
                <a:solidFill>
                  <a:srgbClr val="0E0E0E"/>
                </a:solidFill>
                <a:effectLst/>
                <a:latin typeface=".AppleSystemUIFont"/>
              </a:rPr>
              <a:t>《</a:t>
            </a:r>
            <a:r>
              <a:rPr lang="zh-CN" altLang="en-US" dirty="0">
                <a:solidFill>
                  <a:srgbClr val="0E0E0E"/>
                </a:solidFill>
                <a:effectLst/>
                <a:latin typeface=".AppleSystemUIFont"/>
              </a:rPr>
              <a:t>救恩</a:t>
            </a:r>
            <a:r>
              <a:rPr lang="en-US" altLang="zh-CN" dirty="0">
                <a:solidFill>
                  <a:srgbClr val="0E0E0E"/>
                </a:solidFill>
                <a:effectLst/>
                <a:latin typeface=".AppleSystemUIFont"/>
              </a:rPr>
              <a:t>》</a:t>
            </a:r>
            <a:r>
              <a:rPr lang="zh-CN" altLang="en-US" dirty="0">
                <a:solidFill>
                  <a:srgbClr val="0E0E0E"/>
                </a:solidFill>
                <a:effectLst/>
                <a:latin typeface=".AppleSystemUIFont"/>
              </a:rPr>
              <a:t>。出版地：费城，出版方：</a:t>
            </a:r>
            <a:r>
              <a:rPr lang="en-US" altLang="zh-CN" dirty="0">
                <a:solidFill>
                  <a:srgbClr val="0E0E0E"/>
                </a:solidFill>
                <a:effectLst/>
                <a:latin typeface=".AppleSystemUIFont"/>
              </a:rPr>
              <a:t>Sunday School Times Company</a:t>
            </a:r>
            <a:r>
              <a:rPr lang="zh-CN" altLang="en-US" dirty="0">
                <a:solidFill>
                  <a:srgbClr val="0E0E0E"/>
                </a:solidFill>
                <a:effectLst/>
                <a:latin typeface=".AppleSystemUIFont"/>
              </a:rPr>
              <a:t>，版权归</a:t>
            </a:r>
            <a:r>
              <a:rPr lang="en-US" altLang="zh-CN" dirty="0">
                <a:solidFill>
                  <a:srgbClr val="0E0E0E"/>
                </a:solidFill>
                <a:effectLst/>
                <a:latin typeface=".AppleSystemUIFont"/>
              </a:rPr>
              <a:t>©1917</a:t>
            </a:r>
            <a:r>
              <a:rPr lang="zh-CN" altLang="en-US" dirty="0">
                <a:solidFill>
                  <a:srgbClr val="0E0E0E"/>
                </a:solidFill>
                <a:effectLst/>
                <a:latin typeface=".AppleSystemUIFont"/>
              </a:rPr>
              <a:t>所有。</a:t>
            </a:r>
          </a:p>
          <a:p>
            <a:r>
              <a:rPr lang="zh-CN" altLang="en-US" dirty="0">
                <a:solidFill>
                  <a:srgbClr val="0E0E0E"/>
                </a:solidFill>
                <a:effectLst/>
                <a:latin typeface=".AppleSystemUIFont"/>
              </a:rPr>
              <a:t>网址：</a:t>
            </a:r>
            <a:r>
              <a:rPr lang="en-US" altLang="zh-CN" dirty="0">
                <a:solidFill>
                  <a:srgbClr val="0E0E0E"/>
                </a:solidFill>
                <a:effectLst/>
                <a:latin typeface=".AppleSystemUIFont"/>
                <a:hlinkClick r:id="rId3"/>
              </a:rPr>
              <a:t>http://www.wholesomewords.org/etexts/chafer/saved.html</a:t>
            </a:r>
            <a:endParaRPr lang="en-US" altLang="zh-CN" dirty="0">
              <a:solidFill>
                <a:srgbClr val="0E0E0E"/>
              </a:solidFill>
              <a:effectLst/>
              <a:latin typeface=".AppleSystemUIFont"/>
            </a:endParaRPr>
          </a:p>
          <a:p>
            <a:endParaRPr lang="en-US" dirty="0"/>
          </a:p>
        </p:txBody>
      </p:sp>
    </p:spTree>
    <p:extLst>
      <p:ext uri="{BB962C8B-B14F-4D97-AF65-F5344CB8AC3E}">
        <p14:creationId xmlns:p14="http://schemas.microsoft.com/office/powerpoint/2010/main" val="3280526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AE92EC78-4B3C-1544-B333-BBA3560ED0A6}" type="slidenum">
              <a:rPr lang="zh-CN" altLang="en-US" sz="1200">
                <a:solidFill>
                  <a:prstClr val="black"/>
                </a:solidFill>
                <a:ea typeface="ＭＳ Ｐゴシック" charset="0"/>
                <a:cs typeface="ＭＳ Ｐゴシック" charset="0"/>
              </a:rPr>
              <a:pPr eaLnBrk="1" hangingPunct="1"/>
              <a:t>56</a:t>
            </a:fld>
            <a:endParaRPr lang="en-US" altLang="zh-CN" sz="1200">
              <a:solidFill>
                <a:prstClr val="black"/>
              </a:solidFill>
              <a:ea typeface="ＭＳ Ｐゴシック" charset="0"/>
              <a:cs typeface="ＭＳ Ｐゴシック" charset="0"/>
            </a:endParaRPr>
          </a:p>
        </p:txBody>
      </p:sp>
      <p:sp>
        <p:nvSpPr>
          <p:cNvPr id="578562" name="Rectangle 2"/>
          <p:cNvSpPr>
            <a:spLocks noGrp="1" noRot="1" noChangeAspect="1" noChangeArrowheads="1" noTextEdit="1"/>
          </p:cNvSpPr>
          <p:nvPr>
            <p:ph type="sldImg"/>
          </p:nvPr>
        </p:nvSpPr>
        <p:spPr>
          <a:solidFill>
            <a:srgbClr val="FFFFFF"/>
          </a:solidFill>
          <a:ln/>
        </p:spPr>
      </p:sp>
      <p:sp>
        <p:nvSpPr>
          <p:cNvPr id="5785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3847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AB5CF9EA-FA41-FC4B-85B5-3BCEDAE608EB}" type="slidenum">
              <a:rPr lang="zh-CN" altLang="en-US" sz="1200">
                <a:solidFill>
                  <a:prstClr val="black"/>
                </a:solidFill>
                <a:ea typeface="ＭＳ Ｐゴシック" charset="0"/>
                <a:cs typeface="ＭＳ Ｐゴシック" charset="0"/>
              </a:rPr>
              <a:pPr eaLnBrk="1" hangingPunct="1"/>
              <a:t>57</a:t>
            </a:fld>
            <a:endParaRPr lang="en-US" altLang="zh-CN" sz="1200">
              <a:solidFill>
                <a:prstClr val="black"/>
              </a:solidFill>
              <a:ea typeface="ＭＳ Ｐゴシック" charset="0"/>
              <a:cs typeface="ＭＳ Ｐゴシック" charset="0"/>
            </a:endParaRPr>
          </a:p>
        </p:txBody>
      </p:sp>
      <p:sp>
        <p:nvSpPr>
          <p:cNvPr id="580610" name="Rectangle 2"/>
          <p:cNvSpPr>
            <a:spLocks noGrp="1" noRot="1" noChangeAspect="1" noChangeArrowheads="1" noTextEdit="1"/>
          </p:cNvSpPr>
          <p:nvPr>
            <p:ph type="sldImg"/>
          </p:nvPr>
        </p:nvSpPr>
        <p:spPr>
          <a:solidFill>
            <a:srgbClr val="FFFFFF"/>
          </a:solidFill>
          <a:ln/>
        </p:spPr>
      </p:sp>
      <p:sp>
        <p:nvSpPr>
          <p:cNvPr id="5806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09879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Slide Image Placeholder 1"/>
          <p:cNvSpPr>
            <a:spLocks noGrp="1" noRot="1" noChangeAspect="1" noTextEdit="1"/>
          </p:cNvSpPr>
          <p:nvPr>
            <p:ph type="sldImg"/>
          </p:nvPr>
        </p:nvSpPr>
        <p:spPr>
          <a:ln/>
        </p:spPr>
      </p:sp>
      <p:sp>
        <p:nvSpPr>
          <p:cNvPr id="5539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你看这个理论有问题？为了证明孩子</a:t>
            </a:r>
            <a:r>
              <a:rPr lang="zh-TW" altLang="en-US">
                <a:latin typeface="Times New Roman" charset="0"/>
                <a:ea typeface="ＭＳ Ｐゴシック" charset="0"/>
                <a:cs typeface="ＭＳ Ｐゴシック" charset="0"/>
              </a:rPr>
              <a:t>天生無知</a:t>
            </a:r>
            <a:r>
              <a:rPr lang="zh-CN" altLang="en-US">
                <a:latin typeface="Times New Roman" charset="0"/>
                <a:ea typeface="ＭＳ Ｐゴシック" charset="0"/>
                <a:cs typeface="ＭＳ Ｐゴシック" charset="0"/>
              </a:rPr>
              <a:t>，</a:t>
            </a:r>
            <a:r>
              <a:rPr lang="zh-TW" altLang="en-US">
                <a:latin typeface="Times New Roman" charset="0"/>
                <a:ea typeface="ＭＳ Ｐゴシック" charset="0"/>
                <a:cs typeface="ＭＳ Ｐゴシック" charset="0"/>
              </a:rPr>
              <a:t>他</a:t>
            </a:r>
            <a:r>
              <a:rPr lang="zh-CN" altLang="en-US">
                <a:latin typeface="Times New Roman" charset="0"/>
                <a:ea typeface="ＭＳ Ｐゴシック" charset="0"/>
                <a:cs typeface="ＭＳ Ｐゴシック" charset="0"/>
              </a:rPr>
              <a:t>们不能评估</a:t>
            </a:r>
            <a:r>
              <a:rPr lang="en-US" altLang="zh-CN">
                <a:latin typeface="Times New Roman" charset="0"/>
                <a:ea typeface="ＭＳ Ｐゴシック" charset="0"/>
                <a:cs typeface="ＭＳ Ｐゴシック" charset="0"/>
              </a:rPr>
              <a:t>5</a:t>
            </a:r>
            <a:r>
              <a:rPr lang="zh-CN" altLang="en-US">
                <a:latin typeface="Times New Roman" charset="0"/>
                <a:ea typeface="ＭＳ Ｐゴシック" charset="0"/>
                <a:cs typeface="ＭＳ Ｐゴシック" charset="0"/>
              </a:rPr>
              <a:t>岁的孩子</a:t>
            </a:r>
            <a:r>
              <a:rPr lang="zh-TW" altLang="en-US">
                <a:latin typeface="Times New Roman" charset="0"/>
                <a:ea typeface="ＭＳ Ｐゴシック" charset="0"/>
                <a:cs typeface="ＭＳ Ｐゴシック" charset="0"/>
              </a:rPr>
              <a:t>怎样被</a:t>
            </a:r>
            <a:r>
              <a:rPr lang="zh-CN" altLang="en-US">
                <a:latin typeface="Times New Roman" charset="0"/>
                <a:ea typeface="ＭＳ Ｐゴシック" charset="0"/>
                <a:cs typeface="ＭＳ Ｐゴシック" charset="0"/>
              </a:rPr>
              <a:t>环境影响他们。</a:t>
            </a:r>
            <a:r>
              <a:rPr lang="zh-TW" altLang="en-US">
                <a:latin typeface="Times New Roman" charset="0"/>
                <a:ea typeface="ＭＳ Ｐゴシック" charset="0"/>
                <a:cs typeface="ＭＳ Ｐゴシック" charset="0"/>
              </a:rPr>
              <a:t>他</a:t>
            </a:r>
            <a:r>
              <a:rPr lang="zh-CN" altLang="en-US">
                <a:latin typeface="Times New Roman" charset="0"/>
                <a:ea typeface="ＭＳ Ｐゴシック" charset="0"/>
                <a:cs typeface="ＭＳ Ｐゴシック" charset="0"/>
              </a:rPr>
              <a:t>们必须</a:t>
            </a:r>
            <a:r>
              <a:rPr lang="zh-TW" altLang="en-US">
                <a:latin typeface="Times New Roman" charset="0"/>
                <a:ea typeface="ＭＳ Ｐゴシック" charset="0"/>
                <a:cs typeface="ＭＳ Ｐゴシック" charset="0"/>
              </a:rPr>
              <a:t>能夠</a:t>
            </a:r>
            <a:r>
              <a:rPr lang="zh-CN" altLang="en-US">
                <a:latin typeface="Times New Roman" charset="0"/>
                <a:ea typeface="ＭＳ Ｐゴシック" charset="0"/>
                <a:cs typeface="ＭＳ Ｐゴシック" charset="0"/>
              </a:rPr>
              <a:t>表明所有的婴儿</a:t>
            </a:r>
            <a:r>
              <a:rPr lang="zh-TW" altLang="en-US">
                <a:latin typeface="Times New Roman" charset="0"/>
                <a:ea typeface="ＭＳ Ｐゴシック" charset="0"/>
                <a:cs typeface="ＭＳ Ｐゴシック" charset="0"/>
              </a:rPr>
              <a:t>对</a:t>
            </a:r>
            <a:r>
              <a:rPr lang="zh-CN" altLang="en-US">
                <a:latin typeface="Times New Roman" charset="0"/>
                <a:ea typeface="ＭＳ Ｐゴシック" charset="0"/>
                <a:cs typeface="ＭＳ Ｐゴシック" charset="0"/>
              </a:rPr>
              <a:t>母亲的</a:t>
            </a:r>
            <a:r>
              <a:rPr lang="zh-TW" altLang="en-US">
                <a:latin typeface="Times New Roman" charset="0"/>
                <a:ea typeface="ＭＳ Ｐゴシック" charset="0"/>
                <a:cs typeface="ＭＳ Ｐゴシック" charset="0"/>
              </a:rPr>
              <a:t>关</a:t>
            </a:r>
            <a:r>
              <a:rPr lang="zh-CN" altLang="en-US">
                <a:latin typeface="Times New Roman" charset="0"/>
                <a:ea typeface="ＭＳ Ｐゴシック" charset="0"/>
                <a:cs typeface="ＭＳ Ｐゴシック" charset="0"/>
              </a:rPr>
              <a:t>顾比</a:t>
            </a:r>
            <a:r>
              <a:rPr lang="zh-TW" altLang="en-US">
                <a:latin typeface="Times New Roman" charset="0"/>
                <a:ea typeface="ＭＳ Ｐゴシック" charset="0"/>
                <a:cs typeface="ＭＳ Ｐゴシック" charset="0"/>
              </a:rPr>
              <a:t>对</a:t>
            </a:r>
            <a:r>
              <a:rPr lang="zh-CN" altLang="en-US">
                <a:latin typeface="Times New Roman" charset="0"/>
                <a:ea typeface="ＭＳ Ｐゴシック" charset="0"/>
                <a:cs typeface="ＭＳ Ｐゴシック" charset="0"/>
              </a:rPr>
              <a:t>自己更多！所有的婴儿</a:t>
            </a:r>
            <a:r>
              <a:rPr lang="zh-TW" altLang="en-US">
                <a:latin typeface="Times New Roman" charset="0"/>
                <a:ea typeface="ＭＳ Ｐゴシック" charset="0"/>
                <a:cs typeface="ＭＳ Ｐゴシック" charset="0"/>
              </a:rPr>
              <a:t>关心</a:t>
            </a:r>
            <a:r>
              <a:rPr lang="zh-CN" altLang="en-US">
                <a:latin typeface="Times New Roman" charset="0"/>
                <a:ea typeface="ＭＳ Ｐゴシック" charset="0"/>
                <a:cs typeface="ＭＳ Ｐゴシック" charset="0"/>
              </a:rPr>
              <a:t>他们的母亲</a:t>
            </a:r>
            <a:r>
              <a:rPr lang="zh-TW" altLang="en-US">
                <a:latin typeface="Times New Roman" charset="0"/>
                <a:ea typeface="ＭＳ Ｐゴシック" charset="0"/>
                <a:cs typeface="ＭＳ Ｐゴシック" charset="0"/>
              </a:rPr>
              <a:t>是否</a:t>
            </a:r>
            <a:r>
              <a:rPr lang="zh-CN" altLang="en-US">
                <a:latin typeface="Times New Roman" charset="0"/>
                <a:ea typeface="ＭＳ Ｐゴシック" charset="0"/>
                <a:cs typeface="ＭＳ Ｐゴシック" charset="0"/>
              </a:rPr>
              <a:t>得到足够的睡眠，对不对？所有的婴儿要确保别人</a:t>
            </a:r>
            <a:r>
              <a:rPr lang="zh-TW" altLang="en-US">
                <a:latin typeface="Times New Roman" charset="0"/>
                <a:ea typeface="ＭＳ Ｐゴシック" charset="0"/>
                <a:cs typeface="ＭＳ Ｐゴシック" charset="0"/>
              </a:rPr>
              <a:t>比</a:t>
            </a:r>
            <a:r>
              <a:rPr lang="zh-CN" altLang="en-US">
                <a:latin typeface="Times New Roman" charset="0"/>
                <a:ea typeface="ＭＳ Ｐゴシック" charset="0"/>
                <a:cs typeface="ＭＳ Ｐゴシック" charset="0"/>
              </a:rPr>
              <a:t>自己</a:t>
            </a:r>
            <a:r>
              <a:rPr lang="zh-TW" altLang="en-US">
                <a:latin typeface="Times New Roman" charset="0"/>
                <a:ea typeface="ＭＳ Ｐゴシック" charset="0"/>
                <a:cs typeface="ＭＳ Ｐゴシック" charset="0"/>
              </a:rPr>
              <a:t>先吃東西，</a:t>
            </a:r>
            <a:r>
              <a:rPr lang="zh-CN" altLang="en-US">
                <a:latin typeface="Times New Roman" charset="0"/>
                <a:ea typeface="ＭＳ Ｐゴシック" charset="0"/>
                <a:cs typeface="ＭＳ Ｐゴシック" charset="0"/>
              </a:rPr>
              <a:t>对不对？</a:t>
            </a:r>
            <a:r>
              <a:rPr lang="zh-TW" altLang="en-US">
                <a:latin typeface="Times New Roman" charset="0"/>
                <a:ea typeface="ＭＳ Ｐゴシック" charset="0"/>
                <a:cs typeface="ＭＳ Ｐゴシック" charset="0"/>
              </a:rPr>
              <a:t>之</a:t>
            </a:r>
            <a:r>
              <a:rPr lang="zh-CN" altLang="en-US">
                <a:latin typeface="Times New Roman" charset="0"/>
                <a:ea typeface="ＭＳ Ｐゴシック" charset="0"/>
                <a:cs typeface="ＭＳ Ｐゴシック" charset="0"/>
              </a:rPr>
              <a:t>后，他们必须学会如何撒谎，欺骗，偷窃等行为，对不对？这个理论不仅是</a:t>
            </a:r>
            <a:r>
              <a:rPr lang="zh-TW" altLang="en-US">
                <a:latin typeface="Times New Roman" charset="0"/>
                <a:ea typeface="ＭＳ Ｐゴシック" charset="0"/>
                <a:cs typeface="ＭＳ Ｐゴシック" charset="0"/>
              </a:rPr>
              <a:t>不合乎圣經</a:t>
            </a:r>
            <a:r>
              <a:rPr lang="zh-CN" altLang="en-US">
                <a:latin typeface="Times New Roman" charset="0"/>
                <a:ea typeface="ＭＳ Ｐゴシック" charset="0"/>
                <a:cs typeface="ＭＳ Ｐゴシック" charset="0"/>
              </a:rPr>
              <a:t>。这</a:t>
            </a:r>
            <a:r>
              <a:rPr lang="zh-TW" altLang="en-US">
                <a:latin typeface="Times New Roman" charset="0"/>
                <a:ea typeface="ＭＳ Ｐゴシック" charset="0"/>
                <a:cs typeface="ＭＳ Ｐゴシック" charset="0"/>
              </a:rPr>
              <a:t>簡直</a:t>
            </a:r>
            <a:r>
              <a:rPr lang="zh-CN" altLang="en-US">
                <a:latin typeface="Times New Roman" charset="0"/>
                <a:ea typeface="ＭＳ Ｐゴシック" charset="0"/>
                <a:cs typeface="ＭＳ Ｐゴシック" charset="0"/>
              </a:rPr>
              <a:t>是荒谬的。</a:t>
            </a:r>
          </a:p>
        </p:txBody>
      </p:sp>
      <p:sp>
        <p:nvSpPr>
          <p:cNvPr id="5539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5FEFBDB-6DA0-A941-8184-8C3FBAF51C00}" type="slidenum">
              <a:rPr lang="zh-CN" altLang="en-US" sz="1200">
                <a:solidFill>
                  <a:prstClr val="black"/>
                </a:solidFill>
                <a:ea typeface="ＭＳ Ｐゴシック" charset="0"/>
                <a:cs typeface="ＭＳ Ｐゴシック" charset="0"/>
              </a:rPr>
              <a:pPr eaLnBrk="1" hangingPunct="1"/>
              <a:t>16</a:t>
            </a:fld>
            <a:endParaRPr lang="en-US" altLang="zh-CN" sz="1200">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2984772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BE35DB19-56DA-6F4D-96B0-BBB7B4BEA335}" type="slidenum">
              <a:rPr lang="zh-CN" altLang="en-US" sz="1200">
                <a:solidFill>
                  <a:prstClr val="black"/>
                </a:solidFill>
                <a:ea typeface="ＭＳ Ｐゴシック" charset="0"/>
                <a:cs typeface="ＭＳ Ｐゴシック" charset="0"/>
              </a:rPr>
              <a:pPr eaLnBrk="1" hangingPunct="1"/>
              <a:t>67</a:t>
            </a:fld>
            <a:endParaRPr lang="en-US" altLang="zh-CN" sz="1200">
              <a:solidFill>
                <a:prstClr val="black"/>
              </a:solidFill>
              <a:ea typeface="ＭＳ Ｐゴシック" charset="0"/>
              <a:cs typeface="ＭＳ Ｐゴシック" charset="0"/>
            </a:endParaRPr>
          </a:p>
        </p:txBody>
      </p:sp>
      <p:sp>
        <p:nvSpPr>
          <p:cNvPr id="590850" name="Rectangle 2"/>
          <p:cNvSpPr>
            <a:spLocks noGrp="1" noRot="1" noChangeAspect="1" noChangeArrowheads="1" noTextEdit="1"/>
          </p:cNvSpPr>
          <p:nvPr>
            <p:ph type="sldImg"/>
          </p:nvPr>
        </p:nvSpPr>
        <p:spPr>
          <a:solidFill>
            <a:srgbClr val="FFFFFF"/>
          </a:solidFill>
          <a:ln/>
        </p:spPr>
      </p:sp>
      <p:sp>
        <p:nvSpPr>
          <p:cNvPr id="590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53476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C519D692-4657-E545-A28C-54E2688F39F7}" type="slidenum">
              <a:rPr lang="zh-CN" altLang="en-US" sz="1200">
                <a:solidFill>
                  <a:prstClr val="black"/>
                </a:solidFill>
                <a:ea typeface="ＭＳ Ｐゴシック" charset="0"/>
                <a:cs typeface="ＭＳ Ｐゴシック" charset="0"/>
              </a:rPr>
              <a:pPr eaLnBrk="1" hangingPunct="1"/>
              <a:t>68</a:t>
            </a:fld>
            <a:endParaRPr lang="en-US" altLang="zh-CN" sz="1200">
              <a:solidFill>
                <a:prstClr val="black"/>
              </a:solidFill>
              <a:ea typeface="ＭＳ Ｐゴシック" charset="0"/>
              <a:cs typeface="ＭＳ Ｐゴシック" charset="0"/>
            </a:endParaRPr>
          </a:p>
        </p:txBody>
      </p:sp>
      <p:sp>
        <p:nvSpPr>
          <p:cNvPr id="592898" name="Rectangle 2"/>
          <p:cNvSpPr>
            <a:spLocks noGrp="1" noRot="1" noChangeAspect="1" noChangeArrowheads="1" noTextEdit="1"/>
          </p:cNvSpPr>
          <p:nvPr>
            <p:ph type="sldImg"/>
          </p:nvPr>
        </p:nvSpPr>
        <p:spPr>
          <a:solidFill>
            <a:srgbClr val="FFFFFF"/>
          </a:solidFill>
          <a:ln/>
        </p:spPr>
      </p:sp>
      <p:sp>
        <p:nvSpPr>
          <p:cNvPr id="59289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zh-CN" altLang="en-US">
                <a:latin typeface="Times New Roman" charset="0"/>
                <a:ea typeface="ＭＳ Ｐゴシック" charset="0"/>
                <a:cs typeface="ＭＳ Ｐゴシック" charset="0"/>
              </a:rPr>
              <a:t>这个故事，当然，必须从我的父母</a:t>
            </a:r>
            <a:r>
              <a:rPr lang="zh-TW" altLang="en-US">
                <a:latin typeface="Times New Roman" charset="0"/>
                <a:ea typeface="ＭＳ Ｐゴシック" charset="0"/>
                <a:cs typeface="ＭＳ Ｐゴシック" charset="0"/>
              </a:rPr>
              <a:t>开始，他</a:t>
            </a:r>
            <a:r>
              <a:rPr lang="zh-CN" altLang="en-US">
                <a:latin typeface="Times New Roman" charset="0"/>
                <a:ea typeface="ＭＳ Ｐゴシック" charset="0"/>
                <a:cs typeface="ＭＳ Ｐゴシック" charset="0"/>
              </a:rPr>
              <a:t>们在海军满足。</a:t>
            </a:r>
            <a:br>
              <a:rPr lang="zh-CN">
                <a:latin typeface="Times New Roman" charset="0"/>
                <a:ea typeface="ＭＳ Ｐゴシック" charset="0"/>
                <a:cs typeface="ＭＳ Ｐゴシック" charset="0"/>
              </a:rPr>
            </a:br>
            <a:r>
              <a:rPr lang="zh-CN" altLang="en-US">
                <a:latin typeface="Times New Roman" charset="0"/>
                <a:ea typeface="ＭＳ Ｐゴシック" charset="0"/>
                <a:cs typeface="ＭＳ Ｐゴシック" charset="0"/>
              </a:rPr>
              <a:t>他们有一个小男孩（我的哥哥鲍勃），然后被调派到日本。</a:t>
            </a:r>
            <a:endParaRPr lang="en-US" alt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71147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2"/>
          <p:cNvSpPr>
            <a:spLocks noGrp="1" noRot="1" noChangeAspect="1" noChangeArrowheads="1" noTextEdit="1"/>
          </p:cNvSpPr>
          <p:nvPr>
            <p:ph type="sldImg"/>
          </p:nvPr>
        </p:nvSpPr>
        <p:spPr>
          <a:ln/>
        </p:spPr>
      </p:sp>
      <p:sp>
        <p:nvSpPr>
          <p:cNvPr id="594946"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在我弟弟的诞生</a:t>
            </a:r>
            <a:r>
              <a:rPr lang="zh-TW" altLang="en-US">
                <a:latin typeface="Times New Roman" charset="0"/>
                <a:ea typeface="ＭＳ Ｐゴシック" charset="0"/>
                <a:cs typeface="ＭＳ Ｐゴシック" charset="0"/>
              </a:rPr>
              <a:t>后，</a:t>
            </a:r>
            <a:r>
              <a:rPr lang="zh-CN" altLang="en-US">
                <a:latin typeface="Times New Roman" charset="0"/>
                <a:ea typeface="ＭＳ Ｐゴシック" charset="0"/>
                <a:cs typeface="ＭＳ Ｐゴシック" charset="0"/>
              </a:rPr>
              <a:t>我妈妈认为我的爸爸其实是嫁了给海军，所以她与他离婚。讽刺的是，她成为社会工作者，去帮助</a:t>
            </a:r>
            <a:r>
              <a:rPr lang="zh-TW" altLang="en-US">
                <a:latin typeface="Times New Roman" charset="0"/>
                <a:ea typeface="ＭＳ Ｐゴシック" charset="0"/>
                <a:cs typeface="ＭＳ Ｐゴシック" charset="0"/>
              </a:rPr>
              <a:t>重建</a:t>
            </a:r>
            <a:r>
              <a:rPr lang="zh-CN" altLang="en-US">
                <a:latin typeface="Times New Roman" charset="0"/>
                <a:ea typeface="ＭＳ Ｐゴシック" charset="0"/>
                <a:cs typeface="ＭＳ Ｐゴシック" charset="0"/>
              </a:rPr>
              <a:t>其他</a:t>
            </a:r>
            <a:r>
              <a:rPr lang="zh-TW" altLang="en-US">
                <a:latin typeface="Times New Roman" charset="0"/>
                <a:ea typeface="ＭＳ Ｐゴシック" charset="0"/>
                <a:cs typeface="ＭＳ Ｐゴシック" charset="0"/>
              </a:rPr>
              <a:t>人</a:t>
            </a:r>
            <a:r>
              <a:rPr lang="zh-CN" altLang="en-US">
                <a:latin typeface="Times New Roman" charset="0"/>
                <a:ea typeface="ＭＳ Ｐゴシック" charset="0"/>
                <a:cs typeface="ＭＳ Ｐゴシック" charset="0"/>
              </a:rPr>
              <a:t>的家庭。</a:t>
            </a:r>
          </a:p>
        </p:txBody>
      </p:sp>
    </p:spTree>
    <p:extLst>
      <p:ext uri="{BB962C8B-B14F-4D97-AF65-F5344CB8AC3E}">
        <p14:creationId xmlns:p14="http://schemas.microsoft.com/office/powerpoint/2010/main" val="2370722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2"/>
          <p:cNvSpPr>
            <a:spLocks noGrp="1" noRot="1" noChangeAspect="1" noChangeArrowheads="1" noTextEdit="1"/>
          </p:cNvSpPr>
          <p:nvPr>
            <p:ph type="sldImg"/>
          </p:nvPr>
        </p:nvSpPr>
        <p:spPr>
          <a:ln/>
        </p:spPr>
      </p:sp>
      <p:sp>
        <p:nvSpPr>
          <p:cNvPr id="596994"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但是他们</a:t>
            </a:r>
            <a:r>
              <a:rPr lang="zh-TW" altLang="en-US">
                <a:latin typeface="Times New Roman" charset="0"/>
                <a:ea typeface="ＭＳ Ｐゴシック" charset="0"/>
                <a:cs typeface="ＭＳ Ｐゴシック" charset="0"/>
              </a:rPr>
              <a:t>的</a:t>
            </a:r>
            <a:r>
              <a:rPr lang="zh-CN" altLang="en-US">
                <a:latin typeface="Times New Roman" charset="0"/>
                <a:ea typeface="ＭＳ Ｐゴシック" charset="0"/>
                <a:cs typeface="ＭＳ Ｐゴシック" charset="0"/>
              </a:rPr>
              <a:t>争吵变得无法忍受</a:t>
            </a:r>
            <a:r>
              <a:rPr lang="zh-TW" altLang="en-US">
                <a:latin typeface="Times New Roman" charset="0"/>
                <a:ea typeface="ＭＳ Ｐゴシック" charset="0"/>
                <a:cs typeface="ＭＳ Ｐゴシック" charset="0"/>
              </a:rPr>
              <a:t>，</a:t>
            </a:r>
            <a:r>
              <a:rPr lang="zh-CN" altLang="en-US">
                <a:latin typeface="Times New Roman" charset="0"/>
                <a:ea typeface="ＭＳ Ｐゴシック" charset="0"/>
                <a:cs typeface="ＭＳ Ｐゴシック" charset="0"/>
              </a:rPr>
              <a:t>所以我的妈妈跟他离婚了。</a:t>
            </a:r>
            <a:br>
              <a:rPr lang="zh-CN">
                <a:latin typeface="Times New Roman" charset="0"/>
                <a:ea typeface="ＭＳ Ｐゴシック" charset="0"/>
                <a:cs typeface="ＭＳ Ｐゴシック" charset="0"/>
              </a:rPr>
            </a:br>
            <a:endParaRPr lang="en-US" altLang="zh-CN">
              <a:latin typeface="Times New Roman" charset="0"/>
              <a:ea typeface="SimSun" charset="0"/>
              <a:cs typeface="SimSun" charset="0"/>
            </a:endParaRPr>
          </a:p>
        </p:txBody>
      </p:sp>
    </p:spTree>
    <p:extLst>
      <p:ext uri="{BB962C8B-B14F-4D97-AF65-F5344CB8AC3E}">
        <p14:creationId xmlns:p14="http://schemas.microsoft.com/office/powerpoint/2010/main" val="1205494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5AF39884-C866-4D40-8D7B-3B9DA912CEA6}" type="slidenum">
              <a:rPr lang="zh-CN" altLang="en-US" sz="1200">
                <a:solidFill>
                  <a:prstClr val="black"/>
                </a:solidFill>
                <a:ea typeface="ＭＳ Ｐゴシック" charset="0"/>
                <a:cs typeface="ＭＳ Ｐゴシック" charset="0"/>
              </a:rPr>
              <a:pPr eaLnBrk="1" hangingPunct="1"/>
              <a:t>71</a:t>
            </a:fld>
            <a:endParaRPr lang="en-US" altLang="zh-CN" sz="1200">
              <a:solidFill>
                <a:prstClr val="black"/>
              </a:solidFill>
              <a:ea typeface="ＭＳ Ｐゴシック" charset="0"/>
              <a:cs typeface="ＭＳ Ｐゴシック" charset="0"/>
            </a:endParaRPr>
          </a:p>
        </p:txBody>
      </p:sp>
      <p:sp>
        <p:nvSpPr>
          <p:cNvPr id="599042" name="Rectangle 2"/>
          <p:cNvSpPr>
            <a:spLocks noGrp="1" noRot="1" noChangeAspect="1" noChangeArrowheads="1" noTextEdit="1"/>
          </p:cNvSpPr>
          <p:nvPr>
            <p:ph type="sldImg"/>
          </p:nvPr>
        </p:nvSpPr>
        <p:spPr>
          <a:solidFill>
            <a:srgbClr val="FFFFFF"/>
          </a:solidFill>
          <a:ln/>
        </p:spPr>
      </p:sp>
      <p:sp>
        <p:nvSpPr>
          <p:cNvPr id="5990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zh-CN" altLang="en-US">
                <a:latin typeface="Times New Roman" charset="0"/>
                <a:ea typeface="ＭＳ Ｐゴシック" charset="0"/>
                <a:cs typeface="ＭＳ Ｐゴシック" charset="0"/>
              </a:rPr>
              <a:t>神也开始睁开</a:t>
            </a:r>
            <a:r>
              <a:rPr lang="zh-TW" altLang="en-US">
                <a:latin typeface="Times New Roman" charset="0"/>
                <a:ea typeface="ＭＳ Ｐゴシック" charset="0"/>
                <a:cs typeface="ＭＳ Ｐゴシック" charset="0"/>
              </a:rPr>
              <a:t>我的</a:t>
            </a:r>
            <a:r>
              <a:rPr lang="zh-CN" altLang="en-US">
                <a:latin typeface="Times New Roman" charset="0"/>
                <a:ea typeface="ＭＳ Ｐゴシック" charset="0"/>
                <a:cs typeface="ＭＳ Ｐゴシック" charset="0"/>
              </a:rPr>
              <a:t>眼睛</a:t>
            </a:r>
            <a:r>
              <a:rPr lang="zh-TW" altLang="en-US">
                <a:latin typeface="Times New Roman" charset="0"/>
                <a:ea typeface="ＭＳ Ｐゴシック" charset="0"/>
                <a:cs typeface="ＭＳ Ｐゴシック" charset="0"/>
              </a:rPr>
              <a:t>看到在</a:t>
            </a:r>
            <a:r>
              <a:rPr lang="zh-CN" altLang="en-US">
                <a:latin typeface="Times New Roman" charset="0"/>
                <a:ea typeface="ＭＳ Ｐゴシック" charset="0"/>
                <a:cs typeface="ＭＳ Ｐゴシック" charset="0"/>
              </a:rPr>
              <a:t>我旁边唱</a:t>
            </a:r>
            <a:r>
              <a:rPr lang="zh-TW" altLang="en-US">
                <a:latin typeface="Times New Roman" charset="0"/>
                <a:ea typeface="ＭＳ Ｐゴシック" charset="0"/>
                <a:cs typeface="ＭＳ Ｐゴシック" charset="0"/>
              </a:rPr>
              <a:t>歌</a:t>
            </a:r>
            <a:r>
              <a:rPr lang="zh-CN" altLang="en-US">
                <a:latin typeface="Times New Roman" charset="0"/>
                <a:ea typeface="ＭＳ Ｐゴシック" charset="0"/>
                <a:cs typeface="ＭＳ Ｐゴシック" charset="0"/>
              </a:rPr>
              <a:t>的女人！她最初看不起我，但经过一年左右，她看到了</a:t>
            </a:r>
            <a:r>
              <a:rPr lang="zh-TW" altLang="en-US">
                <a:latin typeface="Times New Roman" charset="0"/>
                <a:ea typeface="ＭＳ Ｐゴシック" charset="0"/>
                <a:cs typeface="ＭＳ Ｐゴシック" charset="0"/>
              </a:rPr>
              <a:t>亮</a:t>
            </a:r>
            <a:r>
              <a:rPr lang="zh-CN" altLang="en-US">
                <a:latin typeface="Times New Roman" charset="0"/>
                <a:ea typeface="ＭＳ Ｐゴシック" charset="0"/>
                <a:cs typeface="ＭＳ Ｐゴシック" charset="0"/>
              </a:rPr>
              <a:t>光。这是我们的订婚照。</a:t>
            </a:r>
            <a:r>
              <a:rPr lang="zh-CN">
                <a:latin typeface="Times New Roman" charset="0"/>
                <a:ea typeface="ＭＳ Ｐゴシック" charset="0"/>
                <a:cs typeface="ＭＳ Ｐゴシック" charset="0"/>
              </a:rPr>
              <a:t> 1983</a:t>
            </a:r>
            <a:r>
              <a:rPr lang="zh-CN" altLang="en-US">
                <a:latin typeface="Times New Roman" charset="0"/>
                <a:ea typeface="ＭＳ Ｐゴシック" charset="0"/>
                <a:cs typeface="ＭＳ Ｐゴシック" charset="0"/>
              </a:rPr>
              <a:t>年我们回到了美国</a:t>
            </a:r>
            <a:r>
              <a:rPr lang="zh-CN">
                <a:latin typeface="Times New Roman" charset="0"/>
                <a:ea typeface="ＭＳ Ｐゴシック" charset="0"/>
                <a:cs typeface="ＭＳ Ｐゴシック" charset="0"/>
              </a:rPr>
              <a:t>..</a:t>
            </a:r>
            <a:endParaRPr lang="en-US" alt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483899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Rectangle 2"/>
          <p:cNvSpPr>
            <a:spLocks noGrp="1" noRot="1" noChangeAspect="1" noChangeArrowheads="1" noTextEdit="1"/>
          </p:cNvSpPr>
          <p:nvPr>
            <p:ph type="sldImg"/>
          </p:nvPr>
        </p:nvSpPr>
        <p:spPr>
          <a:ln/>
        </p:spPr>
      </p:sp>
      <p:sp>
        <p:nvSpPr>
          <p:cNvPr id="601090"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我娶了她，带她到达拉斯神学院数天以后。三年后，我们的第一个儿子在他爷爷的</a:t>
            </a:r>
            <a:r>
              <a:rPr lang="zh-CN">
                <a:latin typeface="Times New Roman" charset="0"/>
                <a:ea typeface="ＭＳ Ｐゴシック" charset="0"/>
                <a:cs typeface="ＭＳ Ｐゴシック" charset="0"/>
              </a:rPr>
              <a:t>70</a:t>
            </a:r>
            <a:r>
              <a:rPr lang="zh-CN" altLang="en-US">
                <a:latin typeface="Times New Roman" charset="0"/>
                <a:ea typeface="ＭＳ Ｐゴシック" charset="0"/>
                <a:cs typeface="ＭＳ Ｐゴシック" charset="0"/>
              </a:rPr>
              <a:t>岁生日</a:t>
            </a:r>
            <a:r>
              <a:rPr lang="zh-TW" altLang="en-US">
                <a:latin typeface="Times New Roman" charset="0"/>
                <a:ea typeface="ＭＳ Ｐゴシック" charset="0"/>
                <a:cs typeface="ＭＳ Ｐゴシック" charset="0"/>
              </a:rPr>
              <a:t>当天</a:t>
            </a:r>
            <a:r>
              <a:rPr lang="zh-CN" altLang="en-US">
                <a:latin typeface="Times New Roman" charset="0"/>
                <a:ea typeface="ＭＳ Ｐゴシック" charset="0"/>
                <a:cs typeface="ＭＳ Ｐゴシック" charset="0"/>
              </a:rPr>
              <a:t>出生，所以我们</a:t>
            </a:r>
            <a:r>
              <a:rPr lang="zh-TW" altLang="en-US">
                <a:latin typeface="Times New Roman" charset="0"/>
                <a:ea typeface="ＭＳ Ｐゴシック" charset="0"/>
                <a:cs typeface="ＭＳ Ｐゴシック" charset="0"/>
              </a:rPr>
              <a:t>給</a:t>
            </a:r>
            <a:r>
              <a:rPr lang="zh-CN" altLang="en-US">
                <a:latin typeface="Times New Roman" charset="0"/>
                <a:ea typeface="ＭＳ Ｐゴシック" charset="0"/>
                <a:cs typeface="ＭＳ Ｐゴシック" charset="0"/>
              </a:rPr>
              <a:t>苏珊的父亲的荣誉</a:t>
            </a:r>
            <a:r>
              <a:rPr lang="zh-TW" altLang="en-US">
                <a:latin typeface="Times New Roman" charset="0"/>
                <a:ea typeface="ＭＳ Ｐゴシック" charset="0"/>
                <a:cs typeface="ＭＳ Ｐゴシック" charset="0"/>
              </a:rPr>
              <a:t>，</a:t>
            </a:r>
            <a:r>
              <a:rPr lang="zh-CN" altLang="en-US">
                <a:latin typeface="Times New Roman" charset="0"/>
                <a:ea typeface="ＭＳ Ｐゴシック" charset="0"/>
                <a:cs typeface="ＭＳ Ｐゴシック" charset="0"/>
              </a:rPr>
              <a:t>叫他</a:t>
            </a:r>
            <a:r>
              <a:rPr lang="zh-TW" altLang="en-US">
                <a:latin typeface="Times New Roman" charset="0"/>
                <a:ea typeface="ＭＳ Ｐゴシック" charset="0"/>
                <a:cs typeface="ＭＳ Ｐゴシック" charset="0"/>
              </a:rPr>
              <a:t>起名作</a:t>
            </a:r>
            <a:r>
              <a:rPr lang="zh-CN" altLang="en-US">
                <a:latin typeface="Times New Roman" charset="0"/>
                <a:ea typeface="ＭＳ Ｐゴシック" charset="0"/>
                <a:cs typeface="ＭＳ Ｐゴシック" charset="0"/>
              </a:rPr>
              <a:t>库尔特。我还牧养教会，有一个国际学生</a:t>
            </a:r>
            <a:r>
              <a:rPr lang="zh-TW" altLang="en-US">
                <a:latin typeface="Times New Roman" charset="0"/>
                <a:ea typeface="ＭＳ Ｐゴシック" charset="0"/>
                <a:cs typeface="ＭＳ Ｐゴシック" charset="0"/>
              </a:rPr>
              <a:t>事工</a:t>
            </a:r>
            <a:r>
              <a:rPr lang="zh-CN" altLang="en-US">
                <a:latin typeface="Times New Roman" charset="0"/>
                <a:ea typeface="ＭＳ Ｐゴシック" charset="0"/>
                <a:cs typeface="ＭＳ Ｐゴシック" charset="0"/>
              </a:rPr>
              <a:t>，</a:t>
            </a:r>
            <a:r>
              <a:rPr lang="zh-TW" altLang="en-US">
                <a:latin typeface="Times New Roman" charset="0"/>
                <a:ea typeface="ＭＳ Ｐゴシック" charset="0"/>
                <a:cs typeface="ＭＳ Ｐゴシック" charset="0"/>
              </a:rPr>
              <a:t>担任院</a:t>
            </a:r>
            <a:r>
              <a:rPr lang="zh-CN" altLang="en-US">
                <a:latin typeface="Times New Roman" charset="0"/>
                <a:ea typeface="ＭＳ Ｐゴシック" charset="0"/>
                <a:cs typeface="ＭＳ Ｐゴシック" charset="0"/>
              </a:rPr>
              <a:t>牧</a:t>
            </a:r>
            <a:r>
              <a:rPr lang="zh-TW" altLang="en-US">
                <a:latin typeface="Times New Roman" charset="0"/>
                <a:ea typeface="ＭＳ Ｐゴシック" charset="0"/>
                <a:cs typeface="ＭＳ Ｐゴシック" charset="0"/>
              </a:rPr>
              <a:t>。</a:t>
            </a:r>
            <a:endParaRPr lang="en-US" altLang="zh-CN">
              <a:latin typeface="Times New Roman" charset="0"/>
              <a:ea typeface="SimSun" charset="0"/>
              <a:cs typeface="SimSun" charset="0"/>
            </a:endParaRPr>
          </a:p>
        </p:txBody>
      </p:sp>
    </p:spTree>
    <p:extLst>
      <p:ext uri="{BB962C8B-B14F-4D97-AF65-F5344CB8AC3E}">
        <p14:creationId xmlns:p14="http://schemas.microsoft.com/office/powerpoint/2010/main" val="1530165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AA4D3B1-4FD0-394E-8291-C6AE6B7438A0}" type="slidenum">
              <a:rPr lang="zh-CN" altLang="en-US" sz="1200">
                <a:solidFill>
                  <a:prstClr val="black"/>
                </a:solidFill>
                <a:ea typeface="ＭＳ Ｐゴシック" charset="0"/>
                <a:cs typeface="ＭＳ Ｐゴシック" charset="0"/>
              </a:rPr>
              <a:pPr eaLnBrk="1" hangingPunct="1"/>
              <a:t>73</a:t>
            </a:fld>
            <a:endParaRPr lang="en-US" altLang="zh-CN" sz="1200">
              <a:solidFill>
                <a:prstClr val="black"/>
              </a:solidFill>
              <a:ea typeface="ＭＳ Ｐゴシック" charset="0"/>
              <a:cs typeface="ＭＳ Ｐゴシック" charset="0"/>
            </a:endParaRPr>
          </a:p>
        </p:txBody>
      </p:sp>
      <p:sp>
        <p:nvSpPr>
          <p:cNvPr id="603138" name="Rectangle 2"/>
          <p:cNvSpPr>
            <a:spLocks noGrp="1" noRot="1" noChangeAspect="1" noChangeArrowheads="1" noTextEdit="1"/>
          </p:cNvSpPr>
          <p:nvPr>
            <p:ph type="sldImg"/>
          </p:nvPr>
        </p:nvSpPr>
        <p:spPr>
          <a:solidFill>
            <a:srgbClr val="FFFFFF"/>
          </a:solidFill>
          <a:ln/>
        </p:spPr>
      </p:sp>
      <p:sp>
        <p:nvSpPr>
          <p:cNvPr id="603139" name="Rectangle 3"/>
          <p:cNvSpPr>
            <a:spLocks noGrp="1" noChangeArrowheads="1"/>
          </p:cNvSpPr>
          <p:nvPr>
            <p:ph type="body" idx="1"/>
          </p:nvPr>
        </p:nvSpPr>
        <p:spPr>
          <a:solidFill>
            <a:srgbClr val="FFFFFF"/>
          </a:solidFill>
          <a:ln>
            <a:solidFill>
              <a:srgbClr val="000000"/>
            </a:solidFill>
          </a:ln>
        </p:spPr>
        <p:txBody>
          <a:bodyPr/>
          <a:lstStyle/>
          <a:p>
            <a:r>
              <a:rPr lang="zh-CN" altLang="en-US">
                <a:latin typeface="Times New Roman" charset="0"/>
                <a:ea typeface="ＭＳ Ｐゴシック" charset="0"/>
                <a:cs typeface="ＭＳ Ｐゴシック" charset="0"/>
              </a:rPr>
              <a:t>我们是新娘，以往嫁給了律法（</a:t>
            </a:r>
            <a:r>
              <a:rPr lang="en-US" altLang="zh-CN">
                <a:latin typeface="Times New Roman" charset="0"/>
                <a:ea typeface="ＭＳ Ｐゴシック" charset="0"/>
                <a:cs typeface="ＭＳ Ｐゴシック" charset="0"/>
              </a:rPr>
              <a:t>BC=</a:t>
            </a:r>
            <a:r>
              <a:rPr lang="zh-CN" altLang="en-US">
                <a:latin typeface="Times New Roman" charset="0"/>
                <a:ea typeface="ＭＳ Ｐゴシック" charset="0"/>
                <a:cs typeface="ＭＳ Ｐゴシック" charset="0"/>
              </a:rPr>
              <a:t>公元前</a:t>
            </a:r>
            <a:r>
              <a:rPr lang="en-US" altLang="zh-CN">
                <a:latin typeface="Times New Roman" charset="0"/>
                <a:ea typeface="ＭＳ Ｐゴシック" charset="0"/>
                <a:cs typeface="ＭＳ Ｐゴシック" charset="0"/>
              </a:rPr>
              <a:t>)</a:t>
            </a:r>
          </a:p>
          <a:p>
            <a:r>
              <a:rPr lang="zh-CN" altLang="en-US">
                <a:latin typeface="Times New Roman" charset="0"/>
                <a:ea typeface="ＭＳ Ｐゴシック" charset="0"/>
                <a:cs typeface="ＭＳ Ｐゴシック" charset="0"/>
              </a:rPr>
              <a:t>但是，我们在基督里死了，因此现在从这律法中被释放。</a:t>
            </a:r>
            <a:br>
              <a:rPr lang="zh-CN" altLang="en-US">
                <a:latin typeface="Times New Roman" charset="0"/>
                <a:ea typeface="ＭＳ Ｐゴシック" charset="0"/>
                <a:cs typeface="ＭＳ Ｐゴシック" charset="0"/>
              </a:rPr>
            </a:br>
            <a:r>
              <a:rPr lang="zh-CN" altLang="en-US">
                <a:latin typeface="Times New Roman" charset="0"/>
                <a:ea typeface="ＭＳ Ｐゴシック" charset="0"/>
                <a:cs typeface="ＭＳ Ｐゴシック" charset="0"/>
              </a:rPr>
              <a:t>现在，我们与基督结婚（</a:t>
            </a:r>
            <a:r>
              <a:rPr lang="en-US" altLang="zh-CN">
                <a:latin typeface="Times New Roman" charset="0"/>
                <a:ea typeface="ＭＳ Ｐゴシック" charset="0"/>
                <a:cs typeface="ＭＳ Ｐゴシック" charset="0"/>
              </a:rPr>
              <a:t>7:4</a:t>
            </a:r>
            <a:r>
              <a:rPr lang="zh-CN" altLang="en-US">
                <a:latin typeface="Times New Roman" charset="0"/>
                <a:ea typeface="ＭＳ Ｐゴシック" charset="0"/>
                <a:cs typeface="ＭＳ Ｐゴシック" charset="0"/>
              </a:rPr>
              <a:t>）（公元后）。</a:t>
            </a:r>
          </a:p>
        </p:txBody>
      </p:sp>
    </p:spTree>
    <p:extLst>
      <p:ext uri="{BB962C8B-B14F-4D97-AF65-F5344CB8AC3E}">
        <p14:creationId xmlns:p14="http://schemas.microsoft.com/office/powerpoint/2010/main" val="2661933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0592E876-382A-B646-8816-AF2FD18DAFAB}" type="slidenum">
              <a:rPr lang="zh-CN" altLang="en-US" sz="1200">
                <a:solidFill>
                  <a:prstClr val="black"/>
                </a:solidFill>
                <a:ea typeface="ＭＳ Ｐゴシック" charset="0"/>
                <a:cs typeface="ＭＳ Ｐゴシック" charset="0"/>
              </a:rPr>
              <a:pPr eaLnBrk="1" hangingPunct="1"/>
              <a:t>74</a:t>
            </a:fld>
            <a:endParaRPr lang="en-US" altLang="zh-CN" sz="1200">
              <a:solidFill>
                <a:prstClr val="black"/>
              </a:solidFill>
              <a:ea typeface="ＭＳ Ｐゴシック" charset="0"/>
              <a:cs typeface="ＭＳ Ｐゴシック" charset="0"/>
            </a:endParaRPr>
          </a:p>
        </p:txBody>
      </p:sp>
      <p:sp>
        <p:nvSpPr>
          <p:cNvPr id="605186" name="Rectangle 2"/>
          <p:cNvSpPr>
            <a:spLocks noGrp="1" noRot="1" noChangeAspect="1" noChangeArrowheads="1" noTextEdit="1"/>
          </p:cNvSpPr>
          <p:nvPr>
            <p:ph type="sldImg"/>
          </p:nvPr>
        </p:nvSpPr>
        <p:spPr>
          <a:solidFill>
            <a:srgbClr val="FFFFFF"/>
          </a:solidFill>
          <a:ln/>
        </p:spPr>
      </p:sp>
      <p:sp>
        <p:nvSpPr>
          <p:cNvPr id="605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064950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666F7C-F14C-7243-820D-3A715C1F288D}" type="slidenum">
              <a:rPr lang="en-US" sz="1200">
                <a:solidFill>
                  <a:prstClr val="black"/>
                </a:solidFill>
              </a:rPr>
              <a:pPr/>
              <a:t>75</a:t>
            </a:fld>
            <a:endParaRPr lang="en-US" sz="1200">
              <a:solidFill>
                <a:prstClr val="black"/>
              </a:solidFill>
            </a:endParaRPr>
          </a:p>
        </p:txBody>
      </p:sp>
      <p:sp>
        <p:nvSpPr>
          <p:cNvPr id="1157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4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194B6BA-3DD3-4B2F-B517-FB442BD14AE9}" type="slidenum">
              <a:rPr lang="en-US" altLang="en-US" sz="1200">
                <a:solidFill>
                  <a:prstClr val="black"/>
                </a:solidFill>
              </a:rPr>
              <a:pPr/>
              <a:t>76</a:t>
            </a:fld>
            <a:endParaRPr lang="en-US" altLang="en-US" sz="1200">
              <a:solidFill>
                <a:prstClr val="black"/>
              </a:solidFill>
            </a:endParaRPr>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Slide Image Placeholder 1"/>
          <p:cNvSpPr>
            <a:spLocks noGrp="1" noRot="1" noChangeAspect="1" noTextEdit="1"/>
          </p:cNvSpPr>
          <p:nvPr>
            <p:ph type="sldImg"/>
          </p:nvPr>
        </p:nvSpPr>
        <p:spPr>
          <a:ln/>
        </p:spPr>
      </p:sp>
      <p:sp>
        <p:nvSpPr>
          <p:cNvPr id="5621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TW" altLang="en-US">
                <a:latin typeface="Times New Roman" charset="0"/>
                <a:ea typeface="ＭＳ Ｐゴシック" charset="0"/>
                <a:cs typeface="ＭＳ Ｐゴシック" charset="0"/>
              </a:rPr>
              <a:t>進化論的奧秘就是時間和死亡。需要時間慢慢地累积有利的物种，而死亡便可製造空間給新的物种。</a:t>
            </a:r>
            <a:endParaRPr lang="en-US" altLang="zh-TW">
              <a:latin typeface="Times New Roman" charset="0"/>
              <a:ea typeface="ＭＳ Ｐゴシック" charset="0"/>
              <a:cs typeface="ＭＳ Ｐゴシック" charset="0"/>
            </a:endParaRPr>
          </a:p>
          <a:p>
            <a:r>
              <a:rPr lang="zh-TW" altLang="en-US">
                <a:latin typeface="Times New Roman" charset="0"/>
                <a:ea typeface="ＭＳ Ｐゴシック" charset="0"/>
                <a:cs typeface="ＭＳ Ｐゴシック" charset="0"/>
              </a:rPr>
              <a:t>卡尔萨根， </a:t>
            </a:r>
            <a:r>
              <a:rPr lang="en-US" altLang="zh-TW">
                <a:latin typeface="Times New Roman" charset="0"/>
                <a:ea typeface="ＭＳ Ｐゴシック" charset="0"/>
                <a:cs typeface="ＭＳ Ｐゴシック" charset="0"/>
              </a:rPr>
              <a:t>&lt;&lt;</a:t>
            </a:r>
            <a:r>
              <a:rPr lang="zh-TW" altLang="en-US">
                <a:latin typeface="Times New Roman" charset="0"/>
                <a:ea typeface="ＭＳ Ｐゴシック" charset="0"/>
                <a:cs typeface="ＭＳ Ｐゴシック" charset="0"/>
              </a:rPr>
              <a:t>宇宙神遊中的共鳴</a:t>
            </a:r>
            <a:r>
              <a:rPr lang="en-US" altLang="zh-TW">
                <a:latin typeface="Times New Roman" charset="0"/>
                <a:ea typeface="ＭＳ Ｐゴシック" charset="0"/>
                <a:cs typeface="ＭＳ Ｐゴシック" charset="0"/>
              </a:rPr>
              <a:t>&gt;&gt;</a:t>
            </a:r>
            <a:r>
              <a:rPr lang="zh-TW" altLang="en-US">
                <a:latin typeface="Times New Roman" charset="0"/>
                <a:ea typeface="ＭＳ Ｐゴシック" charset="0"/>
                <a:cs typeface="ＭＳ Ｐゴシック" charset="0"/>
              </a:rPr>
              <a:t>節目</a:t>
            </a:r>
          </a:p>
          <a:p>
            <a:endParaRPr lang="en-US" altLang="zh-TW">
              <a:latin typeface="Times New Roman" charset="0"/>
              <a:ea typeface="ＭＳ Ｐゴシック" charset="0"/>
              <a:cs typeface="ＭＳ Ｐゴシック" charset="0"/>
            </a:endParaRPr>
          </a:p>
          <a:p>
            <a:endParaRPr lang="en-US" altLang="zh-TW">
              <a:latin typeface="Times New Roman" charset="0"/>
              <a:ea typeface="ＭＳ Ｐゴシック" charset="0"/>
              <a:cs typeface="ＭＳ Ｐゴシック" charset="0"/>
            </a:endParaRPr>
          </a:p>
          <a:p>
            <a:endParaRPr lang="zh-TW" altLang="en-US">
              <a:latin typeface="Times New Roman" charset="0"/>
              <a:ea typeface="ＭＳ Ｐゴシック" charset="0"/>
              <a:cs typeface="ＭＳ Ｐゴシック" charset="0"/>
            </a:endParaRPr>
          </a:p>
          <a:p>
            <a:endParaRPr lang="en-GB" altLang="zh-CN">
              <a:latin typeface="Times New Roman" charset="0"/>
              <a:ea typeface="ＭＳ Ｐゴシック" charset="0"/>
              <a:cs typeface="ＭＳ Ｐゴシック" charset="0"/>
            </a:endParaRPr>
          </a:p>
        </p:txBody>
      </p:sp>
      <p:sp>
        <p:nvSpPr>
          <p:cNvPr id="562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7A9D440C-C284-3240-AE64-E3F12EA1DB63}" type="slidenum">
              <a:rPr lang="zh-CN" altLang="en-US" sz="1200">
                <a:solidFill>
                  <a:prstClr val="black"/>
                </a:solidFill>
                <a:ea typeface="ＭＳ Ｐゴシック" charset="0"/>
                <a:cs typeface="ＭＳ Ｐゴシック" charset="0"/>
              </a:rPr>
              <a:pPr eaLnBrk="1" hangingPunct="1"/>
              <a:t>23</a:t>
            </a:fld>
            <a:endParaRPr lang="en-US" altLang="zh-CN" sz="1200">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143591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6DE354-88CF-E24E-9FB9-ABB1EE63A657}" type="slidenum">
              <a:rPr kumimoji="0" lang="zh-CN" altLang="en-US" sz="1200" b="0" i="0" u="none" strike="noStrike" kern="1200" cap="none" spc="0" normalizeH="0" baseline="0" noProof="0">
                <a:ln>
                  <a:noFill/>
                </a:ln>
                <a:solidFill>
                  <a:srgbClr val="000000"/>
                </a:solidFill>
                <a:effectLst/>
                <a:uLnTx/>
                <a:uFillTx/>
                <a:latin typeface="Arial" charset="0"/>
                <a:ea typeface="SimSun" charset="0"/>
                <a:cs typeface="SimSun"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zh-CN" sz="1200" b="0" i="0" u="none" strike="noStrike" kern="1200" cap="none" spc="0" normalizeH="0" baseline="0" noProof="0">
              <a:ln>
                <a:noFill/>
              </a:ln>
              <a:solidFill>
                <a:srgbClr val="000000"/>
              </a:solidFill>
              <a:effectLst/>
              <a:uLnTx/>
              <a:uFillTx/>
              <a:latin typeface="Arial" charset="0"/>
              <a:ea typeface="SimSun" charset="0"/>
              <a:cs typeface="SimSun" charset="0"/>
            </a:endParaRPr>
          </a:p>
        </p:txBody>
      </p:sp>
      <p:sp>
        <p:nvSpPr>
          <p:cNvPr id="462850" name="Rectangle 2"/>
          <p:cNvSpPr>
            <a:spLocks noGrp="1" noRot="1" noChangeAspect="1" noChangeArrowheads="1"/>
          </p:cNvSpPr>
          <p:nvPr>
            <p:ph type="sldImg"/>
          </p:nvPr>
        </p:nvSpPr>
        <p:spPr>
          <a:xfrm>
            <a:off x="1152525" y="692150"/>
            <a:ext cx="4554538" cy="3416300"/>
          </a:xfrm>
          <a:solidFill>
            <a:srgbClr val="FFFFFF"/>
          </a:solidFill>
          <a:ln/>
        </p:spPr>
      </p:sp>
      <p:sp>
        <p:nvSpPr>
          <p:cNvPr id="4628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Arial" charset="0"/>
                <a:ea typeface="SimSun" charset="0"/>
                <a:cs typeface="SimSun" charset="0"/>
              </a:rPr>
              <a:t>CH-02-Nature-103</a:t>
            </a:r>
          </a:p>
          <a:p>
            <a:pPr eaLnBrk="1" hangingPunct="1"/>
            <a:r>
              <a:rPr lang="en-US" altLang="zh-CN" dirty="0">
                <a:latin typeface="Arial" charset="0"/>
                <a:ea typeface="SimSun" charset="0"/>
                <a:cs typeface="SimSun" charset="0"/>
              </a:rPr>
              <a:t>FU-05-Biblical Covenants-42, 52</a:t>
            </a:r>
          </a:p>
          <a:p>
            <a:pPr eaLnBrk="1" hangingPunct="1"/>
            <a:r>
              <a:rPr lang="en-US" altLang="zh-CN" dirty="0">
                <a:latin typeface="Arial" charset="0"/>
                <a:ea typeface="SimSun" charset="0"/>
                <a:cs typeface="SimSun" charset="0"/>
              </a:rPr>
              <a:t>OS-02-Exodus-267</a:t>
            </a:r>
          </a:p>
          <a:p>
            <a:pPr eaLnBrk="1" hangingPunct="1"/>
            <a:r>
              <a:rPr lang="en-US" altLang="zh-CN" dirty="0">
                <a:latin typeface="Arial" charset="0"/>
                <a:ea typeface="SimSun" charset="0"/>
                <a:cs typeface="SimSun" charset="0"/>
              </a:rPr>
              <a:t>OS-10-2Sam-96</a:t>
            </a:r>
          </a:p>
          <a:p>
            <a:pPr eaLnBrk="1" hangingPunct="1"/>
            <a:r>
              <a:rPr lang="en-US" altLang="zh-CN" dirty="0">
                <a:latin typeface="Arial" charset="0"/>
                <a:ea typeface="SimSun" charset="0"/>
                <a:cs typeface="SimSun" charset="0"/>
              </a:rPr>
              <a:t>NS-06-Romans 5-8-77</a:t>
            </a:r>
          </a:p>
          <a:p>
            <a:pPr eaLnBrk="1" hangingPunct="1"/>
            <a:r>
              <a:rPr lang="en-US" altLang="zh-CN" dirty="0">
                <a:latin typeface="Arial" charset="0"/>
                <a:ea typeface="SimSun" charset="0"/>
                <a:cs typeface="SimSun" charset="0"/>
              </a:rPr>
              <a:t>NS-19-Hebrews-300</a:t>
            </a:r>
            <a:endParaRPr lang="zh-CN" altLang="en-US" dirty="0">
              <a:latin typeface="Arial" charset="0"/>
              <a:ea typeface="SimSun" charset="0"/>
              <a:cs typeface="SimSun" charset="0"/>
            </a:endParaRPr>
          </a:p>
        </p:txBody>
      </p:sp>
    </p:spTree>
    <p:extLst>
      <p:ext uri="{BB962C8B-B14F-4D97-AF65-F5344CB8AC3E}">
        <p14:creationId xmlns:p14="http://schemas.microsoft.com/office/powerpoint/2010/main" val="346188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1F416D5-BA47-5C40-955D-F5BC781D758F}" type="slidenum">
              <a:rPr lang="zh-CN" altLang="en-US" sz="1200">
                <a:solidFill>
                  <a:prstClr val="black"/>
                </a:solidFill>
                <a:ea typeface="ＭＳ Ｐゴシック" charset="0"/>
                <a:cs typeface="ＭＳ Ｐゴシック" charset="0"/>
              </a:rPr>
              <a:pPr eaLnBrk="1" hangingPunct="1"/>
              <a:t>78</a:t>
            </a:fld>
            <a:endParaRPr lang="en-US" altLang="zh-CN" sz="1200">
              <a:solidFill>
                <a:prstClr val="black"/>
              </a:solidFill>
              <a:ea typeface="ＭＳ Ｐゴシック" charset="0"/>
              <a:cs typeface="ＭＳ Ｐゴシック" charset="0"/>
            </a:endParaRPr>
          </a:p>
        </p:txBody>
      </p:sp>
      <p:sp>
        <p:nvSpPr>
          <p:cNvPr id="607234" name="Rectangle 2"/>
          <p:cNvSpPr>
            <a:spLocks noGrp="1" noRot="1" noChangeAspect="1" noChangeArrowheads="1" noTextEdit="1"/>
          </p:cNvSpPr>
          <p:nvPr>
            <p:ph type="sldImg"/>
          </p:nvPr>
        </p:nvSpPr>
        <p:spPr>
          <a:solidFill>
            <a:srgbClr val="FFFFFF"/>
          </a:solidFill>
          <a:ln/>
        </p:spPr>
      </p:sp>
      <p:sp>
        <p:nvSpPr>
          <p:cNvPr id="607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949085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2"/>
          <p:cNvSpPr>
            <a:spLocks noGrp="1" noRot="1" noChangeAspect="1" noChangeArrowheads="1" noTextEdit="1"/>
          </p:cNvSpPr>
          <p:nvPr>
            <p:ph type="sldImg"/>
          </p:nvPr>
        </p:nvSpPr>
        <p:spPr>
          <a:ln/>
        </p:spPr>
      </p:sp>
      <p:sp>
        <p:nvSpPr>
          <p:cNvPr id="60928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SimSun" charset="0"/>
              <a:cs typeface="SimSun" charset="0"/>
            </a:endParaRPr>
          </a:p>
        </p:txBody>
      </p:sp>
    </p:spTree>
    <p:extLst>
      <p:ext uri="{BB962C8B-B14F-4D97-AF65-F5344CB8AC3E}">
        <p14:creationId xmlns:p14="http://schemas.microsoft.com/office/powerpoint/2010/main" val="38653464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750E59-A60D-5948-B2E0-B612C59C9121}" type="slidenum">
              <a:rPr lang="en-US" sz="1200">
                <a:solidFill>
                  <a:srgbClr val="000000"/>
                </a:solidFill>
              </a:rPr>
              <a:pPr eaLnBrk="1" hangingPunct="1"/>
              <a:t>80</a:t>
            </a:fld>
            <a:endParaRPr lang="en-US" sz="1200">
              <a:solidFill>
                <a:srgbClr val="000000"/>
              </a:solidFill>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GB" dirty="0">
                <a:latin typeface="Arial" panose="020B0604020202020204" pitchFamily="34" charset="0"/>
                <a:ea typeface="ＭＳ Ｐゴシック" charset="0"/>
                <a:cs typeface="Arial" panose="020B0604020202020204" pitchFamily="34" charset="0"/>
              </a:rPr>
              <a:t>OS-02-Exodus-slide256 (seven instead of 5 slide version)</a:t>
            </a:r>
          </a:p>
          <a:p>
            <a:pPr eaLnBrk="1" hangingPunct="1"/>
            <a:r>
              <a:rPr lang="en-GB" dirty="0">
                <a:latin typeface="Arial" panose="020B0604020202020204" pitchFamily="34" charset="0"/>
                <a:ea typeface="ＭＳ Ｐゴシック" charset="0"/>
                <a:cs typeface="Arial" panose="020B0604020202020204" pitchFamily="34" charset="0"/>
              </a:rPr>
              <a:t>NS-06-Rom5-8-slide80</a:t>
            </a:r>
          </a:p>
          <a:p>
            <a:pPr eaLnBrk="1" hangingPunct="1"/>
            <a:r>
              <a:rPr lang="en-GB" dirty="0">
                <a:latin typeface="Arial" panose="020B0604020202020204" pitchFamily="34" charset="0"/>
                <a:ea typeface="ＭＳ Ｐゴシック" charset="0"/>
                <a:cs typeface="Arial" panose="020B0604020202020204" pitchFamily="34" charset="0"/>
              </a:rPr>
              <a:t>NS-09-Galatians-slide137</a:t>
            </a:r>
          </a:p>
          <a:p>
            <a:pPr eaLnBrk="1" hangingPunct="1"/>
            <a:r>
              <a:rPr lang="en-GB" dirty="0">
                <a:latin typeface="Arial" panose="020B0604020202020204" pitchFamily="34" charset="0"/>
                <a:ea typeface="ＭＳ Ｐゴシック" charset="0"/>
                <a:cs typeface="Arial" panose="020B0604020202020204" pitchFamily="34" charset="0"/>
              </a:rPr>
              <a:t>NS-19-Hebrews-slide321</a:t>
            </a:r>
          </a:p>
        </p:txBody>
      </p:sp>
    </p:spTree>
    <p:extLst>
      <p:ext uri="{BB962C8B-B14F-4D97-AF65-F5344CB8AC3E}">
        <p14:creationId xmlns:p14="http://schemas.microsoft.com/office/powerpoint/2010/main" val="530558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0BD62150-689A-DA4A-ADEF-61E9349E3912}" type="slidenum">
              <a:rPr lang="en-US" sz="1200">
                <a:solidFill>
                  <a:srgbClr val="000000"/>
                </a:solidFill>
                <a:ea typeface="ＭＳ Ｐゴシック" charset="0"/>
                <a:cs typeface="ＭＳ Ｐゴシック" charset="0"/>
              </a:rPr>
              <a:pPr eaLnBrk="1" hangingPunct="1"/>
              <a:t>81</a:t>
            </a:fld>
            <a:endParaRPr lang="en-US" sz="1200">
              <a:solidFill>
                <a:srgbClr val="000000"/>
              </a:solidFill>
              <a:ea typeface="ＭＳ Ｐゴシック" charset="0"/>
              <a:cs typeface="ＭＳ Ｐゴシック" charset="0"/>
            </a:endParaRPr>
          </a:p>
        </p:txBody>
      </p:sp>
      <p:sp>
        <p:nvSpPr>
          <p:cNvPr id="613378" name="Rectangle 2"/>
          <p:cNvSpPr>
            <a:spLocks noGrp="1" noRot="1" noChangeAspect="1" noChangeArrowheads="1" noTextEdit="1"/>
          </p:cNvSpPr>
          <p:nvPr>
            <p:ph type="sldImg"/>
          </p:nvPr>
        </p:nvSpPr>
        <p:spPr>
          <a:ln/>
        </p:spPr>
      </p:sp>
      <p:sp>
        <p:nvSpPr>
          <p:cNvPr id="613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GB" dirty="0">
                <a:latin typeface="Arial" panose="020B0604020202020204" pitchFamily="34" charset="0"/>
                <a:ea typeface="ＭＳ Ｐゴシック" charset="0"/>
                <a:cs typeface="Arial" panose="020B0604020202020204" pitchFamily="34" charset="0"/>
              </a:rPr>
              <a:t>OS-02-Exodus-slide257 (seven instead of 5 slide version)</a:t>
            </a:r>
          </a:p>
          <a:p>
            <a:pPr eaLnBrk="1" hangingPunct="1"/>
            <a:r>
              <a:rPr lang="en-GB" dirty="0">
                <a:latin typeface="Arial" panose="020B0604020202020204" pitchFamily="34" charset="0"/>
                <a:ea typeface="ＭＳ Ｐゴシック" charset="0"/>
                <a:cs typeface="Arial" panose="020B0604020202020204" pitchFamily="34" charset="0"/>
              </a:rPr>
              <a:t>NS-06-Rom5-8-slide81</a:t>
            </a:r>
          </a:p>
          <a:p>
            <a:pPr eaLnBrk="1" hangingPunct="1"/>
            <a:r>
              <a:rPr lang="en-GB" dirty="0">
                <a:latin typeface="Arial" panose="020B0604020202020204" pitchFamily="34" charset="0"/>
                <a:ea typeface="ＭＳ Ｐゴシック" charset="0"/>
                <a:cs typeface="Arial" panose="020B0604020202020204" pitchFamily="34" charset="0"/>
              </a:rPr>
              <a:t>NS-09-Galatians-slide138</a:t>
            </a:r>
          </a:p>
          <a:p>
            <a:pPr eaLnBrk="1" hangingPunct="1"/>
            <a:r>
              <a:rPr lang="en-GB" dirty="0">
                <a:latin typeface="Arial" panose="020B0604020202020204" pitchFamily="34" charset="0"/>
                <a:ea typeface="ＭＳ Ｐゴシック" charset="0"/>
                <a:cs typeface="Arial" panose="020B0604020202020204" pitchFamily="34" charset="0"/>
              </a:rPr>
              <a:t>NS-19-Hebrews-slide322</a:t>
            </a:r>
          </a:p>
          <a:p>
            <a:pPr eaLnBrk="1" hangingPunct="1"/>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582744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62A3E31C-FD64-9A46-917C-B7CD35564B47}" type="slidenum">
              <a:rPr lang="en-US" sz="1200">
                <a:solidFill>
                  <a:srgbClr val="000000"/>
                </a:solidFill>
                <a:ea typeface="ＭＳ Ｐゴシック" charset="0"/>
                <a:cs typeface="ＭＳ Ｐゴシック" charset="0"/>
              </a:rPr>
              <a:pPr eaLnBrk="1" hangingPunct="1"/>
              <a:t>82</a:t>
            </a:fld>
            <a:endParaRPr lang="en-US" sz="1200">
              <a:solidFill>
                <a:srgbClr val="000000"/>
              </a:solidFill>
              <a:ea typeface="ＭＳ Ｐゴシック" charset="0"/>
              <a:cs typeface="ＭＳ Ｐゴシック" charset="0"/>
            </a:endParaRPr>
          </a:p>
        </p:txBody>
      </p:sp>
      <p:sp>
        <p:nvSpPr>
          <p:cNvPr id="615426" name="Rectangle 2"/>
          <p:cNvSpPr>
            <a:spLocks noGrp="1" noRot="1" noChangeAspect="1" noChangeArrowheads="1" noTextEdit="1"/>
          </p:cNvSpPr>
          <p:nvPr>
            <p:ph type="sldImg"/>
          </p:nvPr>
        </p:nvSpPr>
        <p:spPr>
          <a:ln/>
        </p:spPr>
      </p:sp>
      <p:sp>
        <p:nvSpPr>
          <p:cNvPr id="615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GB" dirty="0">
                <a:latin typeface="Arial" panose="020B0604020202020204" pitchFamily="34" charset="0"/>
                <a:ea typeface="ＭＳ Ｐゴシック" charset="0"/>
                <a:cs typeface="Arial" panose="020B0604020202020204" pitchFamily="34" charset="0"/>
              </a:rPr>
              <a:t>OS-02-Exodus-slide258 (seven instead of 5 slide version)</a:t>
            </a:r>
          </a:p>
          <a:p>
            <a:pPr eaLnBrk="1" hangingPunct="1"/>
            <a:r>
              <a:rPr lang="en-GB" dirty="0">
                <a:latin typeface="Arial" panose="020B0604020202020204" pitchFamily="34" charset="0"/>
                <a:ea typeface="ＭＳ Ｐゴシック" charset="0"/>
                <a:cs typeface="Arial" panose="020B0604020202020204" pitchFamily="34" charset="0"/>
              </a:rPr>
              <a:t>NS-06-Rom5-8-slide82</a:t>
            </a:r>
          </a:p>
          <a:p>
            <a:pPr eaLnBrk="1" hangingPunct="1"/>
            <a:r>
              <a:rPr lang="en-GB" dirty="0">
                <a:latin typeface="Arial" panose="020B0604020202020204" pitchFamily="34" charset="0"/>
                <a:ea typeface="ＭＳ Ｐゴシック" charset="0"/>
                <a:cs typeface="Arial" panose="020B0604020202020204" pitchFamily="34" charset="0"/>
              </a:rPr>
              <a:t>NS-09-Galatians-slide139</a:t>
            </a:r>
          </a:p>
          <a:p>
            <a:pPr eaLnBrk="1" hangingPunct="1"/>
            <a:r>
              <a:rPr lang="en-GB" dirty="0">
                <a:latin typeface="Arial" panose="020B0604020202020204" pitchFamily="34" charset="0"/>
                <a:ea typeface="ＭＳ Ｐゴシック" charset="0"/>
                <a:cs typeface="Arial" panose="020B0604020202020204" pitchFamily="34" charset="0"/>
              </a:rPr>
              <a:t>NS-19-Hebrews-slide323</a:t>
            </a:r>
          </a:p>
        </p:txBody>
      </p:sp>
    </p:spTree>
    <p:extLst>
      <p:ext uri="{BB962C8B-B14F-4D97-AF65-F5344CB8AC3E}">
        <p14:creationId xmlns:p14="http://schemas.microsoft.com/office/powerpoint/2010/main" val="16368039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F28031BE-8FA5-E848-BDE1-A8DE59F69F9E}" type="slidenum">
              <a:rPr lang="en-US" sz="1200">
                <a:solidFill>
                  <a:srgbClr val="000000"/>
                </a:solidFill>
                <a:ea typeface="ＭＳ Ｐゴシック" charset="0"/>
                <a:cs typeface="ＭＳ Ｐゴシック" charset="0"/>
              </a:rPr>
              <a:pPr eaLnBrk="1" hangingPunct="1"/>
              <a:t>83</a:t>
            </a:fld>
            <a:endParaRPr lang="en-US" sz="1200">
              <a:solidFill>
                <a:srgbClr val="000000"/>
              </a:solidFill>
              <a:ea typeface="ＭＳ Ｐゴシック" charset="0"/>
              <a:cs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GB" dirty="0">
                <a:latin typeface="Arial" panose="020B0604020202020204" pitchFamily="34" charset="0"/>
                <a:ea typeface="ＭＳ Ｐゴシック" charset="0"/>
                <a:cs typeface="Arial" panose="020B0604020202020204" pitchFamily="34" charset="0"/>
              </a:rPr>
              <a:t>OS-02-Exodus-slide259 (seven instead of 5 slide version)</a:t>
            </a:r>
          </a:p>
          <a:p>
            <a:pPr eaLnBrk="1" hangingPunct="1"/>
            <a:r>
              <a:rPr lang="en-GB" dirty="0">
                <a:latin typeface="Arial" panose="020B0604020202020204" pitchFamily="34" charset="0"/>
                <a:ea typeface="ＭＳ Ｐゴシック" charset="0"/>
                <a:cs typeface="Arial" panose="020B0604020202020204" pitchFamily="34" charset="0"/>
              </a:rPr>
              <a:t>NS-06-Rom5-8-slide83</a:t>
            </a:r>
          </a:p>
          <a:p>
            <a:pPr eaLnBrk="1" hangingPunct="1"/>
            <a:r>
              <a:rPr lang="en-GB" dirty="0">
                <a:latin typeface="Arial" panose="020B0604020202020204" pitchFamily="34" charset="0"/>
                <a:ea typeface="ＭＳ Ｐゴシック" charset="0"/>
                <a:cs typeface="Arial" panose="020B0604020202020204" pitchFamily="34" charset="0"/>
              </a:rPr>
              <a:t>NS-09-Galatians-slide140</a:t>
            </a:r>
          </a:p>
          <a:p>
            <a:pPr eaLnBrk="1" hangingPunct="1"/>
            <a:r>
              <a:rPr lang="en-GB" dirty="0">
                <a:latin typeface="Arial" panose="020B0604020202020204" pitchFamily="34" charset="0"/>
                <a:ea typeface="ＭＳ Ｐゴシック" charset="0"/>
                <a:cs typeface="Arial" panose="020B0604020202020204" pitchFamily="34" charset="0"/>
              </a:rPr>
              <a:t>NS-19-Hebrews-slide324</a:t>
            </a:r>
          </a:p>
        </p:txBody>
      </p:sp>
    </p:spTree>
    <p:extLst>
      <p:ext uri="{BB962C8B-B14F-4D97-AF65-F5344CB8AC3E}">
        <p14:creationId xmlns:p14="http://schemas.microsoft.com/office/powerpoint/2010/main" val="36041115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82E8A1BF-F440-D149-9AFA-8419B1472D50}" type="slidenum">
              <a:rPr lang="en-US" sz="1200">
                <a:solidFill>
                  <a:srgbClr val="000000"/>
                </a:solidFill>
                <a:ea typeface="ＭＳ Ｐゴシック" charset="0"/>
                <a:cs typeface="ＭＳ Ｐゴシック" charset="0"/>
              </a:rPr>
              <a:pPr eaLnBrk="1" hangingPunct="1"/>
              <a:t>84</a:t>
            </a:fld>
            <a:endParaRPr lang="en-US" sz="1200">
              <a:solidFill>
                <a:srgbClr val="000000"/>
              </a:solidFill>
              <a:ea typeface="ＭＳ Ｐゴシック" charset="0"/>
              <a:cs typeface="ＭＳ Ｐゴシック" charset="0"/>
            </a:endParaRPr>
          </a:p>
        </p:txBody>
      </p:sp>
      <p:sp>
        <p:nvSpPr>
          <p:cNvPr id="619522" name="Rectangle 2"/>
          <p:cNvSpPr>
            <a:spLocks noGrp="1" noRot="1" noChangeAspect="1" noChangeArrowheads="1" noTextEdit="1"/>
          </p:cNvSpPr>
          <p:nvPr>
            <p:ph type="sldImg"/>
          </p:nvPr>
        </p:nvSpPr>
        <p:spPr>
          <a:ln/>
        </p:spPr>
      </p:sp>
      <p:sp>
        <p:nvSpPr>
          <p:cNvPr id="619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GB" dirty="0">
                <a:latin typeface="Arial" panose="020B0604020202020204" pitchFamily="34" charset="0"/>
                <a:ea typeface="ＭＳ Ｐゴシック" charset="0"/>
                <a:cs typeface="Arial" panose="020B0604020202020204" pitchFamily="34" charset="0"/>
              </a:rPr>
              <a:t>OS-02-Exodus-slide260 (seven instead of 5 slide version)</a:t>
            </a:r>
          </a:p>
          <a:p>
            <a:pPr eaLnBrk="1" hangingPunct="1"/>
            <a:r>
              <a:rPr lang="en-GB" dirty="0">
                <a:latin typeface="Arial" panose="020B0604020202020204" pitchFamily="34" charset="0"/>
                <a:ea typeface="ＭＳ Ｐゴシック" charset="0"/>
                <a:cs typeface="Arial" panose="020B0604020202020204" pitchFamily="34" charset="0"/>
              </a:rPr>
              <a:t>NS-06-Rom5-8-slide84</a:t>
            </a:r>
          </a:p>
          <a:p>
            <a:pPr eaLnBrk="1" hangingPunct="1"/>
            <a:r>
              <a:rPr lang="en-GB" dirty="0">
                <a:latin typeface="Arial" panose="020B0604020202020204" pitchFamily="34" charset="0"/>
                <a:ea typeface="ＭＳ Ｐゴシック" charset="0"/>
                <a:cs typeface="Arial" panose="020B0604020202020204" pitchFamily="34" charset="0"/>
              </a:rPr>
              <a:t>NS-09-Galatians-slide141</a:t>
            </a:r>
          </a:p>
          <a:p>
            <a:pPr eaLnBrk="1" hangingPunct="1"/>
            <a:r>
              <a:rPr lang="en-GB" dirty="0">
                <a:latin typeface="Arial" panose="020B0604020202020204" pitchFamily="34" charset="0"/>
                <a:ea typeface="ＭＳ Ｐゴシック" charset="0"/>
                <a:cs typeface="Arial" panose="020B0604020202020204" pitchFamily="34" charset="0"/>
              </a:rPr>
              <a:t>NS-19-Hebrews-slide325</a:t>
            </a:r>
          </a:p>
        </p:txBody>
      </p:sp>
    </p:spTree>
    <p:extLst>
      <p:ext uri="{BB962C8B-B14F-4D97-AF65-F5344CB8AC3E}">
        <p14:creationId xmlns:p14="http://schemas.microsoft.com/office/powerpoint/2010/main" val="5991713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7"/>
          <p:cNvSpPr>
            <a:spLocks noGrp="1" noChangeArrowheads="1"/>
          </p:cNvSpPr>
          <p:nvPr>
            <p:ph type="sldNum" sz="quarter" idx="5"/>
          </p:nvPr>
        </p:nvSpPr>
        <p:spPr>
          <a:noFill/>
        </p:spPr>
        <p:txBody>
          <a:bodyPr/>
          <a:lstStyle/>
          <a:p>
            <a:fld id="{E2242726-36B5-5446-B7A7-65C23EB61328}" type="slidenum">
              <a:rPr lang="en-US">
                <a:solidFill>
                  <a:prstClr val="black"/>
                </a:solidFill>
              </a:rPr>
              <a:pPr/>
              <a:t>85</a:t>
            </a:fld>
            <a:endParaRPr lang="en-US">
              <a:solidFill>
                <a:prstClr val="black"/>
              </a:solidFill>
            </a:endParaRPr>
          </a:p>
        </p:txBody>
      </p:sp>
      <p:sp>
        <p:nvSpPr>
          <p:cNvPr id="819203" name="Rectangle 2"/>
          <p:cNvSpPr>
            <a:spLocks noGrp="1" noRot="1" noChangeAspect="1" noChangeArrowheads="1"/>
          </p:cNvSpPr>
          <p:nvPr>
            <p:ph type="sldImg"/>
          </p:nvPr>
        </p:nvSpPr>
        <p:spPr>
          <a:solidFill>
            <a:srgbClr val="FFFFFF"/>
          </a:solidFill>
          <a:ln/>
        </p:spPr>
      </p:sp>
      <p:sp>
        <p:nvSpPr>
          <p:cNvPr id="8192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62240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7"/>
          <p:cNvSpPr>
            <a:spLocks noGrp="1" noChangeArrowheads="1"/>
          </p:cNvSpPr>
          <p:nvPr>
            <p:ph type="sldNum" sz="quarter" idx="5"/>
          </p:nvPr>
        </p:nvSpPr>
        <p:spPr>
          <a:noFill/>
        </p:spPr>
        <p:txBody>
          <a:bodyPr/>
          <a:lstStyle/>
          <a:p>
            <a:fld id="{F9D2C63F-78A7-B24C-9BDC-1B7AB36AD641}" type="slidenum">
              <a:rPr lang="en-US">
                <a:solidFill>
                  <a:prstClr val="black"/>
                </a:solidFill>
              </a:rPr>
              <a:pPr/>
              <a:t>86</a:t>
            </a:fld>
            <a:endParaRPr lang="en-US">
              <a:solidFill>
                <a:prstClr val="black"/>
              </a:solidFill>
            </a:endParaRPr>
          </a:p>
        </p:txBody>
      </p:sp>
      <p:sp>
        <p:nvSpPr>
          <p:cNvPr id="821251" name="Rectangle 2"/>
          <p:cNvSpPr>
            <a:spLocks noGrp="1" noRot="1" noChangeAspect="1" noChangeArrowheads="1"/>
          </p:cNvSpPr>
          <p:nvPr>
            <p:ph type="sldImg"/>
          </p:nvPr>
        </p:nvSpPr>
        <p:spPr>
          <a:solidFill>
            <a:srgbClr val="FFFFFF"/>
          </a:solidFill>
          <a:ln/>
        </p:spPr>
      </p:sp>
      <p:sp>
        <p:nvSpPr>
          <p:cNvPr id="821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189071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投影片圖像版面配置區 1"/>
          <p:cNvSpPr>
            <a:spLocks noGrp="1" noRot="1" noChangeAspect="1" noTextEdit="1"/>
          </p:cNvSpPr>
          <p:nvPr>
            <p:ph type="sldImg"/>
          </p:nvPr>
        </p:nvSpPr>
        <p:spPr>
          <a:ln/>
        </p:spPr>
      </p:sp>
      <p:sp>
        <p:nvSpPr>
          <p:cNvPr id="566274" name="備忘稿版面配置區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
        <p:nvSpPr>
          <p:cNvPr id="566275" name="投影片編號版面配置區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7047EDAA-CAFD-3B43-B81C-095BE3905A46}" type="slidenum">
              <a:rPr lang="zh-CN" altLang="en-US" sz="1200">
                <a:solidFill>
                  <a:prstClr val="black"/>
                </a:solidFill>
                <a:ea typeface="ＭＳ Ｐゴシック" charset="0"/>
                <a:cs typeface="ＭＳ Ｐゴシック" charset="0"/>
              </a:rPr>
              <a:pPr eaLnBrk="1" hangingPunct="1"/>
              <a:t>26</a:t>
            </a:fld>
            <a:endParaRPr lang="en-US" altLang="zh-CN" sz="1200">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7076686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8" name="Rectangle 7"/>
          <p:cNvSpPr>
            <a:spLocks noGrp="1" noChangeArrowheads="1"/>
          </p:cNvSpPr>
          <p:nvPr>
            <p:ph type="sldNum" sz="quarter" idx="5"/>
          </p:nvPr>
        </p:nvSpPr>
        <p:spPr>
          <a:noFill/>
        </p:spPr>
        <p:txBody>
          <a:bodyPr/>
          <a:lstStyle/>
          <a:p>
            <a:fld id="{60F2743E-0BF8-0A44-B3DD-4905919FF1AA}" type="slidenum">
              <a:rPr lang="en-US">
                <a:solidFill>
                  <a:prstClr val="black"/>
                </a:solidFill>
              </a:rPr>
              <a:pPr/>
              <a:t>87</a:t>
            </a:fld>
            <a:endParaRPr lang="en-US">
              <a:solidFill>
                <a:prstClr val="black"/>
              </a:solidFill>
            </a:endParaRPr>
          </a:p>
        </p:txBody>
      </p:sp>
      <p:sp>
        <p:nvSpPr>
          <p:cNvPr id="823299" name="Rectangle 2"/>
          <p:cNvSpPr>
            <a:spLocks noGrp="1" noRot="1" noChangeAspect="1" noChangeArrowheads="1"/>
          </p:cNvSpPr>
          <p:nvPr>
            <p:ph type="sldImg"/>
          </p:nvPr>
        </p:nvSpPr>
        <p:spPr>
          <a:solidFill>
            <a:srgbClr val="FFFFFF"/>
          </a:solidFill>
          <a:ln/>
        </p:spPr>
      </p:sp>
      <p:sp>
        <p:nvSpPr>
          <p:cNvPr id="823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5348436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Slide Image Placeholder 1"/>
          <p:cNvSpPr>
            <a:spLocks noGrp="1" noRot="1" noChangeAspect="1" noTextEdit="1"/>
          </p:cNvSpPr>
          <p:nvPr>
            <p:ph type="sldImg"/>
          </p:nvPr>
        </p:nvSpPr>
        <p:spPr>
          <a:ln/>
        </p:spPr>
      </p:sp>
      <p:sp>
        <p:nvSpPr>
          <p:cNvPr id="6287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latin typeface="Times New Roman" charset="0"/>
                <a:ea typeface="ＭＳ Ｐゴシック" charset="0"/>
                <a:cs typeface="ＭＳ Ｐゴシック" charset="0"/>
              </a:rPr>
              <a:t>在我</a:t>
            </a:r>
            <a:r>
              <a:rPr lang="zh-CN">
                <a:latin typeface="Times New Roman" charset="0"/>
                <a:ea typeface="ＭＳ Ｐゴシック" charset="0"/>
                <a:cs typeface="ＭＳ Ｐゴシック" charset="0"/>
              </a:rPr>
              <a:t>2007</a:t>
            </a:r>
            <a:r>
              <a:rPr lang="zh-CN" altLang="en-US">
                <a:latin typeface="Times New Roman" charset="0"/>
                <a:ea typeface="ＭＳ Ｐゴシック" charset="0"/>
                <a:cs typeface="ＭＳ Ｐゴシック" charset="0"/>
              </a:rPr>
              <a:t>年之旅，我率领以色列，电梯被设</a:t>
            </a:r>
            <a:r>
              <a:rPr lang="zh-TW" altLang="en-US">
                <a:latin typeface="Times New Roman" charset="0"/>
                <a:ea typeface="ＭＳ Ｐゴシック" charset="0"/>
                <a:cs typeface="ＭＳ Ｐゴシック" charset="0"/>
              </a:rPr>
              <a:t>定到</a:t>
            </a:r>
            <a:r>
              <a:rPr lang="zh-CN" altLang="en-US">
                <a:latin typeface="Times New Roman" charset="0"/>
                <a:ea typeface="ＭＳ Ｐゴシック" charset="0"/>
                <a:cs typeface="ＭＳ Ｐゴシック" charset="0"/>
              </a:rPr>
              <a:t>的安息日</a:t>
            </a:r>
            <a:r>
              <a:rPr lang="zh-TW" altLang="en-US">
                <a:latin typeface="Times New Roman" charset="0"/>
                <a:ea typeface="ＭＳ Ｐゴシック" charset="0"/>
                <a:cs typeface="ＭＳ Ｐゴシック" charset="0"/>
              </a:rPr>
              <a:t>狀態</a:t>
            </a:r>
            <a:r>
              <a:rPr lang="zh-CN" altLang="en-US">
                <a:latin typeface="Times New Roman" charset="0"/>
                <a:ea typeface="ＭＳ Ｐゴシック" charset="0"/>
                <a:cs typeface="ＭＳ Ｐゴシック" charset="0"/>
              </a:rPr>
              <a:t>，这意味着只</a:t>
            </a:r>
            <a:r>
              <a:rPr lang="zh-TW" altLang="en-US">
                <a:latin typeface="Times New Roman" charset="0"/>
                <a:ea typeface="ＭＳ Ｐゴシック" charset="0"/>
                <a:cs typeface="ＭＳ Ｐゴシック" charset="0"/>
              </a:rPr>
              <a:t>会</a:t>
            </a:r>
            <a:r>
              <a:rPr lang="zh-CN" altLang="en-US">
                <a:latin typeface="Times New Roman" charset="0"/>
                <a:ea typeface="ＭＳ Ｐゴシック" charset="0"/>
                <a:cs typeface="ＭＳ Ｐゴシック" charset="0"/>
              </a:rPr>
              <a:t>每四楼</a:t>
            </a:r>
            <a:r>
              <a:rPr lang="zh-TW" altLang="en-US">
                <a:latin typeface="Times New Roman" charset="0"/>
                <a:ea typeface="ＭＳ Ｐゴシック" charset="0"/>
                <a:cs typeface="ＭＳ Ｐゴシック" charset="0"/>
              </a:rPr>
              <a:t>停下</a:t>
            </a:r>
            <a:r>
              <a:rPr lang="zh-CN" altLang="en-US">
                <a:latin typeface="Times New Roman" charset="0"/>
                <a:ea typeface="ＭＳ Ｐゴシック" charset="0"/>
                <a:cs typeface="ＭＳ Ｐゴシック" charset="0"/>
              </a:rPr>
              <a:t>。</a:t>
            </a:r>
            <a:endParaRPr lang="en-US" altLang="zh-CN">
              <a:latin typeface="Times New Roman" charset="0"/>
              <a:ea typeface="ＭＳ Ｐゴシック" charset="0"/>
              <a:cs typeface="ＭＳ Ｐゴシック" charset="0"/>
            </a:endParaRPr>
          </a:p>
        </p:txBody>
      </p:sp>
      <p:sp>
        <p:nvSpPr>
          <p:cNvPr id="6287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73B9AD7F-D0A0-8249-B2C4-3C3B79FB74E4}" type="slidenum">
              <a:rPr lang="zh-CN" altLang="en-US" sz="1200">
                <a:solidFill>
                  <a:prstClr val="black"/>
                </a:solidFill>
                <a:ea typeface="ＭＳ Ｐゴシック" charset="0"/>
                <a:cs typeface="ＭＳ Ｐゴシック" charset="0"/>
              </a:rPr>
              <a:pPr eaLnBrk="1" hangingPunct="1"/>
              <a:t>89</a:t>
            </a:fld>
            <a:endParaRPr lang="en-US" altLang="zh-CN" sz="1200">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33967448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855B4B-1EF2-0043-B64C-B4DB71A48178}"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1842" name="Rectangle 2"/>
          <p:cNvSpPr>
            <a:spLocks noGrp="1" noRot="1" noChangeAspect="1" noChangeArrowheads="1" noTextEdit="1"/>
          </p:cNvSpPr>
          <p:nvPr>
            <p:ph type="sldImg"/>
          </p:nvPr>
        </p:nvSpPr>
        <p:spPr>
          <a:ln/>
        </p:spPr>
      </p:sp>
      <p:sp>
        <p:nvSpPr>
          <p:cNvPr id="931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11790793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0132F1B-3DFB-FB4B-BA2D-67976D50C44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91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12670980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0132F1B-3DFB-FB4B-BA2D-67976D50C44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base" latinLnBrk="0" hangingPunct="1">
                <a:lnSpc>
                  <a:spcPct val="100000"/>
                </a:lnSpc>
                <a:spcBef>
                  <a:spcPct val="0"/>
                </a:spcBef>
                <a:spcAft>
                  <a:spcPct val="0"/>
                </a:spcAft>
                <a:buClrTx/>
                <a:buSzTx/>
                <a:buFontTx/>
                <a:buNone/>
                <a:tabLst/>
                <a:defRPr/>
              </a:pPr>
              <a:t>92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479184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0D526907-B9D1-1644-B9C7-3F6F568609B7}"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96</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rPr>
              <a:t>OS-05-Deut-182</a:t>
            </a:r>
            <a:endParaRPr lang="zh-CN" altLang="en-US" dirty="0">
              <a:latin typeface="Times New Roman" charset="0"/>
            </a:endParaRPr>
          </a:p>
        </p:txBody>
      </p:sp>
    </p:spTree>
    <p:extLst>
      <p:ext uri="{BB962C8B-B14F-4D97-AF65-F5344CB8AC3E}">
        <p14:creationId xmlns:p14="http://schemas.microsoft.com/office/powerpoint/2010/main" val="19740220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OS-05-Deut-183</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9D21A35-A712-4541-A2BD-D2FA6FA55EA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4030157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OS-02-Exodus-245</a:t>
            </a:r>
          </a:p>
          <a:p>
            <a:r>
              <a:rPr lang="en-US" dirty="0">
                <a:latin typeface="Arial" panose="020B0604020202020204" pitchFamily="34" charset="0"/>
                <a:cs typeface="Arial" panose="020B0604020202020204" pitchFamily="34" charset="0"/>
              </a:rPr>
              <a:t>OS-05-Deut-206</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38F0705-7066-9743-A0C6-42C8835383C6}" type="slidenum">
              <a:rPr kumimoji="0" lang="zh-CN" altLang="en-US" sz="1200" b="0" i="0" u="none" strike="noStrike" kern="1200" cap="none" spc="0" normalizeH="0" baseline="0" noProof="0" smtClean="0">
                <a:ln>
                  <a:noFill/>
                </a:ln>
                <a:solidFill>
                  <a:srgbClr val="000000"/>
                </a:solidFill>
                <a:effectLst/>
                <a:uLnTx/>
                <a:uFillTx/>
                <a:latin typeface="Times New Roman" charset="0"/>
                <a:ea typeface="MS PGothic"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altLang="zh-CN" sz="12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Tree>
    <p:extLst>
      <p:ext uri="{BB962C8B-B14F-4D97-AF65-F5344CB8AC3E}">
        <p14:creationId xmlns:p14="http://schemas.microsoft.com/office/powerpoint/2010/main" val="16723465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OS-05-Deut-185</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9D21A35-A712-4541-A2BD-D2FA6FA55EA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6247746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OS-05-Deut-186</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9D21A35-A712-4541-A2BD-D2FA6FA55EA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817417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We get God’s righteousness </a:t>
            </a:r>
            <a:r>
              <a:rPr lang="en-SG" u="sng" dirty="0">
                <a:latin typeface="Arial" panose="020B0604020202020204" pitchFamily="34" charset="0"/>
                <a:cs typeface="Arial" panose="020B0604020202020204" pitchFamily="34" charset="0"/>
              </a:rPr>
              <a:t>equally</a:t>
            </a:r>
            <a:r>
              <a:rPr lang="en-SG" dirty="0">
                <a:latin typeface="Arial" panose="020B0604020202020204" pitchFamily="34" charset="0"/>
                <a:cs typeface="Arial" panose="020B0604020202020204" pitchFamily="34" charset="0"/>
              </a:rPr>
              <a:t> by faith in Christ (1:1-17).</a:t>
            </a:r>
          </a:p>
          <a:p>
            <a:r>
              <a:rPr lang="en-SG" dirty="0">
                <a:latin typeface="Arial" panose="020B0604020202020204" pitchFamily="34" charset="0"/>
                <a:cs typeface="Arial" panose="020B0604020202020204" pitchFamily="34" charset="0"/>
              </a:rPr>
              <a:t>We need God's righteousness since we’re all </a:t>
            </a:r>
            <a:r>
              <a:rPr lang="en-SG" u="sng" dirty="0">
                <a:latin typeface="Arial" panose="020B0604020202020204" pitchFamily="34" charset="0"/>
                <a:cs typeface="Arial" panose="020B0604020202020204" pitchFamily="34" charset="0"/>
              </a:rPr>
              <a:t>condemned</a:t>
            </a:r>
            <a:r>
              <a:rPr lang="en-SG" dirty="0">
                <a:latin typeface="Arial" panose="020B0604020202020204" pitchFamily="34" charset="0"/>
                <a:cs typeface="Arial" panose="020B0604020202020204" pitchFamily="34" charset="0"/>
              </a:rPr>
              <a:t> by sin (1:18–3:20).</a:t>
            </a:r>
          </a:p>
          <a:p>
            <a:r>
              <a:rPr lang="en-SG" dirty="0">
                <a:latin typeface="Arial" panose="020B0604020202020204" pitchFamily="34" charset="0"/>
                <a:cs typeface="Arial" panose="020B0604020202020204" pitchFamily="34" charset="0"/>
              </a:rPr>
              <a:t>God provided righteousness equally in the </a:t>
            </a:r>
            <a:r>
              <a:rPr lang="en-SG" u="sng" dirty="0">
                <a:latin typeface="Arial" panose="020B0604020202020204" pitchFamily="34" charset="0"/>
                <a:cs typeface="Arial" panose="020B0604020202020204" pitchFamily="34" charset="0"/>
              </a:rPr>
              <a:t>justification</a:t>
            </a:r>
            <a:r>
              <a:rPr lang="en-SG" dirty="0">
                <a:latin typeface="Arial" panose="020B0604020202020204" pitchFamily="34" charset="0"/>
                <a:cs typeface="Arial" panose="020B0604020202020204" pitchFamily="34" charset="0"/>
              </a:rPr>
              <a:t> of all who trust Christ (3:21–5:21).</a:t>
            </a:r>
          </a:p>
          <a:p>
            <a:r>
              <a:rPr lang="en-SG" dirty="0">
                <a:latin typeface="Arial" panose="020B0604020202020204" pitchFamily="34" charset="0"/>
                <a:cs typeface="Arial" panose="020B0604020202020204" pitchFamily="34" charset="0"/>
              </a:rPr>
              <a:t>God's righteousness imparted </a:t>
            </a:r>
            <a:r>
              <a:rPr lang="en-SG" u="sng" dirty="0">
                <a:latin typeface="Arial" panose="020B0604020202020204" pitchFamily="34" charset="0"/>
                <a:cs typeface="Arial" panose="020B0604020202020204" pitchFamily="34" charset="0"/>
              </a:rPr>
              <a:t>sanctification</a:t>
            </a:r>
            <a:r>
              <a:rPr lang="en-SG" dirty="0">
                <a:latin typeface="Arial" panose="020B0604020202020204" pitchFamily="34" charset="0"/>
                <a:cs typeface="Arial" panose="020B0604020202020204" pitchFamily="34" charset="0"/>
              </a:rPr>
              <a:t> equally to us all (Rom 6–8).</a:t>
            </a:r>
          </a:p>
          <a:p>
            <a:r>
              <a:rPr lang="en-SG" dirty="0">
                <a:latin typeface="Arial" panose="020B0604020202020204" pitchFamily="34" charset="0"/>
                <a:cs typeface="Arial" panose="020B0604020202020204" pitchFamily="34" charset="0"/>
              </a:rPr>
              <a:t>God vindicated his righteousness in Israel’s </a:t>
            </a:r>
            <a:r>
              <a:rPr lang="en-SG" u="sng" dirty="0">
                <a:latin typeface="Arial" panose="020B0604020202020204" pitchFamily="34" charset="0"/>
                <a:cs typeface="Arial" panose="020B0604020202020204" pitchFamily="34" charset="0"/>
              </a:rPr>
              <a:t>election</a:t>
            </a:r>
            <a:r>
              <a:rPr lang="en-SG" dirty="0">
                <a:latin typeface="Arial" panose="020B0604020202020204" pitchFamily="34" charset="0"/>
                <a:cs typeface="Arial" panose="020B0604020202020204" pitchFamily="34" charset="0"/>
              </a:rPr>
              <a:t> and Gentile salvation (Rom 9–11).</a:t>
            </a:r>
          </a:p>
          <a:p>
            <a:r>
              <a:rPr lang="en-SG" dirty="0">
                <a:latin typeface="Arial" panose="020B0604020202020204" pitchFamily="34" charset="0"/>
                <a:cs typeface="Arial" panose="020B0604020202020204" pitchFamily="34" charset="0"/>
              </a:rPr>
              <a:t>Righteousness applies equally in our life </a:t>
            </a:r>
            <a:r>
              <a:rPr lang="en-SG" u="sng" dirty="0">
                <a:latin typeface="Arial" panose="020B0604020202020204" pitchFamily="34" charset="0"/>
                <a:cs typeface="Arial" panose="020B0604020202020204" pitchFamily="34" charset="0"/>
              </a:rPr>
              <a:t>transformation</a:t>
            </a:r>
            <a:r>
              <a:rPr lang="en-SG" dirty="0">
                <a:latin typeface="Arial" panose="020B0604020202020204" pitchFamily="34" charset="0"/>
                <a:cs typeface="Arial" panose="020B0604020202020204" pitchFamily="34" charset="0"/>
              </a:rPr>
              <a:t> (12:1–15:13).</a:t>
            </a:r>
          </a:p>
          <a:p>
            <a:r>
              <a:rPr lang="en-SG" dirty="0">
                <a:latin typeface="Arial" panose="020B0604020202020204" pitchFamily="34" charset="0"/>
                <a:cs typeface="Arial" panose="020B0604020202020204" pitchFamily="34" charset="0"/>
              </a:rPr>
              <a:t>Righteousness must be disseminated in </a:t>
            </a:r>
            <a:r>
              <a:rPr lang="en-SG" u="sng" dirty="0">
                <a:latin typeface="Arial" panose="020B0604020202020204" pitchFamily="34" charset="0"/>
                <a:cs typeface="Arial" panose="020B0604020202020204" pitchFamily="34" charset="0"/>
              </a:rPr>
              <a:t>propagating</a:t>
            </a:r>
            <a:r>
              <a:rPr lang="en-SG" dirty="0">
                <a:latin typeface="Arial" panose="020B0604020202020204" pitchFamily="34" charset="0"/>
                <a:cs typeface="Arial" panose="020B0604020202020204" pitchFamily="34" charset="0"/>
              </a:rPr>
              <a:t> the gospel by us all (15:14–16:27).</a:t>
            </a:r>
          </a:p>
          <a:p>
            <a:r>
              <a:rPr lang="zh-CN" altLang="en-US" dirty="0">
                <a:solidFill>
                  <a:srgbClr val="0E0E0E"/>
                </a:solidFill>
                <a:effectLst/>
                <a:latin typeface=".AppleSystemUIFont"/>
              </a:rPr>
              <a:t>我们因信基督同得神的义（</a:t>
            </a:r>
            <a:r>
              <a:rPr lang="en-US" altLang="zh-CN" dirty="0">
                <a:solidFill>
                  <a:srgbClr val="0E0E0E"/>
                </a:solidFill>
                <a:effectLst/>
                <a:latin typeface=".AppleSystemUIFont"/>
              </a:rPr>
              <a:t>1:1-17</a:t>
            </a:r>
            <a:r>
              <a:rPr lang="zh-CN" altLang="en-US" dirty="0">
                <a:solidFill>
                  <a:srgbClr val="0E0E0E"/>
                </a:solidFill>
                <a:effectLst/>
                <a:latin typeface=".AppleSystemUIFont"/>
              </a:rPr>
              <a:t>）。</a:t>
            </a:r>
          </a:p>
          <a:p>
            <a:r>
              <a:rPr lang="zh-CN" altLang="en-US" dirty="0">
                <a:solidFill>
                  <a:srgbClr val="0E0E0E"/>
                </a:solidFill>
                <a:effectLst/>
                <a:latin typeface=".AppleSystemUIFont"/>
              </a:rPr>
              <a:t>我们都因罪被定罪，因此需要神的义（</a:t>
            </a:r>
            <a:r>
              <a:rPr lang="en-US" altLang="zh-CN" dirty="0">
                <a:solidFill>
                  <a:srgbClr val="0E0E0E"/>
                </a:solidFill>
                <a:effectLst/>
                <a:latin typeface=".AppleSystemUIFont"/>
              </a:rPr>
              <a:t>1:18–3:20</a:t>
            </a:r>
            <a:r>
              <a:rPr lang="zh-CN" altLang="en-US" dirty="0">
                <a:solidFill>
                  <a:srgbClr val="0E0E0E"/>
                </a:solidFill>
                <a:effectLst/>
                <a:latin typeface=".AppleSystemUIFont"/>
              </a:rPr>
              <a:t>）。</a:t>
            </a:r>
          </a:p>
          <a:p>
            <a:r>
              <a:rPr lang="zh-CN" altLang="en-US" dirty="0">
                <a:solidFill>
                  <a:srgbClr val="0E0E0E"/>
                </a:solidFill>
                <a:effectLst/>
                <a:latin typeface=".AppleSystemUIFont"/>
              </a:rPr>
              <a:t>神为凡信靠基督的人同样预备了称义的义（</a:t>
            </a:r>
            <a:r>
              <a:rPr lang="en-US" altLang="zh-CN" dirty="0">
                <a:solidFill>
                  <a:srgbClr val="0E0E0E"/>
                </a:solidFill>
                <a:effectLst/>
                <a:latin typeface=".AppleSystemUIFont"/>
              </a:rPr>
              <a:t>3:21–5:21</a:t>
            </a:r>
            <a:r>
              <a:rPr lang="zh-CN" altLang="en-US" dirty="0">
                <a:solidFill>
                  <a:srgbClr val="0E0E0E"/>
                </a:solidFill>
                <a:effectLst/>
                <a:latin typeface=".AppleSystemUIFont"/>
              </a:rPr>
              <a:t>）。</a:t>
            </a:r>
          </a:p>
          <a:p>
            <a:r>
              <a:rPr lang="zh-CN" altLang="en-US" dirty="0">
                <a:solidFill>
                  <a:srgbClr val="0E0E0E"/>
                </a:solidFill>
                <a:effectLst/>
                <a:latin typeface=".AppleSystemUIFont"/>
              </a:rPr>
              <a:t>神的义使我们在成圣中同得份（罗马书</a:t>
            </a:r>
            <a:r>
              <a:rPr lang="en-US" altLang="zh-CN" dirty="0">
                <a:solidFill>
                  <a:srgbClr val="0E0E0E"/>
                </a:solidFill>
                <a:effectLst/>
                <a:latin typeface=".AppleSystemUIFont"/>
              </a:rPr>
              <a:t>6-8</a:t>
            </a:r>
            <a:r>
              <a:rPr lang="zh-CN" altLang="en-US" dirty="0">
                <a:solidFill>
                  <a:srgbClr val="0E0E0E"/>
                </a:solidFill>
                <a:effectLst/>
                <a:latin typeface=".AppleSystemUIFont"/>
              </a:rPr>
              <a:t>章）。</a:t>
            </a:r>
          </a:p>
          <a:p>
            <a:r>
              <a:rPr lang="zh-CN" altLang="en-US" dirty="0">
                <a:solidFill>
                  <a:srgbClr val="0E0E0E"/>
                </a:solidFill>
                <a:effectLst/>
                <a:latin typeface=".AppleSystemUIFont"/>
              </a:rPr>
              <a:t>神在以色列的拣选和外邦人的救恩中显明了祂的义（罗马书</a:t>
            </a:r>
            <a:r>
              <a:rPr lang="en-US" altLang="zh-CN" dirty="0">
                <a:solidFill>
                  <a:srgbClr val="0E0E0E"/>
                </a:solidFill>
                <a:effectLst/>
                <a:latin typeface=".AppleSystemUIFont"/>
              </a:rPr>
              <a:t>9-11</a:t>
            </a:r>
            <a:r>
              <a:rPr lang="zh-CN" altLang="en-US" dirty="0">
                <a:solidFill>
                  <a:srgbClr val="0E0E0E"/>
                </a:solidFill>
                <a:effectLst/>
                <a:latin typeface=".AppleSystemUIFont"/>
              </a:rPr>
              <a:t>章）。</a:t>
            </a:r>
          </a:p>
          <a:p>
            <a:r>
              <a:rPr lang="zh-CN" altLang="en-US" dirty="0">
                <a:solidFill>
                  <a:srgbClr val="0E0E0E"/>
                </a:solidFill>
                <a:effectLst/>
                <a:latin typeface=".AppleSystemUIFont"/>
              </a:rPr>
              <a:t>神的义同样应用在我们生命的转化中（</a:t>
            </a:r>
            <a:r>
              <a:rPr lang="en-US" altLang="zh-CN" dirty="0">
                <a:solidFill>
                  <a:srgbClr val="0E0E0E"/>
                </a:solidFill>
                <a:effectLst/>
                <a:latin typeface=".AppleSystemUIFont"/>
              </a:rPr>
              <a:t>12:1–15:13</a:t>
            </a:r>
            <a:r>
              <a:rPr lang="zh-CN" altLang="en-US" dirty="0">
                <a:solidFill>
                  <a:srgbClr val="0E0E0E"/>
                </a:solidFill>
                <a:effectLst/>
                <a:latin typeface=".AppleSystemUIFont"/>
              </a:rPr>
              <a:t>）。</a:t>
            </a:r>
          </a:p>
          <a:p>
            <a:r>
              <a:rPr lang="zh-CN" altLang="en-US" dirty="0">
                <a:solidFill>
                  <a:srgbClr val="0E0E0E"/>
                </a:solidFill>
                <a:effectLst/>
                <a:latin typeface=".AppleSystemUIFont"/>
              </a:rPr>
              <a:t>我们都应在传扬福音中传递神的义（</a:t>
            </a:r>
            <a:r>
              <a:rPr lang="en-US" altLang="zh-CN" dirty="0">
                <a:solidFill>
                  <a:srgbClr val="0E0E0E"/>
                </a:solidFill>
                <a:effectLst/>
                <a:latin typeface=".AppleSystemUIFont"/>
              </a:rPr>
              <a:t>15:14–16:27</a:t>
            </a:r>
            <a:r>
              <a:rPr lang="zh-CN" altLang="en-US" dirty="0">
                <a:solidFill>
                  <a:srgbClr val="0E0E0E"/>
                </a:solidFill>
                <a:effectLst/>
                <a:latin typeface=".AppleSystemUIFont"/>
              </a:rPr>
              <a:t>）。</a:t>
            </a:r>
          </a:p>
          <a:p>
            <a:endParaRPr lang="en-SG"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8739308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OS-05-Deut-187</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9D21A35-A712-4541-A2BD-D2FA6FA55EA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cs typeface="+mn-cs"/>
              </a:rPr>
              <a:pPr marL="0" marR="0" lvl="0" indent="0" algn="r" defTabSz="4572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Tree>
    <p:extLst>
      <p:ext uri="{BB962C8B-B14F-4D97-AF65-F5344CB8AC3E}">
        <p14:creationId xmlns:p14="http://schemas.microsoft.com/office/powerpoint/2010/main" val="37556921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8E1589CA-42AB-3D40-9B84-9DFABC4D49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102</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26648447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673795" name="Rectangle 3"/>
          <p:cNvSpPr>
            <a:spLocks noGrp="1" noChangeArrowheads="1"/>
          </p:cNvSpPr>
          <p:nvPr>
            <p:ph type="body" idx="1"/>
          </p:nvPr>
        </p:nvSpPr>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36498503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5EFC4A19-3886-9F4C-A27A-ADB319109BB1}" type="slidenum">
              <a:rPr lang="zh-CN" altLang="en-US" sz="1200">
                <a:solidFill>
                  <a:prstClr val="black"/>
                </a:solidFill>
                <a:ea typeface="ＭＳ Ｐゴシック" charset="0"/>
                <a:cs typeface="ＭＳ Ｐゴシック" charset="0"/>
              </a:rPr>
              <a:pPr eaLnBrk="1" hangingPunct="1"/>
              <a:t>106</a:t>
            </a:fld>
            <a:endParaRPr lang="en-US" altLang="zh-CN" sz="1200">
              <a:solidFill>
                <a:prstClr val="black"/>
              </a:solidFill>
              <a:ea typeface="ＭＳ Ｐゴシック" charset="0"/>
              <a:cs typeface="ＭＳ Ｐゴシック" charset="0"/>
            </a:endParaRPr>
          </a:p>
        </p:txBody>
      </p:sp>
      <p:sp>
        <p:nvSpPr>
          <p:cNvPr id="631810" name="Rectangle 2"/>
          <p:cNvSpPr>
            <a:spLocks noGrp="1" noRot="1" noChangeAspect="1" noChangeArrowheads="1" noTextEdit="1"/>
          </p:cNvSpPr>
          <p:nvPr>
            <p:ph type="sldImg"/>
          </p:nvPr>
        </p:nvSpPr>
        <p:spPr>
          <a:solidFill>
            <a:srgbClr val="FFFFFF"/>
          </a:solidFill>
          <a:ln/>
        </p:spPr>
      </p:sp>
      <p:sp>
        <p:nvSpPr>
          <p:cNvPr id="631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332572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36A6603-9E08-504D-84F7-996CEFDFFF5B}" type="slidenum">
              <a:rPr lang="zh-CN" altLang="en-US" sz="1200">
                <a:solidFill>
                  <a:prstClr val="black"/>
                </a:solidFill>
                <a:ea typeface="ＭＳ Ｐゴシック" charset="0"/>
                <a:cs typeface="ＭＳ Ｐゴシック" charset="0"/>
              </a:rPr>
              <a:pPr eaLnBrk="1" hangingPunct="1"/>
              <a:t>110</a:t>
            </a:fld>
            <a:endParaRPr lang="en-US" altLang="zh-CN" sz="1200">
              <a:solidFill>
                <a:prstClr val="black"/>
              </a:solidFill>
              <a:ea typeface="ＭＳ Ｐゴシック" charset="0"/>
              <a:cs typeface="ＭＳ Ｐゴシック" charset="0"/>
            </a:endParaRPr>
          </a:p>
        </p:txBody>
      </p:sp>
      <p:sp>
        <p:nvSpPr>
          <p:cNvPr id="635906" name="Rectangle 2"/>
          <p:cNvSpPr>
            <a:spLocks noGrp="1" noRot="1" noChangeAspect="1" noChangeArrowheads="1" noTextEdit="1"/>
          </p:cNvSpPr>
          <p:nvPr>
            <p:ph type="sldImg"/>
          </p:nvPr>
        </p:nvSpPr>
        <p:spPr>
          <a:solidFill>
            <a:srgbClr val="FFFFFF"/>
          </a:solidFill>
          <a:ln/>
        </p:spPr>
      </p:sp>
      <p:sp>
        <p:nvSpPr>
          <p:cNvPr id="635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697886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A1C8DE19-1066-804E-85D7-F41F3C992FAA}" type="slidenum">
              <a:rPr lang="zh-CN" altLang="en-US" sz="1200">
                <a:solidFill>
                  <a:prstClr val="black"/>
                </a:solidFill>
                <a:ea typeface="ＭＳ Ｐゴシック" charset="0"/>
                <a:cs typeface="ＭＳ Ｐゴシック" charset="0"/>
              </a:rPr>
              <a:pPr eaLnBrk="1" hangingPunct="1"/>
              <a:t>111</a:t>
            </a:fld>
            <a:endParaRPr lang="en-US" altLang="zh-CN" sz="1200">
              <a:solidFill>
                <a:prstClr val="black"/>
              </a:solidFill>
              <a:ea typeface="ＭＳ Ｐゴシック" charset="0"/>
              <a:cs typeface="ＭＳ Ｐゴシック" charset="0"/>
            </a:endParaRPr>
          </a:p>
        </p:txBody>
      </p:sp>
      <p:sp>
        <p:nvSpPr>
          <p:cNvPr id="637954" name="Rectangle 2"/>
          <p:cNvSpPr>
            <a:spLocks noGrp="1" noRot="1" noChangeAspect="1" noChangeArrowheads="1" noTextEdit="1"/>
          </p:cNvSpPr>
          <p:nvPr>
            <p:ph type="sldImg"/>
          </p:nvPr>
        </p:nvSpPr>
        <p:spPr>
          <a:solidFill>
            <a:srgbClr val="FFFFFF"/>
          </a:solidFill>
          <a:ln/>
        </p:spPr>
      </p:sp>
      <p:sp>
        <p:nvSpPr>
          <p:cNvPr id="637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230129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6F20EAC5-713B-2A48-897B-4372D6B4F34C}" type="slidenum">
              <a:rPr lang="zh-CN" altLang="en-US" sz="1200">
                <a:solidFill>
                  <a:prstClr val="black"/>
                </a:solidFill>
                <a:ea typeface="ＭＳ Ｐゴシック" charset="0"/>
                <a:cs typeface="ＭＳ Ｐゴシック" charset="0"/>
              </a:rPr>
              <a:pPr eaLnBrk="1" hangingPunct="1"/>
              <a:t>112</a:t>
            </a:fld>
            <a:endParaRPr lang="en-US" altLang="zh-CN" sz="1200">
              <a:solidFill>
                <a:prstClr val="black"/>
              </a:solidFill>
              <a:ea typeface="ＭＳ Ｐゴシック" charset="0"/>
              <a:cs typeface="ＭＳ Ｐゴシック" charset="0"/>
            </a:endParaRPr>
          </a:p>
        </p:txBody>
      </p:sp>
      <p:sp>
        <p:nvSpPr>
          <p:cNvPr id="640002" name="Rectangle 2"/>
          <p:cNvSpPr>
            <a:spLocks noGrp="1" noRot="1" noChangeAspect="1" noChangeArrowheads="1" noTextEdit="1"/>
          </p:cNvSpPr>
          <p:nvPr>
            <p:ph type="sldImg"/>
          </p:nvPr>
        </p:nvSpPr>
        <p:spPr>
          <a:solidFill>
            <a:srgbClr val="FFFFFF"/>
          </a:solidFill>
          <a:ln/>
        </p:spPr>
      </p:sp>
      <p:sp>
        <p:nvSpPr>
          <p:cNvPr id="64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040666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B947CB-44C8-724A-92F9-2265C5614DA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0388293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EBE430-0336-BF46-A673-D6F9BDCA36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4054341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8446361-0485-1A49-9967-4708D01146EE}" type="slidenum">
              <a:rPr lang="en-US" sz="1200">
                <a:solidFill>
                  <a:prstClr val="black"/>
                </a:solidFill>
              </a:rPr>
              <a:pPr/>
              <a:t>116</a:t>
            </a:fld>
            <a:endParaRPr lang="en-US" sz="1200">
              <a:solidFill>
                <a:prstClr val="black"/>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2"/>
          <p:cNvSpPr>
            <a:spLocks noGrp="1" noRot="1" noChangeAspect="1" noChangeArrowheads="1" noTextEdit="1"/>
          </p:cNvSpPr>
          <p:nvPr>
            <p:ph type="sldImg"/>
          </p:nvPr>
        </p:nvSpPr>
        <p:spPr>
          <a:ln/>
        </p:spPr>
      </p:sp>
      <p:sp>
        <p:nvSpPr>
          <p:cNvPr id="57651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GB" altLang="zh-CN">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048155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Slide Image Placeholder 1"/>
          <p:cNvSpPr>
            <a:spLocks noGrp="1" noRot="1" noChangeAspect="1" noTextEdit="1"/>
          </p:cNvSpPr>
          <p:nvPr>
            <p:ph type="sldImg"/>
          </p:nvPr>
        </p:nvSpPr>
        <p:spPr>
          <a:ln/>
        </p:spPr>
      </p:sp>
      <p:sp>
        <p:nvSpPr>
          <p:cNvPr id="68301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dirty="0">
                <a:latin typeface="Times New Roman" charset="0"/>
                <a:ea typeface="ＭＳ Ｐゴシック" charset="0"/>
                <a:cs typeface="ＭＳ Ｐゴシック" charset="0"/>
              </a:rPr>
              <a:t>在保罗的</a:t>
            </a:r>
            <a:r>
              <a:rPr lang="zh-TW" altLang="en-US" dirty="0">
                <a:latin typeface="Times New Roman" charset="0"/>
                <a:ea typeface="ＭＳ Ｐゴシック" charset="0"/>
                <a:cs typeface="ＭＳ Ｐゴシック" charset="0"/>
              </a:rPr>
              <a:t>时期</a:t>
            </a:r>
            <a:r>
              <a:rPr lang="zh-CN" altLang="en-US" dirty="0">
                <a:latin typeface="Times New Roman" charset="0"/>
                <a:ea typeface="ＭＳ Ｐゴシック" charset="0"/>
                <a:cs typeface="ＭＳ Ｐゴシック" charset="0"/>
              </a:rPr>
              <a:t>，蜡封的信</a:t>
            </a:r>
            <a:r>
              <a:rPr lang="zh-TW" altLang="en-US" dirty="0">
                <a:latin typeface="Times New Roman" charset="0"/>
                <a:ea typeface="ＭＳ Ｐゴシック" charset="0"/>
                <a:cs typeface="ＭＳ Ｐゴシック" charset="0"/>
              </a:rPr>
              <a:t>件的意思</a:t>
            </a:r>
            <a:r>
              <a:rPr lang="zh-CN" altLang="en-US" dirty="0">
                <a:latin typeface="Times New Roman" charset="0"/>
                <a:ea typeface="ＭＳ Ｐゴシック" charset="0"/>
                <a:cs typeface="ＭＳ Ｐゴシック" charset="0"/>
              </a:rPr>
              <a:t>：（</a:t>
            </a:r>
            <a:r>
              <a:rPr lang="en-US" altLang="zh-CN" dirty="0">
                <a:latin typeface="Times New Roman" charset="0"/>
                <a:ea typeface="ＭＳ Ｐゴシック" charset="0"/>
                <a:cs typeface="ＭＳ Ｐゴシック" charset="0"/>
              </a:rPr>
              <a:t>1</a:t>
            </a:r>
            <a:r>
              <a:rPr lang="zh-CN" altLang="en-US" dirty="0">
                <a:latin typeface="Times New Roman" charset="0"/>
                <a:ea typeface="ＭＳ Ｐゴシック" charset="0"/>
                <a:cs typeface="ＭＳ Ｐゴシック" charset="0"/>
              </a:rPr>
              <a:t>）发件人加盖印章</a:t>
            </a:r>
            <a:r>
              <a:rPr lang="zh-TW" altLang="en-US" dirty="0">
                <a:latin typeface="Times New Roman" charset="0"/>
                <a:ea typeface="ＭＳ Ｐゴシック" charset="0"/>
                <a:cs typeface="ＭＳ Ｐゴシック" charset="0"/>
              </a:rPr>
              <a:t>，表示其拥有权在</a:t>
            </a:r>
            <a:r>
              <a:rPr lang="zh-CN" altLang="en-US" dirty="0">
                <a:latin typeface="Times New Roman" charset="0"/>
                <a:ea typeface="ＭＳ Ｐゴシック" charset="0"/>
                <a:cs typeface="ＭＳ Ｐゴシック" charset="0"/>
              </a:rPr>
              <a:t>蜡封</a:t>
            </a:r>
            <a:r>
              <a:rPr lang="zh-TW" altLang="en-US" dirty="0">
                <a:latin typeface="Times New Roman" charset="0"/>
                <a:ea typeface="ＭＳ Ｐゴシック" charset="0"/>
                <a:cs typeface="ＭＳ Ｐゴシック" charset="0"/>
              </a:rPr>
              <a:t>之内</a:t>
            </a:r>
            <a:r>
              <a:rPr lang="zh-CN" altLang="en-US" dirty="0">
                <a:latin typeface="Times New Roman" charset="0"/>
                <a:ea typeface="ＭＳ Ｐゴシック" charset="0"/>
                <a:cs typeface="ＭＳ Ｐゴシック" charset="0"/>
              </a:rPr>
              <a:t>（</a:t>
            </a:r>
            <a:r>
              <a:rPr lang="en-US" altLang="zh-CN" dirty="0">
                <a:latin typeface="Times New Roman" charset="0"/>
                <a:ea typeface="ＭＳ Ｐゴシック" charset="0"/>
                <a:cs typeface="ＭＳ Ｐゴシック" charset="0"/>
              </a:rPr>
              <a:t>2</a:t>
            </a:r>
            <a:r>
              <a:rPr lang="zh-CN" altLang="en-US" dirty="0">
                <a:latin typeface="Times New Roman" charset="0"/>
                <a:ea typeface="ＭＳ Ｐゴシック" charset="0"/>
                <a:cs typeface="ＭＳ Ｐゴシック" charset="0"/>
              </a:rPr>
              <a:t>）保</a:t>
            </a:r>
            <a:r>
              <a:rPr lang="zh-TW" altLang="en-US" dirty="0">
                <a:latin typeface="Times New Roman" charset="0"/>
                <a:ea typeface="ＭＳ Ｐゴシック" charset="0"/>
                <a:cs typeface="ＭＳ Ｐゴシック" charset="0"/>
              </a:rPr>
              <a:t>隌内容保密</a:t>
            </a:r>
            <a:r>
              <a:rPr lang="zh-CN" altLang="en-US" dirty="0">
                <a:latin typeface="Times New Roman" charset="0"/>
                <a:ea typeface="ＭＳ Ｐゴシック" charset="0"/>
                <a:cs typeface="ＭＳ Ｐゴシック" charset="0"/>
              </a:rPr>
              <a:t>。结果是，收件人可以</a:t>
            </a:r>
            <a:r>
              <a:rPr lang="zh-TW" altLang="en-US" dirty="0">
                <a:latin typeface="Times New Roman" charset="0"/>
                <a:ea typeface="ＭＳ Ｐゴシック" charset="0"/>
                <a:cs typeface="ＭＳ Ｐゴシック" charset="0"/>
              </a:rPr>
              <a:t>肯定</a:t>
            </a:r>
            <a:r>
              <a:rPr lang="zh-CN" altLang="en-US" dirty="0">
                <a:latin typeface="Times New Roman" charset="0"/>
                <a:ea typeface="ＭＳ Ｐゴシック" charset="0"/>
                <a:cs typeface="ＭＳ Ｐゴシック" charset="0"/>
              </a:rPr>
              <a:t>内容是</a:t>
            </a:r>
            <a:r>
              <a:rPr lang="zh-TW" altLang="en-US" dirty="0">
                <a:latin typeface="Times New Roman" charset="0"/>
                <a:ea typeface="ＭＳ Ｐゴシック" charset="0"/>
                <a:cs typeface="ＭＳ Ｐゴシック" charset="0"/>
              </a:rPr>
              <a:t>受</a:t>
            </a:r>
            <a:r>
              <a:rPr lang="zh-CN" altLang="en-US" dirty="0">
                <a:latin typeface="Times New Roman" charset="0"/>
                <a:ea typeface="ＭＳ Ｐゴシック" charset="0"/>
                <a:cs typeface="ＭＳ Ｐゴシック" charset="0"/>
              </a:rPr>
              <a:t>保</a:t>
            </a:r>
            <a:r>
              <a:rPr lang="zh-TW" altLang="en-US" dirty="0">
                <a:latin typeface="Times New Roman" charset="0"/>
                <a:ea typeface="ＭＳ Ｐゴシック" charset="0"/>
                <a:cs typeface="ＭＳ Ｐゴシック" charset="0"/>
              </a:rPr>
              <a:t>障和</a:t>
            </a:r>
            <a:r>
              <a:rPr lang="zh-CN" altLang="en-US" dirty="0">
                <a:latin typeface="Times New Roman" charset="0"/>
                <a:ea typeface="ＭＳ Ｐゴシック" charset="0"/>
                <a:cs typeface="ＭＳ Ｐゴシック" charset="0"/>
              </a:rPr>
              <a:t>安全</a:t>
            </a:r>
            <a:r>
              <a:rPr lang="zh-TW" altLang="en-US" dirty="0">
                <a:latin typeface="Times New Roman" charset="0"/>
                <a:ea typeface="ＭＳ Ｐゴシック" charset="0"/>
                <a:cs typeface="ＭＳ Ｐゴシック" charset="0"/>
              </a:rPr>
              <a:t>的</a:t>
            </a:r>
            <a:r>
              <a:rPr lang="zh-CN" altLang="en-US" dirty="0">
                <a:latin typeface="Times New Roman" charset="0"/>
                <a:ea typeface="ＭＳ Ｐゴシック" charset="0"/>
                <a:cs typeface="ＭＳ Ｐゴシック" charset="0"/>
              </a:rPr>
              <a:t>。</a:t>
            </a:r>
          </a:p>
          <a:p>
            <a:endParaRPr lang="en-US" altLang="zh-CN" dirty="0">
              <a:latin typeface="Times New Roman" charset="0"/>
              <a:ea typeface="ＭＳ Ｐゴシック" charset="0"/>
              <a:cs typeface="ＭＳ Ｐゴシック" charset="0"/>
            </a:endParaRPr>
          </a:p>
        </p:txBody>
      </p:sp>
      <p:sp>
        <p:nvSpPr>
          <p:cNvPr id="68301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7458E07-723F-A140-8C6E-3AB94ED009F8}" type="slidenum">
              <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altLang="zh-CN" sz="1200" b="0"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2274126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7" name="Slide Image Placeholder 1"/>
          <p:cNvSpPr>
            <a:spLocks noGrp="1" noRot="1" noChangeAspect="1" noTextEdit="1"/>
          </p:cNvSpPr>
          <p:nvPr>
            <p:ph type="sldImg"/>
          </p:nvPr>
        </p:nvSpPr>
        <p:spPr>
          <a:ln/>
        </p:spPr>
      </p:sp>
      <p:sp>
        <p:nvSpPr>
          <p:cNvPr id="68505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zh-CN" dirty="0">
                <a:latin typeface="Times New Roman" charset="0"/>
                <a:ea typeface="ＭＳ Ｐゴシック" charset="0"/>
                <a:cs typeface="ＭＳ Ｐゴシック" charset="0"/>
              </a:rPr>
              <a:t>Paul used this background to assure his readers their salvation by noting that the Holy Spirit HIMSELF was the seal of their salvation (Eph. 1:13-14).</a:t>
            </a:r>
          </a:p>
          <a:p>
            <a:r>
              <a:rPr lang="zh-CN" altLang="en-US" dirty="0">
                <a:latin typeface="Times New Roman" charset="0"/>
                <a:ea typeface="ＭＳ Ｐゴシック" charset="0"/>
                <a:cs typeface="ＭＳ Ｐゴシック" charset="0"/>
              </a:rPr>
              <a:t>保罗用这样的背景下，以保证他的读者们的救赎</a:t>
            </a:r>
            <a:r>
              <a:rPr lang="zh-TW" altLang="en-US" dirty="0">
                <a:latin typeface="Times New Roman" charset="0"/>
                <a:ea typeface="ＭＳ Ｐゴシック" charset="0"/>
                <a:cs typeface="ＭＳ Ｐゴシック" charset="0"/>
              </a:rPr>
              <a:t>是单靠</a:t>
            </a:r>
            <a:r>
              <a:rPr lang="zh-CN" altLang="en-US" dirty="0">
                <a:latin typeface="Times New Roman" charset="0"/>
                <a:ea typeface="ＭＳ Ｐゴシック" charset="0"/>
                <a:cs typeface="ＭＳ Ｐゴシック" charset="0"/>
              </a:rPr>
              <a:t>圣灵</a:t>
            </a:r>
            <a:r>
              <a:rPr lang="zh-TW" altLang="en-US" dirty="0">
                <a:latin typeface="Times New Roman" charset="0"/>
                <a:ea typeface="ＭＳ Ｐゴシック" charset="0"/>
                <a:cs typeface="ＭＳ Ｐゴシック" charset="0"/>
              </a:rPr>
              <a:t>确保的</a:t>
            </a:r>
            <a:r>
              <a:rPr lang="zh-CN" altLang="en-US" dirty="0">
                <a:latin typeface="Times New Roman" charset="0"/>
                <a:ea typeface="ＭＳ Ｐゴシック" charset="0"/>
                <a:cs typeface="ＭＳ Ｐゴシック" charset="0"/>
              </a:rPr>
              <a:t>（弗</a:t>
            </a:r>
            <a:r>
              <a:rPr lang="en-US" altLang="zh-CN" dirty="0">
                <a:latin typeface="Times New Roman" charset="0"/>
                <a:ea typeface="ＭＳ Ｐゴシック" charset="0"/>
                <a:cs typeface="ＭＳ Ｐゴシック" charset="0"/>
              </a:rPr>
              <a:t>1:13-14</a:t>
            </a:r>
            <a:r>
              <a:rPr lang="zh-CN" altLang="en-US" dirty="0">
                <a:latin typeface="Times New Roman" charset="0"/>
                <a:ea typeface="ＭＳ Ｐゴシック" charset="0"/>
                <a:cs typeface="ＭＳ Ｐゴシック" charset="0"/>
              </a:rPr>
              <a:t>）。</a:t>
            </a:r>
          </a:p>
          <a:p>
            <a:endParaRPr lang="en-US" altLang="zh-CN" dirty="0">
              <a:latin typeface="Times New Roman" charset="0"/>
              <a:ea typeface="ＭＳ Ｐゴシック" charset="0"/>
              <a:cs typeface="ＭＳ Ｐゴシック" charset="0"/>
            </a:endParaRPr>
          </a:p>
        </p:txBody>
      </p:sp>
      <p:sp>
        <p:nvSpPr>
          <p:cNvPr id="68505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CACF143-19DA-D64B-AE87-80B3850C0DE1}" type="slidenum">
              <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cs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altLang="zh-CN" sz="1200" b="0" i="0" u="none" strike="noStrike" kern="1200" cap="none" spc="0" normalizeH="0" baseline="0" noProof="0" dirty="0">
              <a:ln>
                <a:noFill/>
              </a:ln>
              <a:solidFill>
                <a:prstClr val="black"/>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0711789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E42F78-E5EC-5740-B135-81AE19BBCA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1154164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169246-3EEC-8847-ACF2-DC9856988A8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u="sng"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325160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r>
              <a:rPr lang="en-US" sz="1200" dirty="0"/>
              <a:t> </a:t>
            </a:r>
          </a:p>
          <a:p>
            <a:pPr>
              <a:lnSpc>
                <a:spcPct val="80000"/>
              </a:lnSpc>
              <a:defRPr/>
            </a:pPr>
            <a:r>
              <a:rPr lang="en-US" sz="1200" dirty="0"/>
              <a:t> </a:t>
            </a:r>
          </a:p>
          <a:p>
            <a:pPr>
              <a:lnSpc>
                <a:spcPct val="80000"/>
              </a:lnSpc>
              <a:defRPr/>
            </a:pPr>
            <a:r>
              <a:rPr lang="en-US" sz="1200" dirty="0"/>
              <a:t> </a:t>
            </a:r>
          </a:p>
          <a:p>
            <a:pPr>
              <a:lnSpc>
                <a:spcPct val="80000"/>
              </a:lnSpc>
              <a:defRPr/>
            </a:pPr>
            <a:endParaRPr lang="en-US" sz="12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3855859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9B0300-6456-4E41-B8C5-88E14C11DA4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578184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charset="0"/>
                <a:ea typeface="ＭＳ Ｐゴシック" charset="0"/>
                <a:cs typeface="ＭＳ Ｐゴシック" charset="0"/>
              </a:rPr>
              <a:t>OP-02-Lev-130</a:t>
            </a:r>
          </a:p>
          <a:p>
            <a:r>
              <a:rPr lang="en-US" dirty="0">
                <a:latin typeface="Times New Roman" charset="0"/>
                <a:ea typeface="ＭＳ Ｐゴシック" charset="0"/>
                <a:cs typeface="ＭＳ Ｐゴシック" charset="0"/>
              </a:rPr>
              <a:t>OS-02-Exodus-466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38F0705-7066-9743-A0C6-42C8835383C6}" type="slidenum">
              <a:rPr kumimoji="0" lang="zh-CN" altLang="en-US" sz="1200" b="0" i="0" u="none" strike="noStrike" kern="1200" cap="none" spc="0" normalizeH="0" baseline="0" noProof="0" smtClean="0">
                <a:ln>
                  <a:noFill/>
                </a:ln>
                <a:solidFill>
                  <a:srgbClr val="000000"/>
                </a:solidFill>
                <a:effectLst/>
                <a:uLnTx/>
                <a:uFillTx/>
                <a:latin typeface="Times New Roman" charset="0"/>
                <a:ea typeface="MS PGothic"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altLang="zh-CN" sz="1200" b="0" i="0" u="none" strike="noStrike" kern="1200" cap="none" spc="0" normalizeH="0" baseline="0" noProof="0">
              <a:ln>
                <a:noFill/>
              </a:ln>
              <a:solidFill>
                <a:srgbClr val="000000"/>
              </a:solidFill>
              <a:effectLst/>
              <a:uLnTx/>
              <a:uFillTx/>
              <a:latin typeface="Times New Roman" charset="0"/>
              <a:ea typeface="MS PGothic" charset="0"/>
              <a:cs typeface="+mn-cs"/>
            </a:endParaRPr>
          </a:p>
        </p:txBody>
      </p:sp>
    </p:spTree>
    <p:extLst>
      <p:ext uri="{BB962C8B-B14F-4D97-AF65-F5344CB8AC3E}">
        <p14:creationId xmlns:p14="http://schemas.microsoft.com/office/powerpoint/2010/main" val="6930473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1D487D81-C469-7343-882C-0EE71AACA325}" type="slidenum">
              <a:rPr lang="zh-CN" altLang="en-US" sz="1200">
                <a:solidFill>
                  <a:prstClr val="black"/>
                </a:solidFill>
                <a:ea typeface="ＭＳ Ｐゴシック" charset="0"/>
                <a:cs typeface="ＭＳ Ｐゴシック" charset="0"/>
              </a:rPr>
              <a:pPr eaLnBrk="1" hangingPunct="1"/>
              <a:t>127</a:t>
            </a:fld>
            <a:endParaRPr lang="en-US" altLang="zh-CN" sz="1200">
              <a:solidFill>
                <a:prstClr val="black"/>
              </a:solidFill>
              <a:ea typeface="ＭＳ Ｐゴシック" charset="0"/>
              <a:cs typeface="ＭＳ Ｐゴシック" charset="0"/>
            </a:endParaRPr>
          </a:p>
        </p:txBody>
      </p:sp>
      <p:sp>
        <p:nvSpPr>
          <p:cNvPr id="643074" name="Rectangle 2"/>
          <p:cNvSpPr>
            <a:spLocks noGrp="1" noRot="1" noChangeAspect="1" noChangeArrowheads="1" noTextEdit="1"/>
          </p:cNvSpPr>
          <p:nvPr>
            <p:ph type="sldImg"/>
          </p:nvPr>
        </p:nvSpPr>
        <p:spPr>
          <a:solidFill>
            <a:srgbClr val="FFFFFF"/>
          </a:solidFill>
          <a:ln/>
        </p:spPr>
      </p:sp>
      <p:sp>
        <p:nvSpPr>
          <p:cNvPr id="643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69012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E809A28B-A973-8645-8107-84CC83A0E617}" type="slidenum">
              <a:rPr lang="zh-CN" altLang="en-US" sz="1200">
                <a:solidFill>
                  <a:prstClr val="black"/>
                </a:solidFill>
                <a:ea typeface="ＭＳ Ｐゴシック" charset="0"/>
                <a:cs typeface="ＭＳ Ｐゴシック" charset="0"/>
              </a:rPr>
              <a:pPr eaLnBrk="1" hangingPunct="1"/>
              <a:t>128</a:t>
            </a:fld>
            <a:endParaRPr lang="en-US" altLang="zh-CN" sz="1200">
              <a:solidFill>
                <a:prstClr val="black"/>
              </a:solidFill>
              <a:ea typeface="ＭＳ Ｐゴシック" charset="0"/>
              <a:cs typeface="ＭＳ Ｐゴシック" charset="0"/>
            </a:endParaRPr>
          </a:p>
        </p:txBody>
      </p:sp>
      <p:sp>
        <p:nvSpPr>
          <p:cNvPr id="645122" name="Rectangle 2"/>
          <p:cNvSpPr>
            <a:spLocks noGrp="1" noRot="1" noChangeAspect="1" noChangeArrowheads="1" noTextEdit="1"/>
          </p:cNvSpPr>
          <p:nvPr>
            <p:ph type="sldImg"/>
          </p:nvPr>
        </p:nvSpPr>
        <p:spPr>
          <a:solidFill>
            <a:srgbClr val="FFFFFF"/>
          </a:solidFill>
          <a:ln/>
        </p:spPr>
      </p:sp>
      <p:sp>
        <p:nvSpPr>
          <p:cNvPr id="645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207693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OP-04-Num-93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OS-04-Num-141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NS-Rom5-8-Slide127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SA-15-Inheritance-35</a:t>
            </a:r>
            <a:endParaRPr lang="en-US" dirty="0">
              <a:latin typeface="Times New Roman" charset="0"/>
              <a:ea typeface="ＭＳ Ｐゴシック" charset="0"/>
              <a:cs typeface="ＭＳ Ｐゴシック" charset="0"/>
            </a:endParaRPr>
          </a:p>
          <a:p>
            <a:endParaRPr lang="en-US" dirty="0"/>
          </a:p>
        </p:txBody>
      </p:sp>
    </p:spTree>
    <p:extLst>
      <p:ext uri="{BB962C8B-B14F-4D97-AF65-F5344CB8AC3E}">
        <p14:creationId xmlns:p14="http://schemas.microsoft.com/office/powerpoint/2010/main" val="1737367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2430611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forums.sgclub.com</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singapore</a:t>
            </a:r>
            <a:r>
              <a:rPr lang="en-US" dirty="0">
                <a:latin typeface="Times New Roman" charset="0"/>
                <a:ea typeface="ＭＳ Ｐゴシック" charset="0"/>
                <a:cs typeface="ＭＳ Ｐゴシック" charset="0"/>
              </a:rPr>
              <a:t>/now_whats_dinner_326313.html accessed 22 July 2015</a:t>
            </a:r>
          </a:p>
          <a:p>
            <a:endParaRPr lang="en-US" dirty="0">
              <a:latin typeface="Times New Roman" charset="0"/>
              <a:ea typeface="ＭＳ Ｐゴシック" charset="0"/>
              <a:cs typeface="ＭＳ Ｐゴシック" charset="0"/>
            </a:endParaRPr>
          </a:p>
          <a:p>
            <a:r>
              <a:rPr lang="en-US" dirty="0"/>
              <a:t>Now, what</a:t>
            </a:r>
            <a:r>
              <a:rPr lang="uk-UA" dirty="0"/>
              <a:t>'</a:t>
            </a:r>
            <a:r>
              <a:rPr lang="en-US" dirty="0"/>
              <a:t>s for dinner? Owner of wildlife sanctuary climbs into the lions</a:t>
            </a:r>
            <a:r>
              <a:rPr lang="uk-UA" dirty="0"/>
              <a:t>'</a:t>
            </a:r>
            <a:r>
              <a:rPr lang="en-US" dirty="0"/>
              <a:t> den for A MONTH... </a:t>
            </a:r>
          </a:p>
          <a:p>
            <a:r>
              <a:rPr lang="en-US" b="1" dirty="0"/>
              <a:t>Now, what</a:t>
            </a:r>
            <a:r>
              <a:rPr lang="uk-UA" b="1" dirty="0"/>
              <a:t>'</a:t>
            </a:r>
            <a:r>
              <a:rPr lang="en-US" b="1" dirty="0"/>
              <a:t>s for dinner? Owner of wildlife sanctuary climbs into the lions</a:t>
            </a:r>
            <a:r>
              <a:rPr lang="uk-UA" b="1" dirty="0"/>
              <a:t>'</a:t>
            </a:r>
            <a:r>
              <a:rPr lang="en-US" b="1" dirty="0"/>
              <a:t> den for A MONTH to raise money</a:t>
            </a:r>
            <a:br>
              <a:rPr lang="en-US" b="1" dirty="0"/>
            </a:br>
            <a:br>
              <a:rPr lang="en-US" b="1" dirty="0"/>
            </a:br>
            <a:r>
              <a:rPr lang="en-US" b="1" dirty="0"/>
              <a:t>By GAVIN ALLEN</a:t>
            </a:r>
            <a:br>
              <a:rPr lang="en-US" b="1" dirty="0"/>
            </a:br>
            <a:r>
              <a:rPr lang="en-US" b="1" dirty="0"/>
              <a:t>Last updated at 1:09 PM on 13th January 2011</a:t>
            </a:r>
            <a:br>
              <a:rPr lang="en-US" dirty="0"/>
            </a:br>
            <a:br>
              <a:rPr lang="en-US" dirty="0"/>
            </a:br>
            <a:r>
              <a:rPr lang="en-US" dirty="0"/>
              <a:t>It</a:t>
            </a:r>
            <a:r>
              <a:rPr lang="uk-UA" dirty="0"/>
              <a:t>'</a:t>
            </a:r>
            <a:r>
              <a:rPr lang="en-US" dirty="0"/>
              <a:t>s the kind of lovingly playful lick on the head you would expect to see a young cat bestow on its owner.</a:t>
            </a:r>
            <a:br>
              <a:rPr lang="en-US" dirty="0"/>
            </a:br>
            <a:br>
              <a:rPr lang="en-US" dirty="0"/>
            </a:br>
            <a:r>
              <a:rPr lang="en-US" dirty="0"/>
              <a:t>But this is a lion, and Jim </a:t>
            </a:r>
            <a:r>
              <a:rPr lang="en-US" dirty="0" err="1"/>
              <a:t>Jablon</a:t>
            </a:r>
            <a:r>
              <a:rPr lang="en-US" dirty="0"/>
              <a:t> is not in his own home - he</a:t>
            </a:r>
            <a:r>
              <a:rPr lang="uk-UA" dirty="0"/>
              <a:t>'</a:t>
            </a:r>
            <a:r>
              <a:rPr lang="en-US" dirty="0"/>
              <a:t>s literally in the lions</a:t>
            </a:r>
            <a:r>
              <a:rPr lang="uk-UA" dirty="0"/>
              <a:t>'</a:t>
            </a:r>
            <a:r>
              <a:rPr lang="en-US" dirty="0"/>
              <a:t> den.</a:t>
            </a:r>
            <a:br>
              <a:rPr lang="en-US" dirty="0"/>
            </a:br>
            <a:br>
              <a:rPr lang="en-US" dirty="0"/>
            </a:br>
            <a:r>
              <a:rPr lang="en-US" dirty="0"/>
              <a:t>These incredible pictures show just how well the Florida man is getting along with his new housemates Lea, an 18-month-old African lion, and Ed, a ten-month-old black-</a:t>
            </a:r>
            <a:r>
              <a:rPr lang="en-US" dirty="0" err="1"/>
              <a:t>maned</a:t>
            </a:r>
            <a:r>
              <a:rPr lang="en-US" dirty="0"/>
              <a:t> lion.</a:t>
            </a:r>
            <a:br>
              <a:rPr lang="en-US" dirty="0"/>
            </a:br>
            <a:br>
              <a:rPr lang="en-US" dirty="0"/>
            </a:br>
            <a:r>
              <a:rPr lang="en-US" dirty="0"/>
              <a:t>Scroll down for video</a:t>
            </a:r>
            <a:br>
              <a:rPr lang="en-US" dirty="0"/>
            </a:br>
            <a:br>
              <a:rPr lang="en-US" dirty="0"/>
            </a:br>
            <a:br>
              <a:rPr lang="en-US" dirty="0"/>
            </a:br>
            <a:r>
              <a:rPr lang="en-US" dirty="0"/>
              <a:t>In the lion</a:t>
            </a:r>
            <a:r>
              <a:rPr lang="uk-UA" dirty="0"/>
              <a:t>'</a:t>
            </a:r>
            <a:r>
              <a:rPr lang="en-US" dirty="0"/>
              <a:t>s den: Jim </a:t>
            </a:r>
            <a:r>
              <a:rPr lang="en-US" dirty="0" err="1"/>
              <a:t>Jablon</a:t>
            </a:r>
            <a:r>
              <a:rPr lang="en-US" dirty="0"/>
              <a:t> is living with two lions for the whole of January to raise money for his wildlife shelter</a:t>
            </a:r>
            <a:br>
              <a:rPr lang="en-US" dirty="0"/>
            </a:br>
            <a:br>
              <a:rPr lang="en-US" dirty="0"/>
            </a:br>
            <a:br>
              <a:rPr lang="en-US" dirty="0"/>
            </a:br>
            <a:r>
              <a:rPr lang="en-US" dirty="0"/>
              <a:t>Who</a:t>
            </a:r>
            <a:r>
              <a:rPr lang="uk-UA" dirty="0"/>
              <a:t>'</a:t>
            </a:r>
            <a:r>
              <a:rPr lang="en-US" dirty="0"/>
              <a:t>s the king of the jungle? </a:t>
            </a:r>
            <a:r>
              <a:rPr lang="en-US" dirty="0" err="1"/>
              <a:t>Jablon</a:t>
            </a:r>
            <a:r>
              <a:rPr lang="en-US" dirty="0"/>
              <a:t> shares a yawn with his housemate</a:t>
            </a:r>
            <a:br>
              <a:rPr lang="en-US" dirty="0"/>
            </a:br>
            <a:br>
              <a:rPr lang="en-US" dirty="0"/>
            </a:br>
            <a:r>
              <a:rPr lang="en-US" dirty="0"/>
              <a:t>The 42-year-old Army vet and single father has caused a stir worldwide with his promise to spend the entire month of January living with the two lions at the centre he runs, Wildlife Rehabilitation of Hernando County, Florida.</a:t>
            </a:r>
            <a:br>
              <a:rPr lang="en-US" dirty="0"/>
            </a:br>
            <a:br>
              <a:rPr lang="en-US" dirty="0"/>
            </a:br>
            <a:r>
              <a:rPr lang="en-US" dirty="0"/>
              <a:t>These images of </a:t>
            </a:r>
            <a:r>
              <a:rPr lang="en-US" dirty="0" err="1"/>
              <a:t>Jablon</a:t>
            </a:r>
            <a:r>
              <a:rPr lang="en-US" dirty="0"/>
              <a:t> come from day five of the challenge, during which he will eat </a:t>
            </a:r>
            <a:r>
              <a:rPr lang="uk-UA" dirty="0"/>
              <a:t>'</a:t>
            </a:r>
            <a:r>
              <a:rPr lang="en-US" dirty="0"/>
              <a:t>regular cooked food,</a:t>
            </a:r>
            <a:r>
              <a:rPr lang="uk-UA" dirty="0"/>
              <a:t>'</a:t>
            </a:r>
            <a:r>
              <a:rPr lang="en-US" dirty="0"/>
              <a:t> rationed to one square meal a day, which will be served in the evening when Lea and Ed are devouring 14lb of raw meat as their dinner.</a:t>
            </a:r>
            <a:br>
              <a:rPr lang="en-US" dirty="0"/>
            </a:br>
            <a:br>
              <a:rPr lang="en-US" dirty="0"/>
            </a:br>
            <a:r>
              <a:rPr lang="en-US" dirty="0"/>
              <a:t>So far his biggest problem has been keeping his trousers on.</a:t>
            </a:r>
            <a:br>
              <a:rPr lang="en-US" dirty="0"/>
            </a:br>
            <a:br>
              <a:rPr lang="en-US" dirty="0"/>
            </a:br>
            <a:r>
              <a:rPr lang="uk-UA" dirty="0"/>
              <a:t>'</a:t>
            </a:r>
            <a:r>
              <a:rPr lang="en-US" dirty="0"/>
              <a:t>Every time I bend over they go for my butt,</a:t>
            </a:r>
            <a:r>
              <a:rPr lang="uk-UA" dirty="0"/>
              <a:t>'</a:t>
            </a:r>
            <a:r>
              <a:rPr lang="en-US" dirty="0"/>
              <a:t> he said. </a:t>
            </a:r>
            <a:br>
              <a:rPr lang="en-US" dirty="0"/>
            </a:br>
            <a:br>
              <a:rPr lang="en-US" dirty="0"/>
            </a:br>
            <a:r>
              <a:rPr lang="uk-UA" dirty="0"/>
              <a:t>'</a:t>
            </a:r>
            <a:r>
              <a:rPr lang="en-US" dirty="0"/>
              <a:t>Their teeth rip my pants right off. I</a:t>
            </a:r>
            <a:r>
              <a:rPr lang="uk-UA" dirty="0"/>
              <a:t>'</a:t>
            </a:r>
            <a:r>
              <a:rPr lang="en-US" dirty="0"/>
              <a:t>ve been through six pairs already.</a:t>
            </a:r>
            <a:r>
              <a:rPr lang="uk-UA" dirty="0"/>
              <a:t>'</a:t>
            </a:r>
            <a:br>
              <a:rPr lang="en-US" dirty="0"/>
            </a:br>
            <a:br>
              <a:rPr lang="en-US" dirty="0"/>
            </a:br>
            <a:r>
              <a:rPr lang="en-US" dirty="0" err="1"/>
              <a:t>Jablon</a:t>
            </a:r>
            <a:r>
              <a:rPr lang="en-US" dirty="0"/>
              <a:t> is also sleeping in the 12ft-high, 3,000sq </a:t>
            </a:r>
            <a:r>
              <a:rPr lang="en-US" dirty="0" err="1"/>
              <a:t>ft</a:t>
            </a:r>
            <a:r>
              <a:rPr lang="en-US" dirty="0"/>
              <a:t> enclosure on a bed on hay - or somewhere harder to reach if things get a bit too hairy. </a:t>
            </a:r>
            <a:br>
              <a:rPr lang="en-US" dirty="0"/>
            </a:br>
            <a:br>
              <a:rPr lang="en-US" dirty="0"/>
            </a:br>
            <a:br>
              <a:rPr lang="en-US" dirty="0"/>
            </a:br>
            <a:r>
              <a:rPr lang="en-US" dirty="0"/>
              <a:t>Lion down: </a:t>
            </a:r>
            <a:r>
              <a:rPr lang="en-US" dirty="0" err="1"/>
              <a:t>Jablon</a:t>
            </a:r>
            <a:r>
              <a:rPr lang="en-US" dirty="0"/>
              <a:t> is eating and sleeping at the enclosure, although he isn</a:t>
            </a:r>
            <a:r>
              <a:rPr lang="uk-UA" dirty="0"/>
              <a:t>'</a:t>
            </a:r>
            <a:r>
              <a:rPr lang="en-US" dirty="0"/>
              <a:t>t yet certain if he will stay on the straw bed</a:t>
            </a:r>
            <a:br>
              <a:rPr lang="en-US" dirty="0"/>
            </a:br>
            <a:br>
              <a:rPr lang="en-US" dirty="0"/>
            </a:br>
            <a:br>
              <a:rPr lang="en-US" dirty="0"/>
            </a:br>
            <a:r>
              <a:rPr lang="en-US" dirty="0"/>
              <a:t>Aw, get off: </a:t>
            </a:r>
            <a:r>
              <a:rPr lang="en-US" dirty="0" err="1"/>
              <a:t>Jablon</a:t>
            </a:r>
            <a:r>
              <a:rPr lang="en-US" dirty="0"/>
              <a:t> never turns an animal away from the refuge, relying on volunteers and the help of his 13-year-old daughter</a:t>
            </a:r>
            <a:br>
              <a:rPr lang="en-US" dirty="0"/>
            </a:br>
            <a:br>
              <a:rPr lang="en-US" dirty="0"/>
            </a:br>
            <a:r>
              <a:rPr lang="uk-UA" dirty="0"/>
              <a:t>'</a:t>
            </a:r>
            <a:r>
              <a:rPr lang="en-US" dirty="0"/>
              <a:t>I may have to construct a bed in one of the trees, just out of their reach or come up with another idea, depending on what they make of me being there,</a:t>
            </a:r>
            <a:r>
              <a:rPr lang="uk-UA" dirty="0"/>
              <a:t>'</a:t>
            </a:r>
            <a:r>
              <a:rPr lang="en-US" dirty="0"/>
              <a:t> he said. </a:t>
            </a:r>
            <a:br>
              <a:rPr lang="en-US" dirty="0"/>
            </a:br>
            <a:br>
              <a:rPr lang="en-US" dirty="0"/>
            </a:br>
            <a:r>
              <a:rPr lang="uk-UA" dirty="0"/>
              <a:t>'</a:t>
            </a:r>
            <a:r>
              <a:rPr lang="en-US" dirty="0"/>
              <a:t>After all, lions generally sleep for 18-20 hours a day so I</a:t>
            </a:r>
            <a:r>
              <a:rPr lang="uk-UA" dirty="0"/>
              <a:t>'</a:t>
            </a:r>
            <a:r>
              <a:rPr lang="en-US" dirty="0"/>
              <a:t>m going to be getting a lot of rest.</a:t>
            </a:r>
            <a:br>
              <a:rPr lang="en-US" dirty="0"/>
            </a:br>
            <a:br>
              <a:rPr lang="en-US" dirty="0"/>
            </a:br>
            <a:r>
              <a:rPr lang="uk-UA" dirty="0"/>
              <a:t>'</a:t>
            </a:r>
            <a:r>
              <a:rPr lang="en-US" dirty="0"/>
              <a:t>But I</a:t>
            </a:r>
            <a:r>
              <a:rPr lang="uk-UA" dirty="0"/>
              <a:t>'</a:t>
            </a:r>
            <a:r>
              <a:rPr lang="en-US" dirty="0"/>
              <a:t>ll be ever-vigilant and I will have a small fenced-off safety area in the corner if it looks like they</a:t>
            </a:r>
            <a:r>
              <a:rPr lang="uk-UA" dirty="0"/>
              <a:t>'</a:t>
            </a:r>
            <a:r>
              <a:rPr lang="en-US" dirty="0"/>
              <a:t>re getting too aggressive or I feel things are getting too dangerous.</a:t>
            </a:r>
            <a:br>
              <a:rPr lang="en-US" dirty="0"/>
            </a:br>
            <a:br>
              <a:rPr lang="en-US" dirty="0"/>
            </a:br>
            <a:r>
              <a:rPr lang="en-US" dirty="0"/>
              <a:t>The stunt is a way to raise funds for </a:t>
            </a:r>
            <a:r>
              <a:rPr lang="en-US" dirty="0" err="1"/>
              <a:t>Jablon</a:t>
            </a:r>
            <a:r>
              <a:rPr lang="uk-UA" dirty="0" err="1"/>
              <a:t>'</a:t>
            </a:r>
            <a:r>
              <a:rPr lang="en-US" dirty="0" err="1"/>
              <a:t>s</a:t>
            </a:r>
            <a:r>
              <a:rPr lang="en-US" dirty="0"/>
              <a:t> animal refuge, which cares for injured or orphaned animals in the hope of giving them the chance to be returned to the wild.</a:t>
            </a:r>
            <a:br>
              <a:rPr lang="en-US" dirty="0"/>
            </a:br>
            <a:br>
              <a:rPr lang="en-US" dirty="0"/>
            </a:br>
            <a:r>
              <a:rPr lang="en-US" dirty="0"/>
              <a:t>He opened the site in 1999 and was soon caring for raccoons, injured deer, bobcats, coyotes, snakes, eagles and owls. </a:t>
            </a:r>
            <a:br>
              <a:rPr lang="en-US" dirty="0"/>
            </a:br>
            <a:br>
              <a:rPr lang="en-US" dirty="0"/>
            </a:br>
            <a:r>
              <a:rPr lang="en-US" dirty="0"/>
              <a:t>But soon the animals being brought in were getting increasingly larger and exotic – alligators, monkeys and big cats, including lions, tigers, lynx and pumas.</a:t>
            </a:r>
            <a:br>
              <a:rPr lang="en-US" dirty="0"/>
            </a:br>
            <a:br>
              <a:rPr lang="en-US" dirty="0"/>
            </a:br>
            <a:r>
              <a:rPr lang="en-US" dirty="0" err="1"/>
              <a:t>Jablon</a:t>
            </a:r>
            <a:r>
              <a:rPr lang="en-US" dirty="0"/>
              <a:t>, originally from Long Island, New York, tries to ensure he never turns an animal away from the refuge, relying on volunteers and the help of his 13-year-old daughter </a:t>
            </a:r>
            <a:r>
              <a:rPr lang="en-US" dirty="0" err="1"/>
              <a:t>Chelsey</a:t>
            </a:r>
            <a:r>
              <a:rPr lang="en-US" dirty="0"/>
              <a:t>.</a:t>
            </a:r>
            <a:br>
              <a:rPr lang="en-US" dirty="0"/>
            </a:br>
            <a:br>
              <a:rPr lang="en-US" dirty="0"/>
            </a:br>
            <a:r>
              <a:rPr lang="en-US" dirty="0"/>
              <a:t>But as the facility has grown in size, the cost of feeding and looking after the increasing number of animals and the cost of their medical care has also risen rapidly, leading to </a:t>
            </a:r>
            <a:r>
              <a:rPr lang="en-US" dirty="0" err="1"/>
              <a:t>Mr</a:t>
            </a:r>
            <a:r>
              <a:rPr lang="en-US" dirty="0"/>
              <a:t> </a:t>
            </a:r>
            <a:r>
              <a:rPr lang="en-US" dirty="0" err="1"/>
              <a:t>Jablon</a:t>
            </a:r>
            <a:r>
              <a:rPr lang="uk-UA" dirty="0" err="1"/>
              <a:t>'</a:t>
            </a:r>
            <a:r>
              <a:rPr lang="en-US" dirty="0" err="1"/>
              <a:t>s</a:t>
            </a:r>
            <a:r>
              <a:rPr lang="en-US" dirty="0"/>
              <a:t> unusual plan. </a:t>
            </a:r>
            <a:br>
              <a:rPr lang="en-US" dirty="0"/>
            </a:br>
            <a:br>
              <a:rPr lang="en-US" dirty="0"/>
            </a:br>
            <a:r>
              <a:rPr lang="uk-UA" dirty="0"/>
              <a:t>'</a:t>
            </a:r>
            <a:r>
              <a:rPr lang="en-US" dirty="0"/>
              <a:t>I was looking for a way to raise funds to help the animals and I am constantly striving to look at what makes them happy, at what stimulates them, so I thought living with them for a month would help both causes,</a:t>
            </a:r>
            <a:r>
              <a:rPr lang="uk-UA" dirty="0"/>
              <a:t>'</a:t>
            </a:r>
            <a:r>
              <a:rPr lang="en-US" dirty="0"/>
              <a:t> he said.</a:t>
            </a:r>
            <a:br>
              <a:rPr lang="en-US" dirty="0"/>
            </a:br>
            <a:br>
              <a:rPr lang="en-US" dirty="0"/>
            </a:br>
            <a:r>
              <a:rPr lang="uk-UA" dirty="0"/>
              <a:t>'</a:t>
            </a:r>
            <a:r>
              <a:rPr lang="en-US" dirty="0"/>
              <a:t>I couldn</a:t>
            </a:r>
            <a:r>
              <a:rPr lang="uk-UA" dirty="0"/>
              <a:t>'</a:t>
            </a:r>
            <a:r>
              <a:rPr lang="en-US" dirty="0"/>
              <a:t>t survive without donations and hopefully this event will let people know I</a:t>
            </a:r>
            <a:r>
              <a:rPr lang="uk-UA" dirty="0"/>
              <a:t>'</a:t>
            </a:r>
            <a:r>
              <a:rPr lang="en-US" dirty="0"/>
              <a:t>m here and that I need help in helping the animals.</a:t>
            </a:r>
            <a:r>
              <a:rPr lang="uk-UA" dirty="0"/>
              <a:t>'</a:t>
            </a:r>
            <a:br>
              <a:rPr lang="en-US" dirty="0"/>
            </a:br>
            <a:br>
              <a:rPr lang="en-US" dirty="0"/>
            </a:br>
            <a:r>
              <a:rPr lang="uk-UA" dirty="0"/>
              <a:t>'</a:t>
            </a:r>
            <a:r>
              <a:rPr lang="en-US" dirty="0"/>
              <a:t>If the lions were fully grown I wouldn</a:t>
            </a:r>
            <a:r>
              <a:rPr lang="uk-UA" dirty="0"/>
              <a:t>'</a:t>
            </a:r>
            <a:r>
              <a:rPr lang="en-US" dirty="0"/>
              <a:t>t be doing this. </a:t>
            </a:r>
            <a:br>
              <a:rPr lang="en-US" dirty="0"/>
            </a:br>
            <a:br>
              <a:rPr lang="en-US" dirty="0"/>
            </a:br>
            <a:r>
              <a:rPr lang="uk-UA" dirty="0"/>
              <a:t>'</a:t>
            </a:r>
            <a:r>
              <a:rPr lang="en-US" dirty="0"/>
              <a:t>I feel they are still at the size and development stage where I can control them but, yes, they</a:t>
            </a:r>
            <a:r>
              <a:rPr lang="uk-UA" dirty="0"/>
              <a:t>'</a:t>
            </a:r>
            <a:r>
              <a:rPr lang="en-US" dirty="0"/>
              <a:t>re big, and I have to take great care.</a:t>
            </a:r>
            <a:br>
              <a:rPr lang="en-US" dirty="0"/>
            </a:br>
            <a:br>
              <a:rPr lang="en-US" dirty="0"/>
            </a:br>
            <a:r>
              <a:rPr lang="uk-UA" dirty="0"/>
              <a:t>'</a:t>
            </a:r>
            <a:r>
              <a:rPr lang="en-US" dirty="0"/>
              <a:t>I don</a:t>
            </a:r>
            <a:r>
              <a:rPr lang="uk-UA" dirty="0"/>
              <a:t>'</a:t>
            </a:r>
            <a:r>
              <a:rPr lang="en-US" dirty="0"/>
              <a:t>t train my animals to do tricks and be with other people. </a:t>
            </a:r>
            <a:br>
              <a:rPr lang="en-US" dirty="0"/>
            </a:br>
            <a:br>
              <a:rPr lang="en-US" dirty="0"/>
            </a:br>
            <a:r>
              <a:rPr lang="uk-UA" dirty="0"/>
              <a:t>'</a:t>
            </a:r>
            <a:r>
              <a:rPr lang="en-US" dirty="0"/>
              <a:t>I try to give them natural lives, so once they get to be a little bigger I will not be coming in with them.</a:t>
            </a:r>
            <a:r>
              <a:rPr lang="uk-UA" dirty="0"/>
              <a:t>'</a:t>
            </a:r>
            <a:br>
              <a:rPr lang="en-US" dirty="0"/>
            </a:br>
            <a:br>
              <a:rPr lang="en-US" dirty="0"/>
            </a:br>
            <a:r>
              <a:rPr lang="en-US" dirty="0" err="1"/>
              <a:t>Jablon</a:t>
            </a:r>
            <a:r>
              <a:rPr lang="en-US" dirty="0"/>
              <a:t> began living with the lions at midnight on New Year</a:t>
            </a:r>
            <a:r>
              <a:rPr lang="uk-UA" dirty="0"/>
              <a:t>'</a:t>
            </a:r>
            <a:r>
              <a:rPr lang="en-US" dirty="0"/>
              <a:t>s Eve and will leave the den on January 31.</a:t>
            </a:r>
            <a:br>
              <a:rPr lang="en-US" dirty="0"/>
            </a:br>
            <a:br>
              <a:rPr lang="en-US" dirty="0"/>
            </a:br>
            <a:r>
              <a:rPr lang="en-US" dirty="0"/>
              <a:t>You can watch a live feed of his time in the cage at </a:t>
            </a:r>
            <a:r>
              <a:rPr lang="en-US" dirty="0">
                <a:hlinkClick r:id="rId3"/>
              </a:rPr>
              <a:t>http://wrohflorida.com</a:t>
            </a:r>
            <a:endParaRPr lang="en-US" dirty="0"/>
          </a:p>
          <a:p>
            <a:endParaRPr lang="en-US" dirty="0"/>
          </a:p>
          <a:p>
            <a:r>
              <a:rPr lang="zh-CN" altLang="en-US" b="1" dirty="0">
                <a:solidFill>
                  <a:srgbClr val="0E0E0E"/>
                </a:solidFill>
                <a:effectLst/>
                <a:latin typeface=".AppleSystemUIFont"/>
              </a:rPr>
              <a:t>“晚餐吃什么？”</a:t>
            </a:r>
            <a:endParaRPr lang="zh-CN" altLang="en-US" dirty="0">
              <a:solidFill>
                <a:srgbClr val="0E0E0E"/>
              </a:solidFill>
              <a:effectLst/>
              <a:latin typeface=".AppleSystemUIFont"/>
            </a:endParaRPr>
          </a:p>
          <a:p>
            <a:r>
              <a:rPr lang="zh-CN" altLang="en-US" b="1" dirty="0">
                <a:solidFill>
                  <a:srgbClr val="0E0E0E"/>
                </a:solidFill>
                <a:effectLst/>
                <a:latin typeface=".AppleSystemUIFont"/>
              </a:rPr>
              <a:t>野生动物保护区的主人进入狮子笼生活一个月来筹集资金</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作者：加文</a:t>
            </a:r>
            <a:r>
              <a:rPr lang="en-US" altLang="zh-CN" b="1" dirty="0">
                <a:solidFill>
                  <a:srgbClr val="0E0E0E"/>
                </a:solidFill>
                <a:effectLst/>
                <a:latin typeface=".AppleSystemUIFont"/>
              </a:rPr>
              <a:t>·</a:t>
            </a:r>
            <a:r>
              <a:rPr lang="zh-CN" altLang="en-US" b="1" dirty="0">
                <a:solidFill>
                  <a:srgbClr val="0E0E0E"/>
                </a:solidFill>
                <a:effectLst/>
                <a:latin typeface=".AppleSystemUIFont"/>
              </a:rPr>
              <a:t>艾伦（</a:t>
            </a:r>
            <a:r>
              <a:rPr lang="en-US" altLang="zh-CN" b="1" dirty="0">
                <a:solidFill>
                  <a:srgbClr val="0E0E0E"/>
                </a:solidFill>
                <a:effectLst/>
                <a:latin typeface=".AppleSystemUIFont"/>
              </a:rPr>
              <a:t>GAVIN ALLEN</a:t>
            </a:r>
            <a:r>
              <a:rPr lang="zh-CN" altLang="en-US" b="1" dirty="0">
                <a:solidFill>
                  <a:srgbClr val="0E0E0E"/>
                </a:solidFill>
                <a:effectLst/>
                <a:latin typeface=".AppleSystemUIFont"/>
              </a:rPr>
              <a:t>）</a:t>
            </a:r>
            <a:endParaRPr lang="en-US" altLang="zh-CN" dirty="0">
              <a:solidFill>
                <a:srgbClr val="0E0E0E"/>
              </a:solidFill>
              <a:effectLst/>
              <a:latin typeface=".AppleSystemUIFont"/>
            </a:endParaRPr>
          </a:p>
          <a:p>
            <a:r>
              <a:rPr lang="zh-CN" altLang="en-US" b="1" dirty="0">
                <a:solidFill>
                  <a:srgbClr val="0E0E0E"/>
                </a:solidFill>
                <a:effectLst/>
                <a:latin typeface=".AppleSystemUIFont"/>
              </a:rPr>
              <a:t>最后更新：</a:t>
            </a:r>
            <a:r>
              <a:rPr lang="en-US" altLang="zh-CN" b="1" dirty="0">
                <a:solidFill>
                  <a:srgbClr val="0E0E0E"/>
                </a:solidFill>
                <a:effectLst/>
                <a:latin typeface=".AppleSystemUIFont"/>
              </a:rPr>
              <a:t>2011</a:t>
            </a:r>
            <a:r>
              <a:rPr lang="zh-CN" altLang="en-US" b="1" dirty="0">
                <a:solidFill>
                  <a:srgbClr val="0E0E0E"/>
                </a:solidFill>
                <a:effectLst/>
                <a:latin typeface=".AppleSystemUIFont"/>
              </a:rPr>
              <a:t>年</a:t>
            </a:r>
            <a:r>
              <a:rPr lang="en-US" altLang="zh-CN" b="1" dirty="0">
                <a:solidFill>
                  <a:srgbClr val="0E0E0E"/>
                </a:solidFill>
                <a:effectLst/>
                <a:latin typeface=".AppleSystemUIFont"/>
              </a:rPr>
              <a:t>1</a:t>
            </a:r>
            <a:r>
              <a:rPr lang="zh-CN" altLang="en-US" b="1" dirty="0">
                <a:solidFill>
                  <a:srgbClr val="0E0E0E"/>
                </a:solidFill>
                <a:effectLst/>
                <a:latin typeface=".AppleSystemUIFont"/>
              </a:rPr>
              <a:t>月</a:t>
            </a:r>
            <a:r>
              <a:rPr lang="en-US" altLang="zh-CN" b="1" dirty="0">
                <a:solidFill>
                  <a:srgbClr val="0E0E0E"/>
                </a:solidFill>
                <a:effectLst/>
                <a:latin typeface=".AppleSystemUIFont"/>
              </a:rPr>
              <a:t>13</a:t>
            </a:r>
            <a:r>
              <a:rPr lang="zh-CN" altLang="en-US" b="1" dirty="0">
                <a:solidFill>
                  <a:srgbClr val="0E0E0E"/>
                </a:solidFill>
                <a:effectLst/>
                <a:latin typeface=".AppleSystemUIFont"/>
              </a:rPr>
              <a:t>日，下午</a:t>
            </a:r>
            <a:r>
              <a:rPr lang="en-US" altLang="zh-CN" b="1" dirty="0">
                <a:solidFill>
                  <a:srgbClr val="0E0E0E"/>
                </a:solidFill>
                <a:effectLst/>
                <a:latin typeface=".AppleSystemUIFont"/>
              </a:rPr>
              <a:t>1:09</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这是一种带着爱意的、轻轻舔头的画面，类似于一只小猫对主人的表现。</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但这是狮子，而吉姆</a:t>
            </a:r>
            <a:r>
              <a:rPr lang="en-US" altLang="zh-CN" dirty="0">
                <a:solidFill>
                  <a:srgbClr val="0E0E0E"/>
                </a:solidFill>
                <a:effectLst/>
                <a:latin typeface=".AppleSystemUIFont"/>
              </a:rPr>
              <a:t>·</a:t>
            </a:r>
            <a:r>
              <a:rPr lang="zh-CN" altLang="en-US" dirty="0">
                <a:solidFill>
                  <a:srgbClr val="0E0E0E"/>
                </a:solidFill>
                <a:effectLst/>
                <a:latin typeface=".AppleSystemUIFont"/>
              </a:rPr>
              <a:t>贾布隆（</a:t>
            </a:r>
            <a:r>
              <a:rPr lang="en-US" altLang="zh-CN" dirty="0">
                <a:solidFill>
                  <a:srgbClr val="0E0E0E"/>
                </a:solidFill>
                <a:effectLst/>
                <a:latin typeface=".AppleSystemUIFont"/>
              </a:rPr>
              <a:t>Jim </a:t>
            </a:r>
            <a:r>
              <a:rPr lang="en-US" altLang="zh-CN" dirty="0" err="1">
                <a:solidFill>
                  <a:srgbClr val="0E0E0E"/>
                </a:solidFill>
                <a:effectLst/>
                <a:latin typeface=".AppleSystemUIFont"/>
              </a:rPr>
              <a:t>Jablon</a:t>
            </a:r>
            <a:r>
              <a:rPr lang="zh-CN" altLang="en-US" dirty="0">
                <a:solidFill>
                  <a:srgbClr val="0E0E0E"/>
                </a:solidFill>
                <a:effectLst/>
                <a:latin typeface=".AppleSystemUIFont"/>
              </a:rPr>
              <a:t>）并不是在自己的家中</a:t>
            </a:r>
            <a:r>
              <a:rPr lang="en-US" altLang="zh-CN" dirty="0">
                <a:solidFill>
                  <a:srgbClr val="0E0E0E"/>
                </a:solidFill>
                <a:effectLst/>
                <a:latin typeface=".AppleSystemUIFont"/>
              </a:rPr>
              <a:t>——</a:t>
            </a:r>
            <a:r>
              <a:rPr lang="zh-CN" altLang="en-US" dirty="0">
                <a:solidFill>
                  <a:srgbClr val="0E0E0E"/>
                </a:solidFill>
                <a:effectLst/>
                <a:latin typeface=".AppleSystemUIFont"/>
              </a:rPr>
              <a:t>他是在狮子的笼子里。</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这些令人惊叹的照片展示了这位佛罗里达州男子与他的两位新室友</a:t>
            </a:r>
            <a:r>
              <a:rPr lang="en-US" altLang="zh-CN" dirty="0">
                <a:solidFill>
                  <a:srgbClr val="0E0E0E"/>
                </a:solidFill>
                <a:effectLst/>
                <a:latin typeface=".AppleSystemUIFont"/>
              </a:rPr>
              <a:t>——</a:t>
            </a:r>
            <a:r>
              <a:rPr lang="zh-CN" altLang="en-US" dirty="0">
                <a:solidFill>
                  <a:srgbClr val="0E0E0E"/>
                </a:solidFill>
                <a:effectLst/>
                <a:latin typeface=".AppleSystemUIFont"/>
              </a:rPr>
              <a:t>一只</a:t>
            </a:r>
            <a:r>
              <a:rPr lang="en-US" altLang="zh-CN" dirty="0">
                <a:solidFill>
                  <a:srgbClr val="0E0E0E"/>
                </a:solidFill>
                <a:effectLst/>
                <a:latin typeface=".AppleSystemUIFont"/>
              </a:rPr>
              <a:t>18</a:t>
            </a:r>
            <a:r>
              <a:rPr lang="zh-CN" altLang="en-US" dirty="0">
                <a:solidFill>
                  <a:srgbClr val="0E0E0E"/>
                </a:solidFill>
                <a:effectLst/>
                <a:latin typeface=".AppleSystemUIFont"/>
              </a:rPr>
              <a:t>个月大的非洲狮“莉亚”（</a:t>
            </a:r>
            <a:r>
              <a:rPr lang="en-US" altLang="zh-CN" dirty="0">
                <a:solidFill>
                  <a:srgbClr val="0E0E0E"/>
                </a:solidFill>
                <a:effectLst/>
                <a:latin typeface=".AppleSystemUIFont"/>
              </a:rPr>
              <a:t>Lea</a:t>
            </a:r>
            <a:r>
              <a:rPr lang="zh-CN" altLang="en-US" dirty="0">
                <a:solidFill>
                  <a:srgbClr val="0E0E0E"/>
                </a:solidFill>
                <a:effectLst/>
                <a:latin typeface=".AppleSystemUIFont"/>
              </a:rPr>
              <a:t>）和一只</a:t>
            </a:r>
            <a:r>
              <a:rPr lang="en-US" altLang="zh-CN" dirty="0">
                <a:solidFill>
                  <a:srgbClr val="0E0E0E"/>
                </a:solidFill>
                <a:effectLst/>
                <a:latin typeface=".AppleSystemUIFont"/>
              </a:rPr>
              <a:t>10</a:t>
            </a:r>
            <a:r>
              <a:rPr lang="zh-CN" altLang="en-US" dirty="0">
                <a:solidFill>
                  <a:srgbClr val="0E0E0E"/>
                </a:solidFill>
                <a:effectLst/>
                <a:latin typeface=".AppleSystemUIFont"/>
              </a:rPr>
              <a:t>个月大的黑鬃狮“埃德”（</a:t>
            </a:r>
            <a:r>
              <a:rPr lang="en-US" altLang="zh-CN" dirty="0">
                <a:solidFill>
                  <a:srgbClr val="0E0E0E"/>
                </a:solidFill>
                <a:effectLst/>
                <a:latin typeface=".AppleSystemUIFont"/>
              </a:rPr>
              <a:t>Ed</a:t>
            </a:r>
            <a:r>
              <a:rPr lang="zh-CN" altLang="en-US" dirty="0">
                <a:solidFill>
                  <a:srgbClr val="0E0E0E"/>
                </a:solidFill>
                <a:effectLst/>
                <a:latin typeface=".AppleSystemUIFont"/>
              </a:rPr>
              <a:t>）</a:t>
            </a:r>
            <a:r>
              <a:rPr lang="en-US" altLang="zh-CN" dirty="0">
                <a:solidFill>
                  <a:srgbClr val="0E0E0E"/>
                </a:solidFill>
                <a:effectLst/>
                <a:latin typeface=".AppleSystemUIFont"/>
              </a:rPr>
              <a:t>——</a:t>
            </a:r>
            <a:r>
              <a:rPr lang="zh-CN" altLang="en-US" dirty="0">
                <a:solidFill>
                  <a:srgbClr val="0E0E0E"/>
                </a:solidFill>
                <a:effectLst/>
                <a:latin typeface=".AppleSystemUIFont"/>
              </a:rPr>
              <a:t>的相处情况。</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**进入狮笼：**吉姆</a:t>
            </a:r>
            <a:r>
              <a:rPr lang="en-US" altLang="zh-CN" dirty="0">
                <a:solidFill>
                  <a:srgbClr val="0E0E0E"/>
                </a:solidFill>
                <a:effectLst/>
                <a:latin typeface=".AppleSystemUIFont"/>
              </a:rPr>
              <a:t>·</a:t>
            </a:r>
            <a:r>
              <a:rPr lang="zh-CN" altLang="en-US" dirty="0">
                <a:solidFill>
                  <a:srgbClr val="0E0E0E"/>
                </a:solidFill>
                <a:effectLst/>
                <a:latin typeface=".AppleSystemUIFont"/>
              </a:rPr>
              <a:t>贾布隆整个</a:t>
            </a:r>
            <a:r>
              <a:rPr lang="en-US" altLang="zh-CN" dirty="0">
                <a:solidFill>
                  <a:srgbClr val="0E0E0E"/>
                </a:solidFill>
                <a:effectLst/>
                <a:latin typeface=".AppleSystemUIFont"/>
              </a:rPr>
              <a:t>1</a:t>
            </a:r>
            <a:r>
              <a:rPr lang="zh-CN" altLang="en-US" dirty="0">
                <a:solidFill>
                  <a:srgbClr val="0E0E0E"/>
                </a:solidFill>
                <a:effectLst/>
                <a:latin typeface=".AppleSystemUIFont"/>
              </a:rPr>
              <a:t>月份都和两只狮子生活在一起，以为他的野生动物保护区筹集资金。</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**谁是丛林之王？**贾布隆和他的室友一起打哈欠。</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这位</a:t>
            </a:r>
            <a:r>
              <a:rPr lang="en-US" altLang="zh-CN" dirty="0">
                <a:solidFill>
                  <a:srgbClr val="0E0E0E"/>
                </a:solidFill>
                <a:effectLst/>
                <a:latin typeface=".AppleSystemUIFont"/>
              </a:rPr>
              <a:t>42</a:t>
            </a:r>
            <a:r>
              <a:rPr lang="zh-CN" altLang="en-US" dirty="0">
                <a:solidFill>
                  <a:srgbClr val="0E0E0E"/>
                </a:solidFill>
                <a:effectLst/>
                <a:latin typeface=".AppleSystemUIFont"/>
              </a:rPr>
              <a:t>岁的退伍军人和单亲父亲因承诺整整一个月与两只狮子共同生活而在全球范围内引起轰动。他经营着位于佛罗里达州赫尔南多县的“野生动物康复中心”（</a:t>
            </a:r>
            <a:r>
              <a:rPr lang="en-US" altLang="zh-CN" dirty="0">
                <a:solidFill>
                  <a:srgbClr val="0E0E0E"/>
                </a:solidFill>
                <a:effectLst/>
                <a:latin typeface=".AppleSystemUIFont"/>
              </a:rPr>
              <a:t>Wildlife Rehabilitation of Hernando County</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这些照片来自挑战的第五天。在这个挑战中，他将每天只吃一顿“普通煮熟的食物”，这顿饭安排在晚上，当莉亚和埃德正享用它们的</a:t>
            </a:r>
            <a:r>
              <a:rPr lang="en-US" altLang="zh-CN" dirty="0">
                <a:solidFill>
                  <a:srgbClr val="0E0E0E"/>
                </a:solidFill>
                <a:effectLst/>
                <a:latin typeface=".AppleSystemUIFont"/>
              </a:rPr>
              <a:t>14</a:t>
            </a:r>
            <a:r>
              <a:rPr lang="zh-CN" altLang="en-US" dirty="0">
                <a:solidFill>
                  <a:srgbClr val="0E0E0E"/>
                </a:solidFill>
                <a:effectLst/>
                <a:latin typeface=".AppleSystemUIFont"/>
              </a:rPr>
              <a:t>磅生肉晚餐时。</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到目前为止，他最大的麻烦是保持裤子不被狮子撕掉。</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“每次我弯腰时，它们都会咬我的屁股，”他说，“它们的牙齿直接把我的裤子撕开。我已经换了六条裤子了。”</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贾布隆还睡在这个</a:t>
            </a:r>
            <a:r>
              <a:rPr lang="en-US" altLang="zh-CN" dirty="0">
                <a:solidFill>
                  <a:srgbClr val="0E0E0E"/>
                </a:solidFill>
                <a:effectLst/>
                <a:latin typeface=".AppleSystemUIFont"/>
              </a:rPr>
              <a:t>12</a:t>
            </a:r>
            <a:r>
              <a:rPr lang="zh-CN" altLang="en-US" dirty="0">
                <a:solidFill>
                  <a:srgbClr val="0E0E0E"/>
                </a:solidFill>
                <a:effectLst/>
                <a:latin typeface=".AppleSystemUIFont"/>
              </a:rPr>
              <a:t>英尺高、</a:t>
            </a:r>
            <a:r>
              <a:rPr lang="en-US" altLang="zh-CN" dirty="0">
                <a:solidFill>
                  <a:srgbClr val="0E0E0E"/>
                </a:solidFill>
                <a:effectLst/>
                <a:latin typeface=".AppleSystemUIFont"/>
              </a:rPr>
              <a:t>3000</a:t>
            </a:r>
            <a:r>
              <a:rPr lang="zh-CN" altLang="en-US" dirty="0">
                <a:solidFill>
                  <a:srgbClr val="0E0E0E"/>
                </a:solidFill>
                <a:effectLst/>
                <a:latin typeface=".AppleSystemUIFont"/>
              </a:rPr>
              <a:t>平方英尺的围栏里，一张铺着稻草的床上</a:t>
            </a:r>
            <a:r>
              <a:rPr lang="en-US" altLang="zh-CN" dirty="0">
                <a:solidFill>
                  <a:srgbClr val="0E0E0E"/>
                </a:solidFill>
                <a:effectLst/>
                <a:latin typeface=".AppleSystemUIFont"/>
              </a:rPr>
              <a:t>——</a:t>
            </a:r>
            <a:r>
              <a:rPr lang="zh-CN" altLang="en-US" dirty="0">
                <a:solidFill>
                  <a:srgbClr val="0E0E0E"/>
                </a:solidFill>
                <a:effectLst/>
                <a:latin typeface=".AppleSystemUIFont"/>
              </a:rPr>
              <a:t>或者在事情变得危险时，选择一个更难以触及的地方。</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**狮笼生活：**贾布隆在围栏内吃饭和睡觉，虽然他还不确定是否会一直睡在稻草床上。</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**喂，离我远点！**贾布隆从不拒绝接纳动物，靠志愿者和他</a:t>
            </a:r>
            <a:r>
              <a:rPr lang="en-US" altLang="zh-CN" dirty="0">
                <a:solidFill>
                  <a:srgbClr val="0E0E0E"/>
                </a:solidFill>
                <a:effectLst/>
                <a:latin typeface=".AppleSystemUIFont"/>
              </a:rPr>
              <a:t>13</a:t>
            </a:r>
            <a:r>
              <a:rPr lang="zh-CN" altLang="en-US" dirty="0">
                <a:solidFill>
                  <a:srgbClr val="0E0E0E"/>
                </a:solidFill>
                <a:effectLst/>
                <a:latin typeface=".AppleSystemUIFont"/>
              </a:rPr>
              <a:t>岁的女儿的帮助维持中心运行。</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“如果事情变得危险，我可能需要在树上搭建一张床，让它们够不着，或者想出其他办法，”他说。“毕竟，狮子通常每天睡</a:t>
            </a:r>
            <a:r>
              <a:rPr lang="en-US" altLang="zh-CN" dirty="0">
                <a:solidFill>
                  <a:srgbClr val="0E0E0E"/>
                </a:solidFill>
                <a:effectLst/>
                <a:latin typeface=".AppleSystemUIFont"/>
              </a:rPr>
              <a:t>18</a:t>
            </a:r>
            <a:r>
              <a:rPr lang="zh-CN" altLang="en-US" dirty="0">
                <a:solidFill>
                  <a:srgbClr val="0E0E0E"/>
                </a:solidFill>
                <a:effectLst/>
                <a:latin typeface=".AppleSystemUIFont"/>
              </a:rPr>
              <a:t>到</a:t>
            </a:r>
            <a:r>
              <a:rPr lang="en-US" altLang="zh-CN" dirty="0">
                <a:solidFill>
                  <a:srgbClr val="0E0E0E"/>
                </a:solidFill>
                <a:effectLst/>
                <a:latin typeface=".AppleSystemUIFont"/>
              </a:rPr>
              <a:t>20</a:t>
            </a:r>
            <a:r>
              <a:rPr lang="zh-CN" altLang="en-US" dirty="0">
                <a:solidFill>
                  <a:srgbClr val="0E0E0E"/>
                </a:solidFill>
                <a:effectLst/>
                <a:latin typeface=".AppleSystemUIFont"/>
              </a:rPr>
              <a:t>个小时，所以我会有很多时间休息。”</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“但我会时刻保持警惕，我还在角落里设置了一个小型隔离区，如果它们表现出过于咄咄逼人的行为或者我觉得情况变得危险时可以使用。”</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这个举动是为贾布隆的动物保护区筹集资金的一种方式。这个保护区主要照顾受伤或孤儿动物，希望让它们有机会重返野外。</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他在</a:t>
            </a:r>
            <a:r>
              <a:rPr lang="en-US" altLang="zh-CN" dirty="0">
                <a:solidFill>
                  <a:srgbClr val="0E0E0E"/>
                </a:solidFill>
                <a:effectLst/>
                <a:latin typeface=".AppleSystemUIFont"/>
              </a:rPr>
              <a:t>1999</a:t>
            </a:r>
            <a:r>
              <a:rPr lang="zh-CN" altLang="en-US" dirty="0">
                <a:solidFill>
                  <a:srgbClr val="0E0E0E"/>
                </a:solidFill>
                <a:effectLst/>
                <a:latin typeface=".AppleSystemUIFont"/>
              </a:rPr>
              <a:t>年开办了这个保护区，很快开始照顾浣熊、受伤的鹿、猞猁、郊狼、蛇、鹰和猫头鹰。</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但很快送来的动物越来越大，越来越奇异</a:t>
            </a:r>
            <a:r>
              <a:rPr lang="en-US" altLang="zh-CN" dirty="0">
                <a:solidFill>
                  <a:srgbClr val="0E0E0E"/>
                </a:solidFill>
                <a:effectLst/>
                <a:latin typeface=".AppleSystemUIFont"/>
              </a:rPr>
              <a:t>——</a:t>
            </a:r>
            <a:r>
              <a:rPr lang="zh-CN" altLang="en-US" dirty="0">
                <a:solidFill>
                  <a:srgbClr val="0E0E0E"/>
                </a:solidFill>
                <a:effectLst/>
                <a:latin typeface=".AppleSystemUIFont"/>
              </a:rPr>
              <a:t>包括短吻鳄、猴子和大型猫科动物，如狮子、老虎、猞猁和美洲狮。</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贾布隆，来自纽约长岛，努力确保从不拒绝任何动物，依靠志愿者和他</a:t>
            </a:r>
            <a:r>
              <a:rPr lang="en-US" altLang="zh-CN" dirty="0">
                <a:solidFill>
                  <a:srgbClr val="0E0E0E"/>
                </a:solidFill>
                <a:effectLst/>
                <a:latin typeface=".AppleSystemUIFont"/>
              </a:rPr>
              <a:t>13</a:t>
            </a:r>
            <a:r>
              <a:rPr lang="zh-CN" altLang="en-US" dirty="0">
                <a:solidFill>
                  <a:srgbClr val="0E0E0E"/>
                </a:solidFill>
                <a:effectLst/>
                <a:latin typeface=".AppleSystemUIFont"/>
              </a:rPr>
              <a:t>岁的女儿切尔西（</a:t>
            </a:r>
            <a:r>
              <a:rPr lang="en-US" altLang="zh-CN" dirty="0">
                <a:solidFill>
                  <a:srgbClr val="0E0E0E"/>
                </a:solidFill>
                <a:effectLst/>
                <a:latin typeface=".AppleSystemUIFont"/>
              </a:rPr>
              <a:t>Chelsey</a:t>
            </a:r>
            <a:r>
              <a:rPr lang="zh-CN" altLang="en-US" dirty="0">
                <a:solidFill>
                  <a:srgbClr val="0E0E0E"/>
                </a:solidFill>
                <a:effectLst/>
                <a:latin typeface=".AppleSystemUIFont"/>
              </a:rPr>
              <a:t>）的帮助。</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随着设施规模的扩大，饲养和照顾这些动物的成本以及它们的医疗费用也迅速增加，这促使贾布隆采取了这一不寻常的计划。</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“我在寻找一种为动物筹集资金的方法，同时不断努力了解如何让它们感到幸福、受到刺激，所以我认为和它们生活一个月能同时满足两个目标，”他说。</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“我离不开捐赠，希望这次活动能让人们知道我的存在以及我需要帮助来帮助这些动物。”</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“如果这些狮子已经完全长大，我是不会这么做的。”</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“我觉得它们目前的体型和发育阶段让我可以控制，但确实，它们已经很大了，我必须非常小心。”</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“我不会训练我的动物做表演或者和其他人在一起。我尽量让它们过自然的生活，所以一旦它们再长大一点，我就不会再和它们在一起了。”</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贾布隆在新年夜的午夜开始与狮子共同生活，并将在</a:t>
            </a:r>
            <a:r>
              <a:rPr lang="en-US" altLang="zh-CN" dirty="0">
                <a:solidFill>
                  <a:srgbClr val="0E0E0E"/>
                </a:solidFill>
                <a:effectLst/>
                <a:latin typeface=".AppleSystemUIFont"/>
              </a:rPr>
              <a:t>1</a:t>
            </a:r>
            <a:r>
              <a:rPr lang="zh-CN" altLang="en-US" dirty="0">
                <a:solidFill>
                  <a:srgbClr val="0E0E0E"/>
                </a:solidFill>
                <a:effectLst/>
                <a:latin typeface=".AppleSystemUIFont"/>
              </a:rPr>
              <a:t>月</a:t>
            </a:r>
            <a:r>
              <a:rPr lang="en-US" altLang="zh-CN" dirty="0">
                <a:solidFill>
                  <a:srgbClr val="0E0E0E"/>
                </a:solidFill>
                <a:effectLst/>
                <a:latin typeface=".AppleSystemUIFont"/>
              </a:rPr>
              <a:t>31</a:t>
            </a:r>
            <a:r>
              <a:rPr lang="zh-CN" altLang="en-US" dirty="0">
                <a:solidFill>
                  <a:srgbClr val="0E0E0E"/>
                </a:solidFill>
                <a:effectLst/>
                <a:latin typeface=".AppleSystemUIFont"/>
              </a:rPr>
              <a:t>日离开狮笼。</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您可以通过</a:t>
            </a:r>
            <a:r>
              <a:rPr lang="en-US" altLang="zh-CN" dirty="0">
                <a:solidFill>
                  <a:srgbClr val="0E0E0E"/>
                </a:solidFill>
                <a:effectLst/>
                <a:latin typeface=".AppleSystemUIFont"/>
                <a:hlinkClick r:id="rId4"/>
              </a:rPr>
              <a:t>http://wrohflorida.com</a:t>
            </a:r>
            <a:r>
              <a:rPr lang="zh-CN" altLang="en-US" dirty="0">
                <a:solidFill>
                  <a:srgbClr val="0E0E0E"/>
                </a:solidFill>
                <a:effectLst/>
                <a:latin typeface=".AppleSystemUIFont"/>
              </a:rPr>
              <a:t>观看他在笼中的直播。</a:t>
            </a:r>
          </a:p>
          <a:p>
            <a:endParaRPr lang="en-US" dirty="0"/>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640726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6455EE34-68A7-B74B-8F5D-80CFB87240B0}" type="slidenum">
              <a:rPr lang="zh-CN" altLang="en-US" sz="1200">
                <a:solidFill>
                  <a:srgbClr val="000000"/>
                </a:solidFill>
                <a:ea typeface="ＭＳ Ｐゴシック" charset="0"/>
                <a:cs typeface="ＭＳ Ｐゴシック" charset="0"/>
              </a:rPr>
              <a:pPr eaLnBrk="1" hangingPunct="1"/>
              <a:t>131</a:t>
            </a:fld>
            <a:endParaRPr lang="en-US" altLang="zh-CN" sz="1200">
              <a:solidFill>
                <a:srgbClr val="000000"/>
              </a:solidFill>
              <a:ea typeface="ＭＳ Ｐゴシック" charset="0"/>
              <a:cs typeface="ＭＳ Ｐゴシック" charset="0"/>
            </a:endParaRPr>
          </a:p>
        </p:txBody>
      </p:sp>
      <p:sp>
        <p:nvSpPr>
          <p:cNvPr id="647170" name="Rectangle 2"/>
          <p:cNvSpPr>
            <a:spLocks noGrp="1" noRot="1" noChangeAspect="1" noChangeArrowheads="1" noTextEdit="1"/>
          </p:cNvSpPr>
          <p:nvPr>
            <p:ph type="sldImg"/>
          </p:nvPr>
        </p:nvSpPr>
        <p:spPr>
          <a:solidFill>
            <a:srgbClr val="FFFFFF"/>
          </a:solidFill>
          <a:ln/>
        </p:spPr>
      </p:sp>
      <p:sp>
        <p:nvSpPr>
          <p:cNvPr id="647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152282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8F2777EC-02CC-984E-9C5A-559B253749AB}" type="slidenum">
              <a:rPr lang="en-GB" sz="1200">
                <a:solidFill>
                  <a:srgbClr val="FFFFFF"/>
                </a:solidFill>
                <a:latin typeface="Comic Sans MS" charset="0"/>
              </a:rPr>
              <a:pPr>
                <a:defRPr/>
              </a:pPr>
              <a:t>132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DFBF103E-7F9B-134D-B34C-1C3D29E3DD50}" type="slidenum">
              <a:rPr lang="zh-CN" altLang="en-US" sz="1200">
                <a:solidFill>
                  <a:srgbClr val="000000"/>
                </a:solidFill>
                <a:ea typeface="ＭＳ Ｐゴシック" charset="0"/>
                <a:cs typeface="ＭＳ Ｐゴシック" charset="0"/>
              </a:rPr>
              <a:pPr eaLnBrk="1" hangingPunct="1"/>
              <a:t>133</a:t>
            </a:fld>
            <a:endParaRPr lang="en-US" altLang="zh-CN" sz="1200">
              <a:solidFill>
                <a:srgbClr val="000000"/>
              </a:solidFill>
              <a:ea typeface="ＭＳ Ｐゴシック" charset="0"/>
              <a:cs typeface="ＭＳ Ｐゴシック" charset="0"/>
            </a:endParaRPr>
          </a:p>
        </p:txBody>
      </p:sp>
      <p:sp>
        <p:nvSpPr>
          <p:cNvPr id="649218" name="Rectangle 2"/>
          <p:cNvSpPr>
            <a:spLocks noGrp="1" noRot="1" noChangeAspect="1" noChangeArrowheads="1" noTextEdit="1"/>
          </p:cNvSpPr>
          <p:nvPr>
            <p:ph type="sldImg"/>
          </p:nvPr>
        </p:nvSpPr>
        <p:spPr>
          <a:solidFill>
            <a:srgbClr val="FFFFFF"/>
          </a:solidFill>
          <a:ln/>
        </p:spPr>
      </p:sp>
      <p:sp>
        <p:nvSpPr>
          <p:cNvPr id="649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359312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hangingPunct="1"/>
            <a:fld id="{EDC6D9A1-D9C2-5441-8457-99ABDEBE44B7}" type="slidenum">
              <a:rPr lang="zh-CN" altLang="en-US" sz="1200">
                <a:solidFill>
                  <a:srgbClr val="000000"/>
                </a:solidFill>
                <a:ea typeface="ＭＳ Ｐゴシック" charset="0"/>
                <a:cs typeface="ＭＳ Ｐゴシック" charset="0"/>
              </a:rPr>
              <a:pPr eaLnBrk="1" hangingPunct="1"/>
              <a:t>134</a:t>
            </a:fld>
            <a:endParaRPr lang="en-US" altLang="zh-CN" sz="1200">
              <a:solidFill>
                <a:srgbClr val="000000"/>
              </a:solidFill>
              <a:ea typeface="ＭＳ Ｐゴシック" charset="0"/>
              <a:cs typeface="ＭＳ Ｐゴシック" charset="0"/>
            </a:endParaRPr>
          </a:p>
        </p:txBody>
      </p:sp>
      <p:sp>
        <p:nvSpPr>
          <p:cNvPr id="651266" name="Rectangle 2"/>
          <p:cNvSpPr>
            <a:spLocks noGrp="1" noRot="1" noChangeAspect="1" noChangeArrowheads="1" noTextEdit="1"/>
          </p:cNvSpPr>
          <p:nvPr>
            <p:ph type="sldImg"/>
          </p:nvPr>
        </p:nvSpPr>
        <p:spPr>
          <a:solidFill>
            <a:srgbClr val="FFFFFF"/>
          </a:solidFill>
          <a:ln/>
        </p:spPr>
      </p:sp>
      <p:sp>
        <p:nvSpPr>
          <p:cNvPr id="651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305697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fontAlgn="base" hangingPunct="1">
              <a:spcBef>
                <a:spcPct val="0"/>
              </a:spcBef>
              <a:spcAft>
                <a:spcPct val="0"/>
              </a:spcAft>
            </a:pPr>
            <a:fld id="{CEA4C9ED-6E9D-8447-B188-5E72E9A679D0}" type="slidenum">
              <a:rPr lang="zh-CN" altLang="en-US" sz="1200">
                <a:solidFill>
                  <a:prstClr val="black"/>
                </a:solidFill>
                <a:ea typeface="ＭＳ Ｐゴシック" charset="0"/>
                <a:cs typeface="ＭＳ Ｐゴシック" charset="0"/>
              </a:rPr>
              <a:pPr algn="r" eaLnBrk="1" fontAlgn="base" hangingPunct="1">
                <a:spcBef>
                  <a:spcPct val="0"/>
                </a:spcBef>
                <a:spcAft>
                  <a:spcPct val="0"/>
                </a:spcAft>
              </a:pPr>
              <a:t>135</a:t>
            </a:fld>
            <a:endParaRPr lang="en-US" altLang="zh-CN" sz="1200">
              <a:solidFill>
                <a:prstClr val="black"/>
              </a:solidFill>
              <a:ea typeface="ＭＳ Ｐゴシック" charset="0"/>
              <a:cs typeface="ＭＳ Ｐゴシック" charset="0"/>
            </a:endParaRPr>
          </a:p>
        </p:txBody>
      </p:sp>
      <p:sp>
        <p:nvSpPr>
          <p:cNvPr id="653314" name="Rectangle 2"/>
          <p:cNvSpPr>
            <a:spLocks noGrp="1" noRot="1" noChangeAspect="1" noChangeArrowheads="1" noTextEdit="1"/>
          </p:cNvSpPr>
          <p:nvPr>
            <p:ph type="sldImg"/>
          </p:nvPr>
        </p:nvSpPr>
        <p:spPr>
          <a:solidFill>
            <a:srgbClr val="FFFFFF"/>
          </a:solidFill>
          <a:ln/>
        </p:spPr>
      </p:sp>
      <p:sp>
        <p:nvSpPr>
          <p:cNvPr id="653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814091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fontAlgn="base" hangingPunct="1">
              <a:spcBef>
                <a:spcPct val="0"/>
              </a:spcBef>
              <a:spcAft>
                <a:spcPct val="0"/>
              </a:spcAft>
            </a:pPr>
            <a:fld id="{12BB8F69-9411-964B-AEA6-743BFD5A16E3}" type="slidenum">
              <a:rPr lang="zh-CN" altLang="en-US" sz="1200">
                <a:solidFill>
                  <a:prstClr val="black"/>
                </a:solidFill>
                <a:ea typeface="ＭＳ Ｐゴシック" charset="0"/>
                <a:cs typeface="ＭＳ Ｐゴシック" charset="0"/>
              </a:rPr>
              <a:pPr algn="r" eaLnBrk="1" fontAlgn="base" hangingPunct="1">
                <a:spcBef>
                  <a:spcPct val="0"/>
                </a:spcBef>
                <a:spcAft>
                  <a:spcPct val="0"/>
                </a:spcAft>
              </a:pPr>
              <a:t>136</a:t>
            </a:fld>
            <a:endParaRPr lang="en-US" altLang="zh-CN" sz="1200">
              <a:solidFill>
                <a:prstClr val="black"/>
              </a:solidFill>
              <a:ea typeface="ＭＳ Ｐゴシック" charset="0"/>
              <a:cs typeface="ＭＳ Ｐゴシック" charset="0"/>
            </a:endParaRPr>
          </a:p>
        </p:txBody>
      </p:sp>
      <p:sp>
        <p:nvSpPr>
          <p:cNvPr id="655362" name="Rectangle 2"/>
          <p:cNvSpPr>
            <a:spLocks noGrp="1" noRot="1" noChangeAspect="1" noChangeArrowheads="1" noTextEdit="1"/>
          </p:cNvSpPr>
          <p:nvPr>
            <p:ph type="sldImg"/>
          </p:nvPr>
        </p:nvSpPr>
        <p:spPr>
          <a:solidFill>
            <a:srgbClr val="FFFFFF"/>
          </a:solidFill>
          <a:ln/>
        </p:spPr>
      </p:sp>
      <p:sp>
        <p:nvSpPr>
          <p:cNvPr id="655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653213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4086064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154333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hlinkClick r:id="rId3" tooltip="Permanent Link to Five Golden Links in God’s Chain of Salvation"/>
              </a:rPr>
              <a:t>Five Golden Links in God</a:t>
            </a:r>
            <a:r>
              <a:rPr lang="uk-UA" b="1" dirty="0">
                <a:hlinkClick r:id="rId3" tooltip="Permanent Link to Five Golden Links in God’s Chain of Salvation"/>
              </a:rPr>
              <a:t>'</a:t>
            </a:r>
            <a:r>
              <a:rPr lang="en-US" b="1" dirty="0">
                <a:hlinkClick r:id="rId3" tooltip="Permanent Link to Five Golden Links in God’s Chain of Salvation"/>
              </a:rPr>
              <a:t>s Chain of Salvation</a:t>
            </a:r>
            <a:endParaRPr lang="en-US" b="1" dirty="0"/>
          </a:p>
          <a:p>
            <a:r>
              <a:rPr lang="en-US" dirty="0"/>
              <a:t>Posted by </a:t>
            </a:r>
            <a:r>
              <a:rPr lang="en-US" dirty="0">
                <a:hlinkClick r:id="rId4" tooltip="Posts by Editorial"/>
              </a:rPr>
              <a:t>Editorial</a:t>
            </a:r>
            <a:r>
              <a:rPr lang="en-US" dirty="0"/>
              <a:t> on July 14, 2015 at 6:46 pm </a:t>
            </a:r>
          </a:p>
          <a:p>
            <a:r>
              <a:rPr lang="en-US" dirty="0"/>
              <a:t>http://</a:t>
            </a:r>
            <a:r>
              <a:rPr lang="en-US" dirty="0" err="1"/>
              <a:t>www.dallastelegraph.com</a:t>
            </a:r>
            <a:r>
              <a:rPr lang="en-US" dirty="0"/>
              <a:t>/58850</a:t>
            </a:r>
          </a:p>
          <a:p>
            <a:r>
              <a:rPr lang="en-US" dirty="0"/>
              <a:t>Accessed 14 May 2016</a:t>
            </a:r>
          </a:p>
          <a:p>
            <a:endParaRPr lang="en-US" dirty="0"/>
          </a:p>
          <a:p>
            <a:r>
              <a:rPr lang="en-US" b="1" dirty="0"/>
              <a:t>B</a:t>
            </a:r>
            <a:r>
              <a:rPr lang="en-US" sz="1200" b="1" kern="1200" dirty="0">
                <a:solidFill>
                  <a:schemeClr val="tx1"/>
                </a:solidFill>
                <a:effectLst/>
                <a:latin typeface="+mn-lt"/>
                <a:ea typeface="+mn-ea"/>
                <a:cs typeface="+mn-cs"/>
              </a:rPr>
              <a:t>y Elder Herb Hatfield, Pastor, Aberdeen Primitive Baptist Church, Aberdeen, Mississippi, USA</a:t>
            </a:r>
            <a:endParaRPr lang="en-US" dirty="0">
              <a:effectLst/>
            </a:endParaRPr>
          </a:p>
          <a:p>
            <a:r>
              <a:rPr lang="ru-RU" dirty="0"/>
              <a:t>"</a:t>
            </a:r>
            <a:r>
              <a:rPr lang="en-US" sz="1200" i="1" kern="1200" dirty="0">
                <a:solidFill>
                  <a:schemeClr val="tx1"/>
                </a:solidFill>
                <a:effectLst/>
                <a:latin typeface="+mn-lt"/>
                <a:ea typeface="+mn-ea"/>
                <a:cs typeface="+mn-cs"/>
              </a:rPr>
              <a:t>For whom he did foreknow, he also did predestinate to be conformed to the image of his Son, that he might be the firstborn among many brethren. Moreover whom he did predestinate, them he also called: and whom he called, them he also justified: and whom he justified, them he also glorified.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ROMANS 8:29-30</a:t>
            </a:r>
            <a:endParaRPr lang="en-US" dirty="0"/>
          </a:p>
          <a:p>
            <a:endParaRPr lang="en-US" dirty="0"/>
          </a:p>
          <a:p>
            <a:endParaRPr lang="en-US" dirty="0"/>
          </a:p>
          <a:p>
            <a:r>
              <a:rPr lang="en-US" sz="1200" b="1" kern="1200" dirty="0">
                <a:solidFill>
                  <a:schemeClr val="tx1"/>
                </a:solidFill>
                <a:effectLst/>
                <a:latin typeface="+mn-lt"/>
                <a:ea typeface="+mn-ea"/>
                <a:cs typeface="+mn-cs"/>
              </a:rPr>
              <a:t>Introduction</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Salvation</a:t>
            </a:r>
            <a:r>
              <a:rPr lang="en-US" sz="1200" kern="1200" dirty="0">
                <a:solidFill>
                  <a:schemeClr val="tx1"/>
                </a:solidFill>
                <a:effectLst/>
                <a:latin typeface="+mn-lt"/>
                <a:ea typeface="+mn-ea"/>
                <a:cs typeface="+mn-cs"/>
              </a:rPr>
              <a:t> is a grand and glorious subject. The salvation of a Hell-deserving soul from the torments of an eternal Hell is both amazing and glorious. What a wonderful thing that a person can, by the grace of God, be saved from eternal Hell. However, salvation is more than just deliverance from Hell, it involves much more. It includes our Redemption, our Regeneration, our Adoption as sons of God, our Sanctification and our eternal dwelling with God in glorified bodies. Dwelling eternally in Heaven with Jesus Christ our Saviour in our glorified bodies is the final result of the whole process of our salvation. </a:t>
            </a:r>
            <a:endParaRPr lang="en-US" dirty="0"/>
          </a:p>
          <a:p>
            <a:r>
              <a:rPr lang="en-US" sz="1200" kern="1200" dirty="0">
                <a:solidFill>
                  <a:schemeClr val="tx1"/>
                </a:solidFill>
                <a:effectLst/>
                <a:latin typeface="+mn-lt"/>
                <a:ea typeface="+mn-ea"/>
                <a:cs typeface="+mn-cs"/>
              </a:rPr>
              <a:t>There are only two places that a soul can go after death, Hell or Heaven. Salvation is the whole process whereby God justifies, saves a Hell-deserving sinner by His free and sovereign grace, and gives them eternal life. They are regenerated, causing them to desire to live godly and glorified so they can then enjoy eternity with God the Father, God the Son, God the Holy Spirit, with the Holy angels and all the redeemed saints from all ages, with glorified bodies. That, my friends, is what salvation is all about; it is the delivering of a mortal soul from Hell</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damnation and giving it eternal glory in Heaven. It is amazing! It is marvelous! It is wonderful and it is all true!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for salvation ends in eternal glorification for all the saints of God. </a:t>
            </a:r>
            <a:endParaRPr lang="en-US" dirty="0"/>
          </a:p>
          <a:p>
            <a:r>
              <a:rPr lang="en-US" sz="1200" kern="1200" dirty="0">
                <a:solidFill>
                  <a:schemeClr val="tx1"/>
                </a:solidFill>
                <a:effectLst/>
                <a:latin typeface="+mn-lt"/>
                <a:ea typeface="+mn-ea"/>
                <a:cs typeface="+mn-cs"/>
              </a:rPr>
              <a:t>These scripture verses set forth this glorious program of salvation. These verses say that those whom God did </a:t>
            </a:r>
            <a:r>
              <a:rPr lang="en-US" sz="1200" b="1" kern="1200" dirty="0">
                <a:solidFill>
                  <a:schemeClr val="tx1"/>
                </a:solidFill>
                <a:effectLst/>
                <a:latin typeface="+mn-lt"/>
                <a:ea typeface="+mn-ea"/>
                <a:cs typeface="+mn-cs"/>
              </a:rPr>
              <a:t>f</a:t>
            </a:r>
            <a:r>
              <a:rPr lang="en-US" sz="1200" b="1" u="sng" kern="1200" dirty="0">
                <a:solidFill>
                  <a:schemeClr val="tx1"/>
                </a:solidFill>
                <a:effectLst/>
                <a:latin typeface="+mn-lt"/>
                <a:ea typeface="+mn-ea"/>
                <a:cs typeface="+mn-cs"/>
              </a:rPr>
              <a:t>oreknow</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also did </a:t>
            </a:r>
            <a:r>
              <a:rPr lang="en-US" sz="1200" b="1" u="sng" kern="1200" dirty="0">
                <a:solidFill>
                  <a:schemeClr val="tx1"/>
                </a:solidFill>
                <a:effectLst/>
                <a:latin typeface="+mn-lt"/>
                <a:ea typeface="+mn-ea"/>
                <a:cs typeface="+mn-cs"/>
              </a:rPr>
              <a:t>predestinate </a:t>
            </a:r>
            <a:r>
              <a:rPr lang="en-US" sz="1200" kern="1200" dirty="0">
                <a:solidFill>
                  <a:schemeClr val="tx1"/>
                </a:solidFill>
                <a:effectLst/>
                <a:latin typeface="+mn-lt"/>
                <a:ea typeface="+mn-ea"/>
                <a:cs typeface="+mn-cs"/>
              </a:rPr>
              <a:t>to be conformed to the image of His Son, and those whom He did predestinate, them He also </a:t>
            </a:r>
            <a:r>
              <a:rPr lang="en-US" sz="1200" b="1" u="sng"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and whom He called, them He also </a:t>
            </a:r>
            <a:r>
              <a:rPr lang="en-US" sz="1200" b="1" u="sng"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and whom He justified, them He also </a:t>
            </a:r>
            <a:r>
              <a:rPr lang="en-US" sz="1200" b="1" u="sng"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There are five very important words in these verses. They are: </a:t>
            </a:r>
            <a:r>
              <a:rPr lang="en-US" sz="1200" b="1" kern="1200" dirty="0">
                <a:solidFill>
                  <a:schemeClr val="tx1"/>
                </a:solidFill>
                <a:effectLst/>
                <a:latin typeface="+mn-lt"/>
                <a:ea typeface="+mn-ea"/>
                <a:cs typeface="+mn-cs"/>
              </a:rPr>
              <a:t>Foreknow, Predestinate, Called, Justified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These five words cover the whole program of God in the salvation of His people. This salvation is what I want to talk to you about, using these five words. I call them </a:t>
            </a:r>
            <a:r>
              <a:rPr lang="en-US" sz="1200" b="1" kern="1200" dirty="0">
                <a:solidFill>
                  <a:schemeClr val="tx1"/>
                </a:solidFill>
                <a:effectLst/>
                <a:latin typeface="+mn-lt"/>
                <a:ea typeface="+mn-ea"/>
                <a:cs typeface="+mn-cs"/>
              </a:rPr>
              <a:t>Five Golden Links in God</a:t>
            </a:r>
            <a:r>
              <a:rPr lang="uk-UA"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Chain of Salvation.</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The Bible says that God has declared the end from the beginning (Isaiah 46:10).</a:t>
            </a:r>
            <a:endParaRPr lang="en-US" dirty="0"/>
          </a:p>
          <a:p>
            <a:r>
              <a:rPr lang="en-US" sz="1200" kern="1200" dirty="0">
                <a:solidFill>
                  <a:schemeClr val="tx1"/>
                </a:solidFill>
                <a:effectLst/>
                <a:latin typeface="+mn-lt"/>
                <a:ea typeface="+mn-ea"/>
                <a:cs typeface="+mn-cs"/>
              </a:rPr>
              <a:t>Therefore, I want to take these five words in Romans, chapter eight, verses 29-30 in the reverse order that we have here. The last word is Glorification.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where salvation ends, in our glorification, so I want to start with glorification and then work backwards. I want you to think with me about each of these five golden links in this chain of salvation.</a:t>
            </a:r>
            <a:endParaRPr lang="en-US" dirty="0"/>
          </a:p>
          <a:p>
            <a:r>
              <a:rPr lang="en-US" sz="1200" kern="1200" dirty="0">
                <a:solidFill>
                  <a:schemeClr val="tx1"/>
                </a:solidFill>
                <a:effectLst/>
                <a:latin typeface="+mn-lt"/>
                <a:ea typeface="+mn-ea"/>
                <a:cs typeface="+mn-cs"/>
              </a:rPr>
              <a:t>The FIRST link in the chain that I want to discuss with you is the last one, </a:t>
            </a:r>
            <a:r>
              <a:rPr lang="en-US" sz="1200" b="1" kern="1200" dirty="0">
                <a:solidFill>
                  <a:schemeClr val="tx1"/>
                </a:solidFill>
                <a:effectLst/>
                <a:latin typeface="+mn-lt"/>
                <a:ea typeface="+mn-ea"/>
                <a:cs typeface="+mn-cs"/>
              </a:rPr>
              <a:t>GLORIFICATION</a:t>
            </a:r>
            <a:r>
              <a:rPr lang="en-US" sz="1200" kern="1200" dirty="0">
                <a:solidFill>
                  <a:schemeClr val="tx1"/>
                </a:solidFill>
                <a:effectLst/>
                <a:latin typeface="+mn-lt"/>
                <a:ea typeface="+mn-ea"/>
                <a:cs typeface="+mn-cs"/>
              </a:rPr>
              <a:t>. What a wonderful subject. Do you ever think about it? The Bible talks about it right here in these verses. It is what happens to the saints of God when they are given bodies in which they shall live forever. In I Corinthians chapter fifteen, the Apostle Paul talks about the resurrection and the glorification of our bodies. He even says that every saint may not necessarily die, but that we all shall be glorified.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I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you a mystery; We shall not all sleep, (that means die, that</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what death is for the saints), but we shall ALL BE CHANGED, in a moment, in the twinkling of an eye, at the last trump: for the trumpet shall sound, and the dead shall be raised incorruptible, and we shall be changed. For this corruptible must put on incorruption, and this mortal must put on immortality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Cor.15:51-53).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same thing that the Apostle is talking about in Philippians chapter three where in verses 20 and 21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our conversation (citizenship) is in heaven: from whence also we look for the Saviour, the Lord Jesus Christ: who shall CHANGE OUR VILE BODIES, that it may be fashioned like unto His glorious body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This is what all the saints of God are looking forward to, when we shall have glorified bodies. We will have bodies that have been changed by the power of God, so that we put off mortality and put on immortality. These are bodies that have been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fashioned like unto His glorious body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 is what the Apostle John is speaking about in I John chapter three, verses one and two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what manner of love the Father hath bestowed upon us that we should be called the sons of God:…Beloved, now are we the sons of God, and it doth not yet appear what we shall be: but we know that, when He shall appear, we SHALL BE LIKE HIM, because we shall see him as He is.</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Can you imagine it? Glorified bodies! Bodies that have been made like unto Jesus Christ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body. Not that we shall be gods, but we shall have bodies that will never die; there will be no pain or sickness, but most of all, no sin in them. We shall possess sinless bodies so we can sing and praise the Lord our Saviour for all eternity with pure hearts and glorified bodies.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Romans chapter eight says that salvation is all about. It says in verse 29 that we have been PREDESTINATED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be conformed (that means made like) to the image of His Son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 who have trusted Jesus Christ as their Lord and Saviour in this life shall receive glorified bodies in eternity. That is our hope, it is our comfort in the time of sorrow and trouble, and it is what God has promised us, it is what He has predestined for us. Paul says in Romans 8:18: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reckon that the sufferings of this present time are </a:t>
            </a:r>
            <a:r>
              <a:rPr lang="en-US" sz="1200" b="1" i="1" kern="1200" dirty="0">
                <a:solidFill>
                  <a:schemeClr val="tx1"/>
                </a:solidFill>
                <a:effectLst/>
                <a:latin typeface="+mn-lt"/>
                <a:ea typeface="+mn-ea"/>
                <a:cs typeface="+mn-cs"/>
              </a:rPr>
              <a:t>not worthy </a:t>
            </a:r>
            <a:r>
              <a:rPr lang="en-US" sz="1200" i="1" kern="1200" dirty="0">
                <a:solidFill>
                  <a:schemeClr val="tx1"/>
                </a:solidFill>
                <a:effectLst/>
                <a:latin typeface="+mn-lt"/>
                <a:ea typeface="+mn-ea"/>
                <a:cs typeface="+mn-cs"/>
              </a:rPr>
              <a:t>to be compared with </a:t>
            </a:r>
            <a:r>
              <a:rPr lang="en-US" sz="1200" b="1" i="1" kern="1200" dirty="0">
                <a:solidFill>
                  <a:schemeClr val="tx1"/>
                </a:solidFill>
                <a:effectLst/>
                <a:latin typeface="+mn-lt"/>
                <a:ea typeface="+mn-ea"/>
                <a:cs typeface="+mn-cs"/>
              </a:rPr>
              <a:t>the glory</a:t>
            </a:r>
            <a:r>
              <a:rPr lang="en-US" sz="1200" i="1" kern="1200" dirty="0">
                <a:solidFill>
                  <a:schemeClr val="tx1"/>
                </a:solidFill>
                <a:effectLst/>
                <a:latin typeface="+mn-lt"/>
                <a:ea typeface="+mn-ea"/>
                <a:cs typeface="+mn-cs"/>
              </a:rPr>
              <a:t> which shall be revealed </a:t>
            </a:r>
            <a:r>
              <a:rPr lang="en-US" sz="1200" b="1" i="1" kern="1200" dirty="0">
                <a:solidFill>
                  <a:schemeClr val="tx1"/>
                </a:solidFill>
                <a:effectLst/>
                <a:latin typeface="+mn-lt"/>
                <a:ea typeface="+mn-ea"/>
                <a:cs typeface="+mn-cs"/>
              </a:rPr>
              <a:t>in 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HALLELUJAH!!! This is what makes the struggle and suffering for Christ all worthwhile. We who are the saints of God shall all, some day, be given glorified bodies to enjoy for all eternity in Glory. That is what David is referring to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As for me, I will behold thy face in righteousness: I shall be satisfied, when I awake, with thy likeness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(Ps 17:15</a:t>
            </a:r>
            <a:r>
              <a:rPr lang="en-US" sz="1200" kern="1200" dirty="0">
                <a:solidFill>
                  <a:schemeClr val="tx1"/>
                </a:solidFill>
                <a:effectLst/>
                <a:latin typeface="+mn-lt"/>
                <a:ea typeface="+mn-ea"/>
                <a:cs typeface="+mn-cs"/>
              </a:rPr>
              <a:t>). That, my friends, has been the hope of all saints in all ages. Job, in the oldest book in the Bible said,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know that my redeemer </a:t>
            </a:r>
            <a:r>
              <a:rPr lang="en-US" sz="1200" i="1" kern="1200" dirty="0" err="1">
                <a:solidFill>
                  <a:schemeClr val="tx1"/>
                </a:solidFill>
                <a:effectLst/>
                <a:latin typeface="+mn-lt"/>
                <a:ea typeface="+mn-ea"/>
                <a:cs typeface="+mn-cs"/>
              </a:rPr>
              <a:t>liveth</a:t>
            </a:r>
            <a:r>
              <a:rPr lang="en-US" sz="1200" i="1" kern="1200" dirty="0">
                <a:solidFill>
                  <a:schemeClr val="tx1"/>
                </a:solidFill>
                <a:effectLst/>
                <a:latin typeface="+mn-lt"/>
                <a:ea typeface="+mn-ea"/>
                <a:cs typeface="+mn-cs"/>
              </a:rPr>
              <a:t>, and that he shall stand at the latter day upon the earth: And though after my skin worms destroy this body, yet in my flesh shall I see God: Whom I shall see for myself, and mine eyes shall behold, and not another; though my reins be consumed within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(Job 19:25-27)</a:t>
            </a:r>
            <a:endParaRPr lang="en-US" dirty="0"/>
          </a:p>
          <a:p>
            <a:r>
              <a:rPr lang="en-US" sz="1200" kern="1200" dirty="0">
                <a:solidFill>
                  <a:schemeClr val="tx1"/>
                </a:solidFill>
                <a:effectLst/>
                <a:latin typeface="+mn-lt"/>
                <a:ea typeface="+mn-ea"/>
                <a:cs typeface="+mn-cs"/>
              </a:rPr>
              <a:t>I want you to see </a:t>
            </a:r>
            <a:r>
              <a:rPr lang="en-US" sz="1200" b="1" kern="1200" dirty="0">
                <a:solidFill>
                  <a:schemeClr val="tx1"/>
                </a:solidFill>
                <a:effectLst/>
                <a:latin typeface="+mn-lt"/>
                <a:ea typeface="+mn-ea"/>
                <a:cs typeface="+mn-cs"/>
              </a:rPr>
              <a:t>whom</a:t>
            </a:r>
            <a:r>
              <a:rPr lang="en-US" sz="1200" kern="1200" dirty="0">
                <a:solidFill>
                  <a:schemeClr val="tx1"/>
                </a:solidFill>
                <a:effectLst/>
                <a:latin typeface="+mn-lt"/>
                <a:ea typeface="+mn-ea"/>
                <a:cs typeface="+mn-cs"/>
              </a:rPr>
              <a:t> it is that is to be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Paul says here in these verses that it is those who have been </a:t>
            </a:r>
            <a:r>
              <a:rPr lang="en-US" sz="1200" b="1"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In verse 29 of this eighth chapter of Romans, he says that those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whom He (God) justified, them He also glorified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want you to see here that ONLY those who have been JUSTIFIED by God are going to be GLORIFIED.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the Bible says right here. It does not say those who live right, or those who joined the church, or those who have been baptized, or those who have done anything. No, it is ONLY those whom God has JUSTIFIED. This then is the second link in the golden chain of salvation, JUSTIFICATION. </a:t>
            </a:r>
            <a:endParaRPr lang="en-US" dirty="0"/>
          </a:p>
          <a:p>
            <a:r>
              <a:rPr lang="en-US" sz="1200" b="1" kern="1200" dirty="0">
                <a:solidFill>
                  <a:schemeClr val="tx1"/>
                </a:solidFill>
                <a:effectLst/>
                <a:latin typeface="+mn-lt"/>
                <a:ea typeface="+mn-ea"/>
                <a:cs typeface="+mn-cs"/>
              </a:rPr>
              <a:t>JUSTIFICATION</a:t>
            </a:r>
            <a:r>
              <a:rPr lang="en-US" sz="1200" kern="1200" dirty="0">
                <a:solidFill>
                  <a:schemeClr val="tx1"/>
                </a:solidFill>
                <a:effectLst/>
                <a:latin typeface="+mn-lt"/>
                <a:ea typeface="+mn-ea"/>
                <a:cs typeface="+mn-cs"/>
              </a:rPr>
              <a:t> is a very, very important subject. It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 legal term. It speaks about our standing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The Word of the Lord says in Romans chapter three, that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have sinned and come short of the glory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that</a:t>
            </a:r>
            <a:r>
              <a:rPr lang="en-US" sz="1200" i="1"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righteous, no not one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Therefore,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all mankind stands guilty of sin. We are all sinners because we all sinned in Adam and we are therefore worthy of eternal death in Hell. (Rom.5:12). But God did a wonderful and marvelous thing. He sent His only begotten Son into the world and laid upon Him all the sins of all those whom He would ever justify. Therefore, since the death and resurrection of Jesus Christ,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Law has forever been satisfied concerning the sins of those whom He would justify and the guilty sinner has been declared, by God, to be just. </a:t>
            </a:r>
            <a:endParaRPr lang="en-US" dirty="0"/>
          </a:p>
          <a:p>
            <a:r>
              <a:rPr lang="en-US" sz="1200" kern="1200" dirty="0">
                <a:solidFill>
                  <a:schemeClr val="tx1"/>
                </a:solidFill>
                <a:effectLst/>
                <a:latin typeface="+mn-lt"/>
                <a:ea typeface="+mn-ea"/>
                <a:cs typeface="+mn-cs"/>
              </a:rPr>
              <a:t>First, I want to show you the KIND OF PEOPLE that God justifies. In Romans 4:5 we read,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him that </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not, but believeth on Him (God) that </a:t>
            </a:r>
            <a:r>
              <a:rPr lang="en-US" sz="1200" i="1" kern="1200" dirty="0" err="1">
                <a:solidFill>
                  <a:schemeClr val="tx1"/>
                </a:solidFill>
                <a:effectLst/>
                <a:latin typeface="+mn-lt"/>
                <a:ea typeface="+mn-ea"/>
                <a:cs typeface="+mn-cs"/>
              </a:rPr>
              <a:t>justifieth</a:t>
            </a:r>
            <a:r>
              <a:rPr lang="en-US" sz="1200" i="1" kern="1200" dirty="0">
                <a:solidFill>
                  <a:schemeClr val="tx1"/>
                </a:solidFill>
                <a:effectLst/>
                <a:latin typeface="+mn-lt"/>
                <a:ea typeface="+mn-ea"/>
                <a:cs typeface="+mn-cs"/>
              </a:rPr>
              <a:t> the ungodly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Friend, read it and rejoice! The only kind of people that God justifies is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ungodly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It is not good people, nor religious people, nor those that feel themselves to be good people, but ONLY UNGODLY SINNERS! Paul says in First Timothy 1:15 that Christ died to save even the chief of sinners. In Romans 5:6, Paul tells 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when we were yet without strength …Christ died for the ungodly.</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I want to show you HOW it is that we are Justified. It is not by works that we do or by keeping the Law. In Acts 13:39, Paul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By Him (Jesus Christ) all that believe are justified from all things, from which ye could not be justified by the law of Moses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see, the Law of Moses is good, but the Law cannot justify, it only condemns. It shows us our sin. It is like a mirror that we hold up and see our dirty faces. The mirror cannot cleanse our faces; we must use soap and water. Likewise, the Law of God shows us our sins, but it cannot justify us. The Bible teaches that it is God that justifies. In Romans 3:24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Being justified by His grace through the redemption that is in Christ Jesus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You see, it is God that justifies us by His grace. Grace means without any merit. Therefore, God, by the good pleasure of His sovereign grace, justifies the guilty sinner. He does it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through the redemption that is in Christ Jesus.</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that means is that Jesus Christ has paid the sin debt for all His people (Matt.1:21). The word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redemption</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deliver by paying a price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Jesus Christ did. He paid the price of death for the transgression of the guilty sinner. We read in the Book of I Peter 1:18-19: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Forasmuch as ye know that ye were not redeemed with corruptible things, as silver and gold, from your vain conversation (sinful conduct ) received by tradition from your fathers; but with the precious blood of Christ, as of a lamb without blemish and without spot.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 is only one thing that could pay the price of our redemption; it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precious blood of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In Romans 8:33, we see WHO it is that God justifies.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shall lay any thing to the charge of 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It is God that justifies</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again. The people that God justifies are called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They are the same people that we read about in Romans 8:28: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are the called according to His purpose.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has justified His elect people by His free grace.</a:t>
            </a:r>
            <a:endParaRPr lang="en-US" dirty="0"/>
          </a:p>
          <a:p>
            <a:r>
              <a:rPr lang="en-US" sz="1200" kern="1200" dirty="0">
                <a:solidFill>
                  <a:schemeClr val="tx1"/>
                </a:solidFill>
                <a:effectLst/>
                <a:latin typeface="+mn-lt"/>
                <a:ea typeface="+mn-ea"/>
                <a:cs typeface="+mn-cs"/>
              </a:rPr>
              <a:t>This brings us to the third word in the Golden Link of the Chain of our Salvation, it is the word </a:t>
            </a:r>
            <a:r>
              <a:rPr lang="en-US" sz="1200" b="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It is right there in our text in Romans chapter 8 and verse 30: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predestinate, them He also CALLED and whom He called, them He justified.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Therefore, the people that God justifies are those who are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called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Paul began this Book of Romans by saying in chapter one and verse one: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Paul, a servant of Jesus Christ,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an apostle, separated unto the gospel of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Then in verses six and seven, he addresses the book to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of Jesus Christ, to all that be in Rome, beloved of God,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saints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called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kaleo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word is used 145 times in the New Testament. It means to name, or to bid, or command to come. It is used in Matthew 2:7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Herod, when he had </a:t>
            </a:r>
            <a:r>
              <a:rPr lang="en-US" sz="1200" i="1" kern="1200" dirty="0" err="1">
                <a:solidFill>
                  <a:schemeClr val="tx1"/>
                </a:solidFill>
                <a:effectLst/>
                <a:latin typeface="+mn-lt"/>
                <a:ea typeface="+mn-ea"/>
                <a:cs typeface="+mn-cs"/>
              </a:rPr>
              <a:t>privily</a:t>
            </a:r>
            <a:r>
              <a:rPr lang="en-US" sz="1200" i="1" kern="1200" dirty="0">
                <a:solidFill>
                  <a:schemeClr val="tx1"/>
                </a:solidFill>
                <a:effectLst/>
                <a:latin typeface="+mn-lt"/>
                <a:ea typeface="+mn-ea"/>
                <a:cs typeface="+mn-cs"/>
              </a:rPr>
              <a:t> called the wise men, inquired of them diligently what time the star appeared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its true meaning here. King Herod called the wise men to come to tell him about the star they had seen. These wise men had no choice about this matter, it was an invitation from one with supreme authority and it was to be obeyed. The same word is used in Matthew 4:21-22 where we read that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saw other two brethren, James the son of Zebedee, and John his brother, in a ship with Zebedee their father, mending their nets; and he called them. And they immediately left the ship and their father, and followed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Jesus Christ said in Matthew 9:13,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am not come to call the righteous, but sinners to repentance.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Peter says in Acts 2:39: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the promise is unto you, and to your children, and to all that are afar off, even as many as the Lord shall call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Again, Paul says in I Thess. 2:12: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ye would walk worthy of God, who hath called you unto His kingdom and glory.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In First Peter 2:9,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ye are a chosen generation, a royal priesthood, an holy nation, a peculiar people; that ye should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forth the praises of him who hath called you out of darkness into his marvelous light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by His Holy Spirit, has called (commanded to come) us from the spiritual darkness into which we were born by nature, into the marvelous light of the Son of God. It is what Christ did at the tomb of Lazarus in John chapter 11,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Lazarus, come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next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that was dead came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 the call of God by His Holy Spirit to His elect, is both effectual and irresistible. Jesus Christ said in John 6:37,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that the Father </a:t>
            </a:r>
            <a:r>
              <a:rPr lang="en-US" sz="1200" i="1" kern="1200" dirty="0" err="1">
                <a:solidFill>
                  <a:schemeClr val="tx1"/>
                </a:solidFill>
                <a:effectLst/>
                <a:latin typeface="+mn-lt"/>
                <a:ea typeface="+mn-ea"/>
                <a:cs typeface="+mn-cs"/>
              </a:rPr>
              <a:t>giveth</a:t>
            </a:r>
            <a:r>
              <a:rPr lang="en-US" sz="1200" i="1" kern="1200" dirty="0">
                <a:solidFill>
                  <a:schemeClr val="tx1"/>
                </a:solidFill>
                <a:effectLst/>
                <a:latin typeface="+mn-lt"/>
                <a:ea typeface="+mn-ea"/>
                <a:cs typeface="+mn-cs"/>
              </a:rPr>
              <a:t> me shall come to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They are called by an IMMEDIATE, EFFECTUAL and IRRESISTIBLE drawing of the Holy Spirit of God, so that they willingly, by faith, come unto Jesus Christ, trusting Him as their Lord and Saviour. </a:t>
            </a:r>
            <a:endParaRPr lang="en-US" dirty="0"/>
          </a:p>
          <a:p>
            <a:r>
              <a:rPr lang="en-US" sz="1200" kern="1200" dirty="0">
                <a:solidFill>
                  <a:schemeClr val="tx1"/>
                </a:solidFill>
                <a:effectLst/>
                <a:latin typeface="+mn-lt"/>
                <a:ea typeface="+mn-ea"/>
                <a:cs typeface="+mn-cs"/>
              </a:rPr>
              <a:t>If today you believe that, by the grace of God, you have been given a hope of your salvation in Jesus Christ, or if you shall ever be saved and glorified, it will be because God has called you. We would never have called on the Lord if God had not first called us.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that </a:t>
            </a:r>
            <a:r>
              <a:rPr lang="en-US" sz="1200" i="1" kern="1200" dirty="0" err="1">
                <a:solidFill>
                  <a:schemeClr val="tx1"/>
                </a:solidFill>
                <a:effectLst/>
                <a:latin typeface="+mn-lt"/>
                <a:ea typeface="+mn-ea"/>
                <a:cs typeface="+mn-cs"/>
              </a:rPr>
              <a:t>understandeth</a:t>
            </a:r>
            <a:r>
              <a:rPr lang="en-US" sz="1200" i="1" kern="1200" dirty="0">
                <a:solidFill>
                  <a:schemeClr val="tx1"/>
                </a:solidFill>
                <a:effectLst/>
                <a:latin typeface="+mn-lt"/>
                <a:ea typeface="+mn-ea"/>
                <a:cs typeface="+mn-cs"/>
              </a:rPr>
              <a:t>, there is none that </a:t>
            </a:r>
            <a:r>
              <a:rPr lang="en-US" sz="1200" i="1" kern="1200" dirty="0" err="1">
                <a:solidFill>
                  <a:schemeClr val="tx1"/>
                </a:solidFill>
                <a:effectLst/>
                <a:latin typeface="+mn-lt"/>
                <a:ea typeface="+mn-ea"/>
                <a:cs typeface="+mn-cs"/>
              </a:rPr>
              <a:t>seeketh</a:t>
            </a:r>
            <a:r>
              <a:rPr lang="en-US" sz="1200" i="1" kern="1200" dirty="0">
                <a:solidFill>
                  <a:schemeClr val="tx1"/>
                </a:solidFill>
                <a:effectLst/>
                <a:latin typeface="+mn-lt"/>
                <a:ea typeface="+mn-ea"/>
                <a:cs typeface="+mn-cs"/>
              </a:rPr>
              <a:t> after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(Rom.3:11). Jesus Christ said in John 6:44: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No man can come to me, except the Father which hath sent me draw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have all gone astray from God, so God must call us by His Holy Spirit and cause us to come unto Him. Psalms 65:4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Blessed is the man whom thou </a:t>
            </a:r>
            <a:r>
              <a:rPr lang="en-US" sz="1200" i="1" kern="1200" dirty="0" err="1">
                <a:solidFill>
                  <a:schemeClr val="tx1"/>
                </a:solidFill>
                <a:effectLst/>
                <a:latin typeface="+mn-lt"/>
                <a:ea typeface="+mn-ea"/>
                <a:cs typeface="+mn-cs"/>
              </a:rPr>
              <a:t>choosest</a:t>
            </a:r>
            <a:r>
              <a:rPr lang="en-US" sz="1200" i="1"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causest</a:t>
            </a:r>
            <a:r>
              <a:rPr lang="en-US" sz="1200" i="1" kern="1200" dirty="0">
                <a:solidFill>
                  <a:schemeClr val="tx1"/>
                </a:solidFill>
                <a:effectLst/>
                <a:latin typeface="+mn-lt"/>
                <a:ea typeface="+mn-ea"/>
                <a:cs typeface="+mn-cs"/>
              </a:rPr>
              <a:t> to approach unto thee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Friend; we come to God because He calls us and draws us to Himself. Therefore, in Jeremiah 31:3,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with loving kindness have I drawn thee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Like Lazarus of old, we were dead in our trespasses and sins and God must first come to us and call us from darkness unto light. Whenever it is that the Holy Spirit comes to our dead hearts and calls us to Jesus Christ, we will be made alive and given eternal life. </a:t>
            </a:r>
            <a:endParaRPr lang="en-US" dirty="0"/>
          </a:p>
          <a:p>
            <a:r>
              <a:rPr lang="en-US" sz="1200" kern="1200" dirty="0">
                <a:solidFill>
                  <a:schemeClr val="tx1"/>
                </a:solidFill>
                <a:effectLst/>
                <a:latin typeface="+mn-lt"/>
                <a:ea typeface="+mn-ea"/>
                <a:cs typeface="+mn-cs"/>
              </a:rPr>
              <a:t>We manifest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spiritual life in us by believing the Gospel, by repenting of our sins, and by following Jesus Christ. All those that God has justified, He shall call from deadness unto life by His Holy Spirit, every one of them He will also glorify. It is very important that we see this clearly. The Holy Spirit of God shall call everyone whom God has justified by the death of His Son on the cross. This involves regenerating us so that we have faith in Jesus Christ as our Saviour. This is the work of the Holy Spirit of God as the third party to the eternal covenant of our salvation. </a:t>
            </a:r>
            <a:endParaRPr lang="en-US" dirty="0"/>
          </a:p>
          <a:p>
            <a:r>
              <a:rPr lang="en-US" sz="1200" kern="1200" dirty="0">
                <a:solidFill>
                  <a:schemeClr val="tx1"/>
                </a:solidFill>
                <a:effectLst/>
                <a:latin typeface="+mn-lt"/>
                <a:ea typeface="+mn-ea"/>
                <a:cs typeface="+mn-cs"/>
              </a:rPr>
              <a:t>All of those whom the Holy Spirit has regenerated shall follow Jesus Christ. Christ said in John 10:27-28,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My sheep hear my voice (that is by the work of the Holy Spirit) and I know them (set my love upon them before the foundation of the world) and they follow me and I give unto them eternal life; and they shall never perish, neither shall any pluck them out of my hand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means that all whom the Holy Spirit genuinely regenerates will be kept by the power of God until they are glorified. They will not lose their salvation because they are in the Almighty hand of God the Father and God the Son. They are sealed by the Holy Spirit of God (Eph.1:13), therefore they are eternally safe and secure and shall all be glorified, by the power and grace of God. </a:t>
            </a:r>
            <a:endParaRPr lang="en-US" dirty="0"/>
          </a:p>
          <a:p>
            <a:r>
              <a:rPr lang="en-US" sz="1200" kern="1200" dirty="0">
                <a:solidFill>
                  <a:schemeClr val="tx1"/>
                </a:solidFill>
                <a:effectLst/>
                <a:latin typeface="+mn-lt"/>
                <a:ea typeface="+mn-ea"/>
                <a:cs typeface="+mn-cs"/>
              </a:rPr>
              <a:t>This brings us to the fourth word in the Five Golden Links of </a:t>
            </a:r>
            <a:r>
              <a:rPr lang="en-US" sz="1200" b="1" kern="1200" dirty="0">
                <a:solidFill>
                  <a:schemeClr val="tx1"/>
                </a:solidFill>
                <a:effectLst/>
                <a:latin typeface="+mn-lt"/>
                <a:ea typeface="+mn-ea"/>
                <a:cs typeface="+mn-cs"/>
              </a:rPr>
              <a:t>Our Salvation</a:t>
            </a:r>
            <a:r>
              <a:rPr lang="en-US" sz="1200" kern="1200" dirty="0">
                <a:solidFill>
                  <a:schemeClr val="tx1"/>
                </a:solidFill>
                <a:effectLst/>
                <a:latin typeface="+mn-lt"/>
                <a:ea typeface="+mn-ea"/>
                <a:cs typeface="+mn-cs"/>
              </a:rPr>
              <a:t>. It is the word </a:t>
            </a:r>
            <a:r>
              <a:rPr lang="en-US" sz="1200" b="1" kern="1200" dirty="0">
                <a:solidFill>
                  <a:schemeClr val="tx1"/>
                </a:solidFill>
                <a:effectLst/>
                <a:latin typeface="+mn-lt"/>
                <a:ea typeface="+mn-ea"/>
                <a:cs typeface="+mn-cs"/>
              </a:rPr>
              <a:t>PREDESTINATED</a:t>
            </a:r>
            <a:r>
              <a:rPr lang="en-US" sz="1200" kern="1200" dirty="0">
                <a:solidFill>
                  <a:schemeClr val="tx1"/>
                </a:solidFill>
                <a:effectLst/>
                <a:latin typeface="+mn-lt"/>
                <a:ea typeface="+mn-ea"/>
                <a:cs typeface="+mn-cs"/>
              </a:rPr>
              <a:t>. Again, it is right here in our text in Rom. 8:30 in black and white: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a:t>
            </a:r>
            <a:r>
              <a:rPr lang="en-US" sz="1200" b="1" i="1" kern="1200" dirty="0">
                <a:solidFill>
                  <a:schemeClr val="tx1"/>
                </a:solidFill>
                <a:effectLst/>
                <a:latin typeface="+mn-lt"/>
                <a:ea typeface="+mn-ea"/>
                <a:cs typeface="+mn-cs"/>
              </a:rPr>
              <a:t>predestinate</a:t>
            </a:r>
            <a:r>
              <a:rPr lang="en-US" sz="1200" i="1" kern="1200" dirty="0">
                <a:solidFill>
                  <a:schemeClr val="tx1"/>
                </a:solidFill>
                <a:effectLst/>
                <a:latin typeface="+mn-lt"/>
                <a:ea typeface="+mn-ea"/>
                <a:cs typeface="+mn-cs"/>
              </a:rPr>
              <a:t>, them He also </a:t>
            </a:r>
            <a:r>
              <a:rPr lang="en-US" sz="1200" b="1" i="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the reason God called us unto salvation is because He had predestinated us to salvation. Predestination comes from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proorizo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which according to Strong</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Concordance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limit in advance, determine before, ordain, or predestinate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Some people are afraid of this word, but do not be. It is a blessed word and has given the saints of God in all ages great comfort to know that God, before the world began, purposed all things, whatsoever comes to pass. It was a comfort to the saints at Jerusalem when they knew that all that Christ had suffered at the hand of Pilate or that they would suffer,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whatsoever thy (God) hand and thy counsel determined before (</a:t>
            </a:r>
            <a:r>
              <a:rPr lang="en-US" sz="1200" i="1" kern="1200" dirty="0" err="1">
                <a:solidFill>
                  <a:schemeClr val="tx1"/>
                </a:solidFill>
                <a:effectLst/>
                <a:latin typeface="+mn-lt"/>
                <a:ea typeface="+mn-ea"/>
                <a:cs typeface="+mn-cs"/>
              </a:rPr>
              <a:t>proorizo</a:t>
            </a:r>
            <a:r>
              <a:rPr lang="en-US" sz="1200" i="1" kern="1200" dirty="0">
                <a:solidFill>
                  <a:schemeClr val="tx1"/>
                </a:solidFill>
                <a:effectLst/>
                <a:latin typeface="+mn-lt"/>
                <a:ea typeface="+mn-ea"/>
                <a:cs typeface="+mn-cs"/>
              </a:rPr>
              <a:t>) to be done</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(Acts 4:28). Paul says in Ephesians 1:11 that, God </a:t>
            </a:r>
            <a:r>
              <a:rPr lang="ru-RU" sz="1200"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all things after the counsel of his own will.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that not a comforting thought, Dear One? Is it not good news to know that God is in control of all things and that He is working all things after the counsel of His own will? We read in Daniel 4:35,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(God) doeth according to his will in the army of heaven, and among the inhabitants of the earth: and none can stay his hand, or say unto him, What </a:t>
            </a:r>
            <a:r>
              <a:rPr lang="en-US" sz="1200" i="1" kern="1200" dirty="0" err="1">
                <a:solidFill>
                  <a:schemeClr val="tx1"/>
                </a:solidFill>
                <a:effectLst/>
                <a:latin typeface="+mn-lt"/>
                <a:ea typeface="+mn-ea"/>
                <a:cs typeface="+mn-cs"/>
              </a:rPr>
              <a:t>doest</a:t>
            </a:r>
            <a:r>
              <a:rPr lang="en-US" sz="1200" i="1" kern="1200" dirty="0">
                <a:solidFill>
                  <a:schemeClr val="tx1"/>
                </a:solidFill>
                <a:effectLst/>
                <a:latin typeface="+mn-lt"/>
                <a:ea typeface="+mn-ea"/>
                <a:cs typeface="+mn-cs"/>
              </a:rPr>
              <a:t> thou? </a:t>
            </a:r>
            <a:r>
              <a:rPr lang="en-US" sz="1200" kern="1200" dirty="0">
                <a:solidFill>
                  <a:schemeClr val="tx1"/>
                </a:solidFill>
                <a:effectLst/>
                <a:latin typeface="+mn-lt"/>
                <a:ea typeface="+mn-ea"/>
                <a:cs typeface="+mn-cs"/>
              </a:rPr>
              <a:t>God is all-powerful and all-wise. He is the sovereign ruler over the universe.</a:t>
            </a:r>
            <a:endParaRPr lang="en-US" dirty="0"/>
          </a:p>
          <a:p>
            <a:r>
              <a:rPr lang="en-US" sz="1200" kern="1200" dirty="0">
                <a:solidFill>
                  <a:schemeClr val="tx1"/>
                </a:solidFill>
                <a:effectLst/>
                <a:latin typeface="+mn-lt"/>
                <a:ea typeface="+mn-ea"/>
                <a:cs typeface="+mn-cs"/>
              </a:rPr>
              <a:t>God is in control of all events here on earth, working them to accomplish His predetermined will (Psa.76:10; Eph.1:11). If that were not true, we could not believe a single word of prophecy, because that is the very foundation of all prophecy. It is simply God foretelling by His prophets what He has predetermined to do. Every prophecy in the Bible is true, because it is God telling forth what He has before predetermined. God then moves and controls all the necessary events in time to accomplish what He determined before the world began. Jesus Christ was born in Bethlehem, fulfilling the ancient prophecy found in Micah 5:2,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thou, Bethlehem </a:t>
            </a:r>
            <a:r>
              <a:rPr lang="en-US" sz="1200" i="1" kern="1200" dirty="0" err="1">
                <a:solidFill>
                  <a:schemeClr val="tx1"/>
                </a:solidFill>
                <a:effectLst/>
                <a:latin typeface="+mn-lt"/>
                <a:ea typeface="+mn-ea"/>
                <a:cs typeface="+mn-cs"/>
              </a:rPr>
              <a:t>Ephratah</a:t>
            </a:r>
            <a:r>
              <a:rPr lang="en-US" sz="1200" i="1" kern="1200" dirty="0">
                <a:solidFill>
                  <a:schemeClr val="tx1"/>
                </a:solidFill>
                <a:effectLst/>
                <a:latin typeface="+mn-lt"/>
                <a:ea typeface="+mn-ea"/>
                <a:cs typeface="+mn-cs"/>
              </a:rPr>
              <a:t>, though thou be little among the thousands of Judah, yet out of thee shall he come forth unto me that is to be ruler in Israel; whose goings forth have been from of old, from everlasting</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was by the will of God,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there went out a decree from Caesar Augustus, that all the world should be taxed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(Luke 2:1).</a:t>
            </a:r>
            <a:r>
              <a:rPr lang="en-US" sz="1200" kern="1200" dirty="0">
                <a:solidFill>
                  <a:schemeClr val="tx1"/>
                </a:solidFill>
                <a:effectLst/>
                <a:latin typeface="+mn-lt"/>
                <a:ea typeface="+mn-ea"/>
                <a:cs typeface="+mn-cs"/>
              </a:rPr>
              <a:t> This meant that Joseph must take Mary, when she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great with child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carrying our Lord and Saviour in her womb, from Nazareth in Galilee to Bethlehem in Judah, a distance of over 60 miles, to pay his taxes. It was while they were there that Jesus Christ was born in Bethlehem, fulfilling the prophecy of Micah written about 700 years before the time of Jesus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birth. This prophecy was fulfilled because it was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predetermined will and He brought it to pass just as He had foretold it by the prophets. </a:t>
            </a:r>
            <a:endParaRPr lang="en-US" dirty="0"/>
          </a:p>
          <a:p>
            <a:r>
              <a:rPr lang="en-US" sz="1200" kern="1200" dirty="0">
                <a:solidFill>
                  <a:schemeClr val="tx1"/>
                </a:solidFill>
                <a:effectLst/>
                <a:latin typeface="+mn-lt"/>
                <a:ea typeface="+mn-ea"/>
                <a:cs typeface="+mn-cs"/>
              </a:rPr>
              <a:t>It is the same with our salvation. Paul says in II Tim.1:9</a:t>
            </a:r>
            <a:r>
              <a:rPr lang="en-US" sz="1200" i="1" kern="1200" dirty="0">
                <a:solidFill>
                  <a:schemeClr val="tx1"/>
                </a:solidFill>
                <a:effectLst/>
                <a:latin typeface="+mn-lt"/>
                <a:ea typeface="+mn-ea"/>
                <a:cs typeface="+mn-cs"/>
              </a:rPr>
              <a:t>: Who hath saved us and called us with an holy calling, not according to our works, but according to His own purpose and grace, which was given us in Christ Jesus before the world began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that amazing? Before time began, before there was an earth, or Adam and Eve, God had already predetermined to give grace to all His people whom He had chosen in Christ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the foundation of the world, that we should be holy and without blame before Him</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(Eph.1:4). He purposed before the world began to save them and to call them unto salvation by His Holy Spirit. You see, God does it all. He purposed to save His people from their sins. He sent His only begotten Son to die for their sins, and then He sends the Holy Spirit to call them to this wonderful salvation. They are made willing in the day of His power. (Psa.110:3)</a:t>
            </a:r>
            <a:endParaRPr lang="en-US" dirty="0"/>
          </a:p>
          <a:p>
            <a:r>
              <a:rPr lang="en-US" sz="1200" kern="1200" dirty="0">
                <a:solidFill>
                  <a:schemeClr val="tx1"/>
                </a:solidFill>
                <a:effectLst/>
                <a:latin typeface="+mn-lt"/>
                <a:ea typeface="+mn-ea"/>
                <a:cs typeface="+mn-cs"/>
              </a:rPr>
              <a:t>The Apostle Paul says in Second Thessalonians 2:13,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we are bound to give thanks </a:t>
            </a:r>
            <a:r>
              <a:rPr lang="en-US" sz="1200" i="1" kern="1200" dirty="0" err="1">
                <a:solidFill>
                  <a:schemeClr val="tx1"/>
                </a:solidFill>
                <a:effectLst/>
                <a:latin typeface="+mn-lt"/>
                <a:ea typeface="+mn-ea"/>
                <a:cs typeface="+mn-cs"/>
              </a:rPr>
              <a:t>alway</a:t>
            </a:r>
            <a:r>
              <a:rPr lang="en-US" sz="1200" i="1" kern="1200" dirty="0">
                <a:solidFill>
                  <a:schemeClr val="tx1"/>
                </a:solidFill>
                <a:effectLst/>
                <a:latin typeface="+mn-lt"/>
                <a:ea typeface="+mn-ea"/>
                <a:cs typeface="+mn-cs"/>
              </a:rPr>
              <a:t> to God for you, brethren beloved of the Lord, because God hath from the beginning chosen you to salvation through sanctification of the Spirit and belief of the truth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is because God the Holy Spirit regenerates us, creating a new nature within us that causes us to have faith and believe the Gospel, hearing with a quickened ear.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Eye hath not seen, nor ear heard, neither have entered into the heart of man, the things which God hath prepared for them that love him. But God hath revealed them unto us by His Spirit: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(1 Cor. 2:9-10) </a:t>
            </a:r>
            <a:endParaRPr lang="en-US" dirty="0"/>
          </a:p>
          <a:p>
            <a:r>
              <a:rPr lang="en-US" sz="1200" kern="1200" dirty="0">
                <a:solidFill>
                  <a:schemeClr val="tx1"/>
                </a:solidFill>
                <a:effectLst/>
                <a:latin typeface="+mn-lt"/>
                <a:ea typeface="+mn-ea"/>
                <a:cs typeface="+mn-cs"/>
              </a:rPr>
              <a:t>You see friend, all of us were born, dead in sin. We were born spiritually dead, so that we could not understand spiritual things. Paul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the natural man </a:t>
            </a:r>
            <a:r>
              <a:rPr lang="en-US" sz="1200" i="1" kern="1200" dirty="0" err="1">
                <a:solidFill>
                  <a:schemeClr val="tx1"/>
                </a:solidFill>
                <a:effectLst/>
                <a:latin typeface="+mn-lt"/>
                <a:ea typeface="+mn-ea"/>
                <a:cs typeface="+mn-cs"/>
              </a:rPr>
              <a:t>receiveth</a:t>
            </a:r>
            <a:r>
              <a:rPr lang="en-US" sz="1200" i="1" kern="1200" dirty="0">
                <a:solidFill>
                  <a:schemeClr val="tx1"/>
                </a:solidFill>
                <a:effectLst/>
                <a:latin typeface="+mn-lt"/>
                <a:ea typeface="+mn-ea"/>
                <a:cs typeface="+mn-cs"/>
              </a:rPr>
              <a:t> not the things of the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Spirit of God: for they are foolishness unto him: neither can he know them, because they are spiritually discerned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(I Corinthians 2:14)</a:t>
            </a:r>
            <a:r>
              <a:rPr lang="en-US" sz="1200" kern="1200" dirty="0">
                <a:solidFill>
                  <a:schemeClr val="tx1"/>
                </a:solidFill>
                <a:effectLst/>
                <a:latin typeface="+mn-lt"/>
                <a:ea typeface="+mn-ea"/>
                <a:cs typeface="+mn-cs"/>
              </a:rPr>
              <a:t> Because of the spiritual deadness that we all were born into by nature, we cannot understand or know anything about the things of God until the Holy Spirit has regenerated us. That is why Jesus Christ told Nicodemus, and all of us, in John chapter three,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Verily, verily, I say unto thee, Except a man be born again, he cannot see the kingdom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must be that God the Holy Spirit comes to us while we are yet dead in our sins, spiritually blind with spiritually deaf ears. He regenerates us, gives us a new birth that is from above, enabling the quickened soul to hear effectually the Gospel and believe in Jesus Christ as Lord and Saviour. So the saints of God can sing:</a:t>
            </a:r>
            <a:endParaRPr lang="en-US" dirty="0"/>
          </a:p>
          <a:p>
            <a:r>
              <a:rPr lang="ru-RU" dirty="0"/>
              <a:t>"</a:t>
            </a:r>
            <a:r>
              <a:rPr lang="en-US" sz="1200" i="1" kern="1200" dirty="0">
                <a:solidFill>
                  <a:schemeClr val="tx1"/>
                </a:solidFill>
                <a:effectLst/>
                <a:latin typeface="+mn-lt"/>
                <a:ea typeface="+mn-ea"/>
                <a:cs typeface="+mn-cs"/>
              </a:rPr>
              <a:t>My Lord, I did not choose You, for that could never be:</a:t>
            </a:r>
            <a:endParaRPr lang="en-US" dirty="0"/>
          </a:p>
          <a:p>
            <a:r>
              <a:rPr lang="en-US" sz="1200" i="1" kern="1200" dirty="0">
                <a:solidFill>
                  <a:schemeClr val="tx1"/>
                </a:solidFill>
                <a:effectLst/>
                <a:latin typeface="+mn-lt"/>
                <a:ea typeface="+mn-ea"/>
                <a:cs typeface="+mn-cs"/>
              </a:rPr>
              <a:t>My heart would still refuse You, had You not chosen me.</a:t>
            </a:r>
            <a:endParaRPr lang="en-US" dirty="0"/>
          </a:p>
          <a:p>
            <a:r>
              <a:rPr lang="en-US" sz="1200" i="1" kern="1200" dirty="0">
                <a:solidFill>
                  <a:schemeClr val="tx1"/>
                </a:solidFill>
                <a:effectLst/>
                <a:latin typeface="+mn-lt"/>
                <a:ea typeface="+mn-ea"/>
                <a:cs typeface="+mn-cs"/>
              </a:rPr>
              <a:t>You took the sin that stained me, You cleansed me made me new,</a:t>
            </a:r>
            <a:endParaRPr lang="en-US" dirty="0"/>
          </a:p>
          <a:p>
            <a:r>
              <a:rPr lang="en-US" sz="1200" i="1" kern="1200" dirty="0">
                <a:solidFill>
                  <a:schemeClr val="tx1"/>
                </a:solidFill>
                <a:effectLst/>
                <a:latin typeface="+mn-lt"/>
                <a:ea typeface="+mn-ea"/>
                <a:cs typeface="+mn-cs"/>
              </a:rPr>
              <a:t>Of old You have ordained me, that I should live with You.</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we come to the fifth word and final link in the golden chain of salvation, and it is the word </a:t>
            </a:r>
            <a:r>
              <a:rPr lang="en-US" sz="1200" b="1" kern="1200" dirty="0">
                <a:solidFill>
                  <a:schemeClr val="tx1"/>
                </a:solidFill>
                <a:effectLst/>
                <a:latin typeface="+mn-lt"/>
                <a:ea typeface="+mn-ea"/>
                <a:cs typeface="+mn-cs"/>
              </a:rPr>
              <a:t>FOREKNOW</a:t>
            </a:r>
            <a:r>
              <a:rPr lang="en-US" sz="1200" kern="1200" dirty="0">
                <a:solidFill>
                  <a:schemeClr val="tx1"/>
                </a:solidFill>
                <a:effectLst/>
                <a:latin typeface="+mn-lt"/>
                <a:ea typeface="+mn-ea"/>
                <a:cs typeface="+mn-cs"/>
              </a:rPr>
              <a:t>. There are various ideas about what this word means. Many think it only means to foreknow about things. They say that since God is all wise and eternal, He foreknows about events before they ever happen. It is certainly true that God is all wise and eternal and that He does foreknow all events before they ever happen. However, if you will think about it, you can only foreknow with any certainty what you have pre-determined to do. I have illustrated this by hitting another person. I foreknew that event because I had pre-determined that I would hit that person. However, I certainly did not know what would be the reaction of the other person whom I had hit. I did not foreknow whether they would hit me with a club or just laugh, but in no way did I foreknow with any certainty what they would do. The whole purpose of this illustration was to show that we could only foreknow with certainty what we had pre-determined to do. God foreknows all events with certainty. This is why anything prophesied in the Bible happened exactly as it was prophesied. God had before pre-determined the event and all the means necessary to accomplish that which had been pre-determined and prophesied. </a:t>
            </a:r>
            <a:endParaRPr lang="en-US" dirty="0"/>
          </a:p>
          <a:p>
            <a:r>
              <a:rPr lang="en-US" sz="1200" kern="1200" dirty="0">
                <a:solidFill>
                  <a:schemeClr val="tx1"/>
                </a:solidFill>
                <a:effectLst/>
                <a:latin typeface="+mn-lt"/>
                <a:ea typeface="+mn-ea"/>
                <a:cs typeface="+mn-cs"/>
              </a:rPr>
              <a:t>However,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foreknow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as used in the Bible is not merely referring to God foreknowing </a:t>
            </a:r>
            <a:r>
              <a:rPr lang="en-US" sz="1200" b="1" kern="1200" dirty="0">
                <a:solidFill>
                  <a:schemeClr val="tx1"/>
                </a:solidFill>
                <a:effectLst/>
                <a:latin typeface="+mn-lt"/>
                <a:ea typeface="+mn-ea"/>
                <a:cs typeface="+mn-cs"/>
              </a:rPr>
              <a:t>events</a:t>
            </a:r>
            <a:r>
              <a:rPr lang="en-US" sz="1200" kern="1200" dirty="0">
                <a:solidFill>
                  <a:schemeClr val="tx1"/>
                </a:solidFill>
                <a:effectLst/>
                <a:latin typeface="+mn-lt"/>
                <a:ea typeface="+mn-ea"/>
                <a:cs typeface="+mn-cs"/>
              </a:rPr>
              <a:t>. The word is used in Romans chapter eight, verse 29 and Romans chapter eleven, verse 2. In both these cases, it is very clear that the writer is speaking about God foreknowing </a:t>
            </a:r>
            <a:r>
              <a:rPr lang="en-US" sz="1200" b="1" kern="1200" dirty="0">
                <a:solidFill>
                  <a:schemeClr val="tx1"/>
                </a:solidFill>
                <a:effectLst/>
                <a:latin typeface="+mn-lt"/>
                <a:ea typeface="+mn-ea"/>
                <a:cs typeface="+mn-cs"/>
              </a:rPr>
              <a:t>people</a:t>
            </a:r>
            <a:r>
              <a:rPr lang="en-US" sz="1200" kern="1200" dirty="0">
                <a:solidFill>
                  <a:schemeClr val="tx1"/>
                </a:solidFill>
                <a:effectLst/>
                <a:latin typeface="+mn-lt"/>
                <a:ea typeface="+mn-ea"/>
                <a:cs typeface="+mn-cs"/>
              </a:rPr>
              <a:t>. In Matthew chapter seven, the Lord speaks about the time of judgment when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Many will say to me in that day, Lord, Lord, have we not prophesied in thy name? and in thy name have cast out devils? and in thy name done many wonderful works? And then will I profess unto them, I never knew you: depart from me, ye that work iniquity.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(verses 22-23). Most certainty the Lord knew about these people, so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never knew you</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is speaking about something other than just the knowledge of their existence and their activity. He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 never knew you in a love relationship</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can be more clearly seen when we look at some other scriptures:</a:t>
            </a:r>
            <a:endParaRPr lang="en-US" dirty="0"/>
          </a:p>
          <a:p>
            <a:r>
              <a:rPr lang="en-US" sz="1200" i="1" kern="1200" dirty="0">
                <a:solidFill>
                  <a:schemeClr val="tx1"/>
                </a:solidFill>
                <a:effectLst/>
                <a:latin typeface="+mn-lt"/>
                <a:ea typeface="+mn-ea"/>
                <a:cs typeface="+mn-cs"/>
              </a:rPr>
              <a:t>Genesis 4:1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Eve his wife; and she conceived, and bare Cain,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4:17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Cain knew his wife; and she conceived, and bare Enoch: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4:25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his wife again; and she bare a son, and called his name Seth</a:t>
            </a:r>
            <a:r>
              <a:rPr lang="ru-RU" sz="1200" i="1" kern="1200" dirty="0">
                <a:solidFill>
                  <a:schemeClr val="tx1"/>
                </a:solidFill>
                <a:effectLst/>
                <a:latin typeface="+mn-lt"/>
                <a:ea typeface="+mn-ea"/>
                <a:cs typeface="+mn-cs"/>
              </a:rPr>
              <a:t>"</a:t>
            </a:r>
            <a:endParaRPr lang="en-US" dirty="0"/>
          </a:p>
          <a:p>
            <a:r>
              <a:rPr lang="en-US" sz="1200" i="1" kern="1200" dirty="0">
                <a:solidFill>
                  <a:schemeClr val="tx1"/>
                </a:solidFill>
                <a:effectLst/>
                <a:latin typeface="+mn-lt"/>
                <a:ea typeface="+mn-ea"/>
                <a:cs typeface="+mn-cs"/>
              </a:rPr>
              <a:t>Luke 1:34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said Mary unto the angel, How shall this be, seeing I know not a man?</a:t>
            </a:r>
            <a:endParaRPr lang="en-US" dirty="0"/>
          </a:p>
          <a:p>
            <a:r>
              <a:rPr lang="en-US" sz="1200" kern="1200" dirty="0">
                <a:solidFill>
                  <a:schemeClr val="tx1"/>
                </a:solidFill>
                <a:effectLst/>
                <a:latin typeface="+mn-lt"/>
                <a:ea typeface="+mn-ea"/>
                <a:cs typeface="+mn-cs"/>
              </a:rPr>
              <a:t>In each of these verses, it can be easily seen that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used in such a way as to </a:t>
            </a:r>
            <a:r>
              <a:rPr lang="en-US" sz="1200" u="sng" kern="1200" dirty="0">
                <a:solidFill>
                  <a:schemeClr val="tx1"/>
                </a:solidFill>
                <a:effectLst/>
                <a:latin typeface="+mn-lt"/>
                <a:ea typeface="+mn-ea"/>
                <a:cs typeface="+mn-cs"/>
              </a:rPr>
              <a:t>mean much more than merely knowing about someone</a:t>
            </a:r>
            <a:r>
              <a:rPr lang="en-US" sz="1200" kern="1200" dirty="0">
                <a:solidFill>
                  <a:schemeClr val="tx1"/>
                </a:solidFill>
                <a:effectLst/>
                <a:latin typeface="+mn-lt"/>
                <a:ea typeface="+mn-ea"/>
                <a:cs typeface="+mn-cs"/>
              </a:rPr>
              <a:t>. The way the word is used in these verses means to have </a:t>
            </a:r>
            <a:r>
              <a:rPr lang="en-US" sz="1200" u="sng" kern="1200" dirty="0">
                <a:solidFill>
                  <a:schemeClr val="tx1"/>
                </a:solidFill>
                <a:effectLst/>
                <a:latin typeface="+mn-lt"/>
                <a:ea typeface="+mn-ea"/>
                <a:cs typeface="+mn-cs"/>
              </a:rPr>
              <a:t>a love relationship</a:t>
            </a:r>
            <a:r>
              <a:rPr lang="en-US" sz="1200" kern="1200" dirty="0">
                <a:solidFill>
                  <a:schemeClr val="tx1"/>
                </a:solidFill>
                <a:effectLst/>
                <a:latin typeface="+mn-lt"/>
                <a:ea typeface="+mn-ea"/>
                <a:cs typeface="+mn-cs"/>
              </a:rPr>
              <a:t>. That is how we should understand the word in Matthew 7:22-23, Romans 8:29, and Romans 11:2. The very first thing that God did when He determined to save some and give them eternal life, was to sovereignly set His love upon them and then predestinated them to eternal life and glorification. </a:t>
            </a:r>
            <a:endParaRPr lang="en-US" dirty="0"/>
          </a:p>
          <a:p>
            <a:r>
              <a:rPr lang="en-US" sz="1200" kern="1200" dirty="0">
                <a:solidFill>
                  <a:schemeClr val="tx1"/>
                </a:solidFill>
                <a:effectLst/>
                <a:latin typeface="+mn-lt"/>
                <a:ea typeface="+mn-ea"/>
                <a:cs typeface="+mn-cs"/>
              </a:rPr>
              <a:t>So we read in Romans 8:29,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whom (not what) He did foreknow (know in a love relation) He also did predestinate to be conformed to the image of His Son…</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This is the same order in Jeremiah 1:5 where God told Jeremiah,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I formed thee in the belly, I knew thee (set His love upon him); and before thou </a:t>
            </a:r>
            <a:r>
              <a:rPr lang="en-US" sz="1200" i="1" kern="1200" dirty="0" err="1">
                <a:solidFill>
                  <a:schemeClr val="tx1"/>
                </a:solidFill>
                <a:effectLst/>
                <a:latin typeface="+mn-lt"/>
                <a:ea typeface="+mn-ea"/>
                <a:cs typeface="+mn-cs"/>
              </a:rPr>
              <a:t>camest</a:t>
            </a:r>
            <a:r>
              <a:rPr lang="en-US" sz="1200" i="1" kern="1200" dirty="0">
                <a:solidFill>
                  <a:schemeClr val="tx1"/>
                </a:solidFill>
                <a:effectLst/>
                <a:latin typeface="+mn-lt"/>
                <a:ea typeface="+mn-ea"/>
                <a:cs typeface="+mn-cs"/>
              </a:rPr>
              <a:t> forth out of the womb, I sanctified thee, and I ordained thee a prophet unto the nations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is the same order in Ephesians 1:4-5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according as He (God the Father) hath chosen us in Him (God the Son) before the foundation of the world, that we should be holy and without blame, in love having predestinated us unto the adoption of children by Jesus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Thus, we should learn that God has first set His love upon us and then He predetermines our eternal glorification.</a:t>
            </a:r>
            <a:endParaRPr lang="en-US" dirty="0"/>
          </a:p>
          <a:p>
            <a:r>
              <a:rPr lang="en-US" sz="1200" kern="1200" dirty="0">
                <a:solidFill>
                  <a:schemeClr val="tx1"/>
                </a:solidFill>
                <a:effectLst/>
                <a:latin typeface="+mn-lt"/>
                <a:ea typeface="+mn-ea"/>
                <a:cs typeface="+mn-cs"/>
              </a:rPr>
              <a:t>This is the very order that is set forth here in Romans chapter eight. Read it again. The very first word in the order is foreknow. It is those WHOM God did foreknow in an eternal love relationship that He predestinated to be glorified. This is the reason we shall be glorified, it is because God foreknew us. He sovereignly set His love upon us before the foundation of the world and predestinated us to be conformed to the image of His only Son in eternal glory. </a:t>
            </a:r>
            <a:endParaRPr lang="en-US" dirty="0"/>
          </a:p>
          <a:p>
            <a:r>
              <a:rPr lang="en-US" sz="1200" kern="1200" dirty="0">
                <a:solidFill>
                  <a:schemeClr val="tx1"/>
                </a:solidFill>
                <a:effectLst/>
                <a:latin typeface="+mn-lt"/>
                <a:ea typeface="+mn-ea"/>
                <a:cs typeface="+mn-cs"/>
              </a:rPr>
              <a:t>This then is the Golden Chain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Salvation. It reaches from eternity past where God foreknew His people before the foundation of the world and then did predestinate them to be conformed to the image of His dear Son. All those who were foreknown by God the Father in eternity past were also predestinated to be conformed to the image of His Son. Those whom He did foreknow and predestinated, He sent His only begotten Son into the world to die for their sins, that they might be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a:t>
            </a:r>
            <a:r>
              <a:rPr lang="en-US" sz="1200" i="1" kern="1200" dirty="0">
                <a:solidFill>
                  <a:schemeClr val="tx1"/>
                </a:solidFill>
                <a:effectLst/>
                <a:latin typeface="+mn-lt"/>
                <a:ea typeface="+mn-ea"/>
                <a:cs typeface="+mn-cs"/>
              </a:rPr>
              <a:t>ustified freely by His grace through the redemption that is in Christ Jesus</a:t>
            </a:r>
            <a:r>
              <a:rPr lang="uk-UA"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(Rom.3:24). He has died for them, they are therefore freely justified, and the Holy Spirit effectually calls them in time unto salvation. All of them shall also be glorified at the resurrection at the second coming of Christ (I Cor.15). </a:t>
            </a:r>
            <a:endParaRPr lang="en-US" dirty="0"/>
          </a:p>
          <a:p>
            <a:r>
              <a:rPr lang="en-US" sz="1200" kern="1200" dirty="0">
                <a:solidFill>
                  <a:schemeClr val="tx1"/>
                </a:solidFill>
                <a:effectLst/>
                <a:latin typeface="+mn-lt"/>
                <a:ea typeface="+mn-ea"/>
                <a:cs typeface="+mn-cs"/>
              </a:rPr>
              <a:t>This is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of Salvation. This plan of God works! It works because it is all linked together. Like any other chain, take one link out and the chain is broken and will not do the job, but this chain is an unbreakable chain. It is held together by the all-powerful, sovereign will of God. It is an all-wise plan that glorifies God, its author and finisher (Heb.12:2). This plan works because it is all of grace. There is nothing for the sinner to do, God does it all (Eph.2:8-9). It is all by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free and sovereign grace that any are saved from the awful wages of sin. Yet, by the grace of God, all those whom He did foreknow before the foundation of the world are saved. They all shall be called, justified and glorified. </a:t>
            </a:r>
            <a:endParaRPr lang="en-US" dirty="0"/>
          </a:p>
          <a:p>
            <a:r>
              <a:rPr lang="en-US" sz="1200" kern="1200" dirty="0">
                <a:solidFill>
                  <a:schemeClr val="tx1"/>
                </a:solidFill>
                <a:effectLst/>
                <a:latin typeface="+mn-lt"/>
                <a:ea typeface="+mn-ea"/>
                <a:cs typeface="+mn-cs"/>
              </a:rPr>
              <a:t>Friend, if you have any hope of ever being glorified and dwelling in eternal glory with God the Father, with Jesus Christ the Son of God, with all the Holy Angels and with the redeemed saints of God, it will only be because the </a:t>
            </a:r>
            <a:r>
              <a:rPr lang="en-US" sz="1200" u="sng" kern="1200" dirty="0">
                <a:solidFill>
                  <a:schemeClr val="tx1"/>
                </a:solidFill>
                <a:effectLst/>
                <a:latin typeface="+mn-lt"/>
                <a:ea typeface="+mn-ea"/>
                <a:cs typeface="+mn-cs"/>
              </a:rPr>
              <a:t>Golden Chain of God</a:t>
            </a:r>
            <a:r>
              <a:rPr lang="uk-UA" sz="1200" u="sng"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rPr>
              <a:t>s Salvation </a:t>
            </a:r>
            <a:r>
              <a:rPr lang="en-US" sz="1200" kern="1200" dirty="0">
                <a:solidFill>
                  <a:schemeClr val="tx1"/>
                </a:solidFill>
                <a:effectLst/>
                <a:latin typeface="+mn-lt"/>
                <a:ea typeface="+mn-ea"/>
                <a:cs typeface="+mn-cs"/>
              </a:rPr>
              <a:t>included you. </a:t>
            </a:r>
            <a:endParaRPr lang="en-US" dirty="0"/>
          </a:p>
          <a:p>
            <a:r>
              <a:rPr lang="ru-RU" dirty="0"/>
              <a:t>"</a:t>
            </a:r>
            <a:r>
              <a:rPr lang="en-US" sz="1200" i="1" kern="1200" dirty="0">
                <a:solidFill>
                  <a:schemeClr val="tx1"/>
                </a:solidFill>
                <a:effectLst/>
                <a:latin typeface="+mn-lt"/>
                <a:ea typeface="+mn-ea"/>
                <a:cs typeface="+mn-cs"/>
              </a:rPr>
              <a:t>Unless Your grace had called me and taught my quickened mind,</a:t>
            </a:r>
            <a:endParaRPr lang="en-US" dirty="0"/>
          </a:p>
          <a:p>
            <a:r>
              <a:rPr lang="en-US" sz="1200" i="1" kern="1200" dirty="0">
                <a:solidFill>
                  <a:schemeClr val="tx1"/>
                </a:solidFill>
                <a:effectLst/>
                <a:latin typeface="+mn-lt"/>
                <a:ea typeface="+mn-ea"/>
                <a:cs typeface="+mn-cs"/>
              </a:rPr>
              <a:t>The world would have enthralled me, to heavenly glories blind.</a:t>
            </a:r>
            <a:endParaRPr lang="en-US" dirty="0"/>
          </a:p>
          <a:p>
            <a:r>
              <a:rPr lang="en-US" sz="1200" i="1" kern="1200" dirty="0">
                <a:solidFill>
                  <a:schemeClr val="tx1"/>
                </a:solidFill>
                <a:effectLst/>
                <a:latin typeface="+mn-lt"/>
                <a:ea typeface="+mn-ea"/>
                <a:cs typeface="+mn-cs"/>
              </a:rPr>
              <a:t>My heart knows none above You, for Your rich grace I thirst,</a:t>
            </a:r>
            <a:endParaRPr lang="en-US" dirty="0"/>
          </a:p>
          <a:p>
            <a:r>
              <a:rPr lang="en-US" sz="1200" i="1" kern="1200" dirty="0">
                <a:solidFill>
                  <a:schemeClr val="tx1"/>
                </a:solidFill>
                <a:effectLst/>
                <a:latin typeface="+mn-lt"/>
                <a:ea typeface="+mn-ea"/>
                <a:cs typeface="+mn-cs"/>
              </a:rPr>
              <a:t>I know that if I love You, You must have loved me first.</a:t>
            </a:r>
            <a:r>
              <a:rPr lang="ru-RU" sz="1200" i="1" kern="1200" dirty="0">
                <a:solidFill>
                  <a:schemeClr val="tx1"/>
                </a:solidFill>
                <a:effectLst/>
                <a:latin typeface="+mn-lt"/>
                <a:ea typeface="+mn-ea"/>
                <a:cs typeface="+mn-cs"/>
              </a:rPr>
              <a:t>"</a:t>
            </a:r>
            <a:endParaRPr lang="en-US" dirty="0"/>
          </a:p>
          <a:p>
            <a:r>
              <a:rPr lang="ru-RU" dirty="0"/>
              <a:t>"</a:t>
            </a:r>
            <a:r>
              <a:rPr lang="en-US" sz="1200" i="1" kern="1200" dirty="0">
                <a:solidFill>
                  <a:schemeClr val="tx1"/>
                </a:solidFill>
                <a:effectLst/>
                <a:latin typeface="+mn-lt"/>
                <a:ea typeface="+mn-ea"/>
                <a:cs typeface="+mn-cs"/>
              </a:rPr>
              <a:t>Your love has been forever, from all eternity;</a:t>
            </a:r>
            <a:endParaRPr lang="en-US" dirty="0"/>
          </a:p>
          <a:p>
            <a:r>
              <a:rPr lang="en-US" sz="1200" i="1" kern="1200" dirty="0">
                <a:solidFill>
                  <a:schemeClr val="tx1"/>
                </a:solidFill>
                <a:effectLst/>
                <a:latin typeface="+mn-lt"/>
                <a:ea typeface="+mn-ea"/>
                <a:cs typeface="+mn-cs"/>
              </a:rPr>
              <a:t>Its drawing power never shall be withdrawn from me.</a:t>
            </a:r>
            <a:endParaRPr lang="en-US" dirty="0"/>
          </a:p>
          <a:p>
            <a:r>
              <a:rPr lang="en-US" sz="1200" i="1" kern="1200" dirty="0">
                <a:solidFill>
                  <a:schemeClr val="tx1"/>
                </a:solidFill>
                <a:effectLst/>
                <a:latin typeface="+mn-lt"/>
                <a:ea typeface="+mn-ea"/>
                <a:cs typeface="+mn-cs"/>
              </a:rPr>
              <a:t>I know that I am kept by the strength of love Divine,</a:t>
            </a:r>
            <a:endParaRPr lang="en-US" dirty="0"/>
          </a:p>
          <a:p>
            <a:r>
              <a:rPr lang="en-US" sz="1200" i="1" kern="1200" dirty="0">
                <a:solidFill>
                  <a:schemeClr val="tx1"/>
                </a:solidFill>
                <a:effectLst/>
                <a:latin typeface="+mn-lt"/>
                <a:ea typeface="+mn-ea"/>
                <a:cs typeface="+mn-cs"/>
              </a:rPr>
              <a:t>And when I wake in Heaven, all glory shall be </a:t>
            </a:r>
            <a:r>
              <a:rPr lang="en-US" sz="1200" i="1" kern="1200" dirty="0" err="1">
                <a:solidFill>
                  <a:schemeClr val="tx1"/>
                </a:solidFill>
                <a:effectLst/>
                <a:latin typeface="+mn-lt"/>
                <a:ea typeface="+mn-ea"/>
                <a:cs typeface="+mn-cs"/>
              </a:rPr>
              <a:t>Thine</a:t>
            </a:r>
            <a:r>
              <a:rPr lang="en-US" sz="1200" i="1" kern="1200" dirty="0">
                <a:solidFill>
                  <a:schemeClr val="tx1"/>
                </a:solidFill>
                <a:effectLst/>
                <a:latin typeface="+mn-lt"/>
                <a:ea typeface="+mn-ea"/>
                <a:cs typeface="+mn-cs"/>
              </a:rPr>
              <a:t>.</a:t>
            </a:r>
            <a:r>
              <a:rPr lang="ru-RU" sz="1200" i="1" kern="1200" dirty="0">
                <a:solidFill>
                  <a:schemeClr val="tx1"/>
                </a:solidFill>
                <a:effectLst/>
                <a:latin typeface="+mn-lt"/>
                <a:ea typeface="+mn-ea"/>
                <a:cs typeface="+mn-cs"/>
              </a:rPr>
              <a:t>"</a:t>
            </a:r>
            <a:endParaRPr lang="en-US" dirty="0"/>
          </a:p>
          <a:p>
            <a:r>
              <a:rPr lang="en-US" sz="1200" i="1" u="sng" kern="1200" dirty="0">
                <a:solidFill>
                  <a:schemeClr val="tx1"/>
                </a:solidFill>
                <a:effectLst/>
                <a:latin typeface="+mn-lt"/>
                <a:ea typeface="+mn-ea"/>
                <a:cs typeface="+mn-cs"/>
              </a:rPr>
              <a:t>My Lord, I Did Not Choose You</a:t>
            </a:r>
            <a:r>
              <a:rPr lang="en-US" sz="1200" i="1" kern="1200" dirty="0">
                <a:solidFill>
                  <a:schemeClr val="tx1"/>
                </a:solidFill>
                <a:effectLst/>
                <a:latin typeface="+mn-lt"/>
                <a:ea typeface="+mn-ea"/>
                <a:cs typeface="+mn-cs"/>
              </a:rPr>
              <a:t>, Josiah </a:t>
            </a:r>
            <a:r>
              <a:rPr lang="en-US" sz="1200" i="1" kern="1200" dirty="0" err="1">
                <a:solidFill>
                  <a:schemeClr val="tx1"/>
                </a:solidFill>
                <a:effectLst/>
                <a:latin typeface="+mn-lt"/>
                <a:ea typeface="+mn-ea"/>
                <a:cs typeface="+mn-cs"/>
              </a:rPr>
              <a:t>Conder</a:t>
            </a:r>
            <a:r>
              <a:rPr lang="en-US" sz="1200" i="1" kern="1200" dirty="0">
                <a:solidFill>
                  <a:schemeClr val="tx1"/>
                </a:solidFill>
                <a:effectLst/>
                <a:latin typeface="+mn-lt"/>
                <a:ea typeface="+mn-ea"/>
                <a:cs typeface="+mn-cs"/>
              </a:rPr>
              <a:t>, 1789-1855</a:t>
            </a:r>
            <a:endParaRPr lang="en-US" dirty="0"/>
          </a:p>
          <a:p>
            <a:endParaRPr lang="en-US" dirty="0"/>
          </a:p>
          <a:p>
            <a:r>
              <a:rPr lang="zh-CN" altLang="en-US" b="1" dirty="0">
                <a:solidFill>
                  <a:srgbClr val="0E0E0E"/>
                </a:solidFill>
                <a:effectLst/>
                <a:latin typeface=".AppleSystemUIFont"/>
              </a:rPr>
              <a:t>神救恩链中的五个黄金环节</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发表于</a:t>
            </a:r>
            <a:r>
              <a:rPr lang="en-US" altLang="zh-CN" dirty="0">
                <a:solidFill>
                  <a:srgbClr val="0E0E0E"/>
                </a:solidFill>
                <a:effectLst/>
                <a:latin typeface=".AppleSystemUIFont"/>
              </a:rPr>
              <a:t>2015</a:t>
            </a:r>
            <a:r>
              <a:rPr lang="zh-CN" altLang="en-US" dirty="0">
                <a:solidFill>
                  <a:srgbClr val="0E0E0E"/>
                </a:solidFill>
                <a:effectLst/>
                <a:latin typeface=".AppleSystemUIFont"/>
              </a:rPr>
              <a:t>年</a:t>
            </a:r>
            <a:r>
              <a:rPr lang="en-US" altLang="zh-CN" dirty="0">
                <a:solidFill>
                  <a:srgbClr val="0E0E0E"/>
                </a:solidFill>
                <a:effectLst/>
                <a:latin typeface=".AppleSystemUIFont"/>
              </a:rPr>
              <a:t>7</a:t>
            </a:r>
            <a:r>
              <a:rPr lang="zh-CN" altLang="en-US" dirty="0">
                <a:solidFill>
                  <a:srgbClr val="0E0E0E"/>
                </a:solidFill>
                <a:effectLst/>
                <a:latin typeface=".AppleSystemUIFont"/>
              </a:rPr>
              <a:t>月</a:t>
            </a:r>
            <a:r>
              <a:rPr lang="en-US" altLang="zh-CN" dirty="0">
                <a:solidFill>
                  <a:srgbClr val="0E0E0E"/>
                </a:solidFill>
                <a:effectLst/>
                <a:latin typeface=".AppleSystemUIFont"/>
              </a:rPr>
              <a:t>14</a:t>
            </a:r>
            <a:r>
              <a:rPr lang="zh-CN" altLang="en-US" dirty="0">
                <a:solidFill>
                  <a:srgbClr val="0E0E0E"/>
                </a:solidFill>
                <a:effectLst/>
                <a:latin typeface=".AppleSystemUIFont"/>
              </a:rPr>
              <a:t>日，下午</a:t>
            </a:r>
            <a:r>
              <a:rPr lang="en-US" altLang="zh-CN" dirty="0">
                <a:solidFill>
                  <a:srgbClr val="0E0E0E"/>
                </a:solidFill>
                <a:effectLst/>
                <a:latin typeface=".AppleSystemUIFont"/>
              </a:rPr>
              <a:t>6:46</a:t>
            </a:r>
          </a:p>
          <a:p>
            <a:r>
              <a:rPr lang="zh-CN" altLang="en-US" dirty="0">
                <a:solidFill>
                  <a:srgbClr val="0E0E0E"/>
                </a:solidFill>
                <a:effectLst/>
                <a:latin typeface=".AppleSystemUIFont"/>
                <a:hlinkClick r:id="rId3"/>
              </a:rPr>
              <a:t>来源链接</a:t>
            </a:r>
            <a:endParaRPr lang="zh-CN" altLang="en-US" dirty="0">
              <a:solidFill>
                <a:srgbClr val="0E0E0E"/>
              </a:solidFill>
              <a:effectLst/>
              <a:latin typeface=".AppleSystemUIFont"/>
            </a:endParaRPr>
          </a:p>
          <a:p>
            <a:r>
              <a:rPr lang="zh-CN" altLang="en-US" b="1" dirty="0">
                <a:solidFill>
                  <a:srgbClr val="0E0E0E"/>
                </a:solidFill>
                <a:effectLst/>
                <a:latin typeface=".AppleSystemUIFont"/>
              </a:rPr>
              <a:t>作者</a:t>
            </a:r>
            <a:r>
              <a:rPr lang="zh-CN" altLang="en-US" dirty="0">
                <a:solidFill>
                  <a:srgbClr val="0E0E0E"/>
                </a:solidFill>
                <a:effectLst/>
                <a:latin typeface=".AppleSystemUIFont"/>
              </a:rPr>
              <a:t>：赫布</a:t>
            </a:r>
            <a:r>
              <a:rPr lang="en-US" altLang="zh-CN" dirty="0">
                <a:solidFill>
                  <a:srgbClr val="0E0E0E"/>
                </a:solidFill>
                <a:effectLst/>
                <a:latin typeface=".AppleSystemUIFont"/>
              </a:rPr>
              <a:t>·</a:t>
            </a:r>
            <a:r>
              <a:rPr lang="zh-CN" altLang="en-US" dirty="0">
                <a:solidFill>
                  <a:srgbClr val="0E0E0E"/>
                </a:solidFill>
                <a:effectLst/>
                <a:latin typeface=".AppleSystemUIFont"/>
              </a:rPr>
              <a:t>哈特菲尔德长老（美国密西西比州阿伯丁原始浸信会牧师）</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“因为他预先所知道的人，就预先定下效法他儿子的模样，使他儿子在许多弟兄中作长子。预先所定下的人，又召他们来；所召来的人，又称他们为义；所称为义的人，又叫他们得荣耀。”（罗马书 </a:t>
            </a:r>
            <a:r>
              <a:rPr lang="en-US" altLang="zh-CN" b="1" dirty="0">
                <a:solidFill>
                  <a:srgbClr val="0E0E0E"/>
                </a:solidFill>
                <a:effectLst/>
                <a:latin typeface=".AppleSystemUIFont"/>
              </a:rPr>
              <a:t>8:29-30</a:t>
            </a:r>
            <a:r>
              <a:rPr lang="zh-CN" altLang="en-US" b="1" dirty="0">
                <a:solidFill>
                  <a:srgbClr val="0E0E0E"/>
                </a:solidFill>
                <a:effectLst/>
                <a:latin typeface=".AppleSystemUIFont"/>
              </a:rPr>
              <a:t>）</a:t>
            </a:r>
            <a:endParaRPr lang="zh-CN" altLang="en-US" dirty="0">
              <a:solidFill>
                <a:srgbClr val="0E0E0E"/>
              </a:solidFill>
              <a:effectLst/>
              <a:latin typeface=".AppleSystemUIFont"/>
            </a:endParaRPr>
          </a:p>
          <a:p>
            <a:br>
              <a:rPr lang="zh-CN" altLang="en-US" dirty="0">
                <a:effectLst/>
              </a:rPr>
            </a:br>
            <a:endParaRPr lang="zh-CN" altLang="en-US" dirty="0">
              <a:effectLst/>
            </a:endParaRPr>
          </a:p>
          <a:p>
            <a:r>
              <a:rPr lang="zh-CN" altLang="en-US" b="1" dirty="0">
                <a:solidFill>
                  <a:srgbClr val="0E0E0E"/>
                </a:solidFill>
                <a:effectLst/>
                <a:latin typeface=".AppleSystemUIFont"/>
              </a:rPr>
              <a:t>引言</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救恩是一个伟大而荣耀的主题。从永恒地狱中拯救一个罪有应得的灵魂，这既令人惊叹又充满荣耀。感谢神的恩典，人可以从地狱的永恒刑罚中得救。然而，救恩不仅仅是从地狱得释放，还包括更多：救赎、重生、成为神的儿女、成圣以及拥有荣耀身体，与神同住于永恒的天家。</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救恩的最终结果是，我们将拥有荣耀的身体，永远与我们的救主耶稣基督同住。灵魂在死后只能有两个去处：地狱或天堂。救恩是神通过祂的恩典拯救有罪之人的完整过程，这过程赋予了永生，使人重生，渴望过敬虔的生活，并最终在荣耀的身体中享受与神的永恒同在。</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这正是罗马书第八章所讲述的主题：救恩的完整计划。这段经文提到神“预知”、“预定”、“呼召”、“称义”和“得荣耀”五个关键词。这五个词涵盖了神拯救祂百姓的整个计划，我称之为</a:t>
            </a:r>
            <a:r>
              <a:rPr lang="zh-CN" altLang="en-US" b="1" dirty="0">
                <a:solidFill>
                  <a:srgbClr val="0E0E0E"/>
                </a:solidFill>
                <a:effectLst/>
                <a:latin typeface=".AppleSystemUIFont"/>
              </a:rPr>
              <a:t>神救恩链中的五个黄金环节</a:t>
            </a:r>
            <a:r>
              <a:rPr lang="zh-CN" altLang="en-US" dirty="0">
                <a:solidFill>
                  <a:srgbClr val="0E0E0E"/>
                </a:solidFill>
                <a:effectLst/>
                <a:latin typeface=".AppleSystemUIFont"/>
              </a:rPr>
              <a:t>。</a:t>
            </a:r>
          </a:p>
          <a:p>
            <a:br>
              <a:rPr lang="zh-CN" altLang="en-US" dirty="0">
                <a:effectLst/>
              </a:rPr>
            </a:br>
            <a:endParaRPr lang="zh-CN" altLang="en-US" dirty="0">
              <a:effectLst/>
            </a:endParaRPr>
          </a:p>
          <a:p>
            <a:r>
              <a:rPr lang="zh-CN" altLang="en-US" b="1" dirty="0">
                <a:solidFill>
                  <a:srgbClr val="0E0E0E"/>
                </a:solidFill>
                <a:effectLst/>
                <a:latin typeface=".AppleSystemUIFont"/>
              </a:rPr>
              <a:t>五个黄金环节</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b="1" dirty="0">
                <a:solidFill>
                  <a:srgbClr val="0E0E0E"/>
                </a:solidFill>
                <a:effectLst/>
                <a:latin typeface=".AppleSystemUIFont"/>
              </a:rPr>
              <a:t>1. </a:t>
            </a:r>
            <a:r>
              <a:rPr lang="zh-CN" altLang="en-US" b="1" dirty="0">
                <a:solidFill>
                  <a:srgbClr val="0E0E0E"/>
                </a:solidFill>
                <a:effectLst/>
                <a:latin typeface=".AppleSystemUIFont"/>
              </a:rPr>
              <a:t>得荣耀</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救恩的终点在于得荣耀，即神将赐予祂的圣徒永不朽坏的荣耀身体。正如哥林多前书</a:t>
            </a:r>
            <a:r>
              <a:rPr lang="en-US" altLang="zh-CN" dirty="0">
                <a:solidFill>
                  <a:srgbClr val="0E0E0E"/>
                </a:solidFill>
                <a:effectLst/>
                <a:latin typeface=".AppleSystemUIFont"/>
              </a:rPr>
              <a:t>15</a:t>
            </a:r>
            <a:r>
              <a:rPr lang="zh-CN" altLang="en-US" dirty="0">
                <a:solidFill>
                  <a:srgbClr val="0E0E0E"/>
                </a:solidFill>
                <a:effectLst/>
                <a:latin typeface=".AppleSystemUIFont"/>
              </a:rPr>
              <a:t>章所讲，这些身体将与基督的荣耀身体相似。我们将摆脱死亡、痛苦和罪恶，并以完全纯洁的身体永远歌颂和敬拜我们的救主。</a:t>
            </a:r>
          </a:p>
          <a:p>
            <a:br>
              <a:rPr lang="zh-CN" altLang="en-US" dirty="0">
                <a:effectLst/>
              </a:rPr>
            </a:br>
            <a:endParaRPr lang="zh-CN" altLang="en-US" dirty="0">
              <a:effectLst/>
            </a:endParaRPr>
          </a:p>
          <a:p>
            <a:r>
              <a:rPr lang="en-US" altLang="zh-CN" b="1" dirty="0">
                <a:solidFill>
                  <a:srgbClr val="0E0E0E"/>
                </a:solidFill>
                <a:effectLst/>
                <a:latin typeface=".AppleSystemUIFont"/>
              </a:rPr>
              <a:t>2. </a:t>
            </a:r>
            <a:r>
              <a:rPr lang="zh-CN" altLang="en-US" b="1" dirty="0">
                <a:solidFill>
                  <a:srgbClr val="0E0E0E"/>
                </a:solidFill>
                <a:effectLst/>
                <a:latin typeface=".AppleSystemUIFont"/>
              </a:rPr>
              <a:t>称义</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称义是救恩链中的第二个环节。这是一个法律术语，表示在神的圣洁律法面前，人因基督的救赎得以被宣告无罪。称义并非因行为或律法，而是因耶稣基督的救赎和神的恩典。</a:t>
            </a:r>
          </a:p>
          <a:p>
            <a:br>
              <a:rPr lang="zh-CN" altLang="en-US" dirty="0">
                <a:effectLst/>
              </a:rPr>
            </a:br>
            <a:endParaRPr lang="zh-CN" altLang="en-US" dirty="0">
              <a:effectLst/>
            </a:endParaRPr>
          </a:p>
          <a:p>
            <a:r>
              <a:rPr lang="en-US" altLang="zh-CN" b="1" dirty="0">
                <a:solidFill>
                  <a:srgbClr val="0E0E0E"/>
                </a:solidFill>
                <a:effectLst/>
                <a:latin typeface=".AppleSystemUIFont"/>
              </a:rPr>
              <a:t>3. </a:t>
            </a:r>
            <a:r>
              <a:rPr lang="zh-CN" altLang="en-US" b="1" dirty="0">
                <a:solidFill>
                  <a:srgbClr val="0E0E0E"/>
                </a:solidFill>
                <a:effectLst/>
                <a:latin typeface=".AppleSystemUIFont"/>
              </a:rPr>
              <a:t>呼召</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神呼召祂所预定的人进入祂的救恩。呼召是神圣灵不可抗拒的感召，使罪人从死里复活，转向基督。这呼召是恩典的呼召，使罪人愿意悔改并信靠基督。</a:t>
            </a:r>
          </a:p>
          <a:p>
            <a:br>
              <a:rPr lang="zh-CN" altLang="en-US" dirty="0">
                <a:effectLst/>
              </a:rPr>
            </a:br>
            <a:endParaRPr lang="zh-CN" altLang="en-US" dirty="0">
              <a:effectLst/>
            </a:endParaRPr>
          </a:p>
          <a:p>
            <a:r>
              <a:rPr lang="en-US" altLang="zh-CN" b="1" dirty="0">
                <a:solidFill>
                  <a:srgbClr val="0E0E0E"/>
                </a:solidFill>
                <a:effectLst/>
                <a:latin typeface=".AppleSystemUIFont"/>
              </a:rPr>
              <a:t>4. </a:t>
            </a:r>
            <a:r>
              <a:rPr lang="zh-CN" altLang="en-US" b="1" dirty="0">
                <a:solidFill>
                  <a:srgbClr val="0E0E0E"/>
                </a:solidFill>
                <a:effectLst/>
                <a:latin typeface=".AppleSystemUIFont"/>
              </a:rPr>
              <a:t>预定</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预定是救恩链中的第四个环节，表示神在创世以前就决定了祂的计划，包括祂的百姓将效法基督的模样，并在永恒中得荣耀。神的预定显示了祂的主权和恩典。</a:t>
            </a:r>
          </a:p>
          <a:p>
            <a:br>
              <a:rPr lang="zh-CN" altLang="en-US" dirty="0">
                <a:effectLst/>
              </a:rPr>
            </a:br>
            <a:endParaRPr lang="zh-CN" altLang="en-US" dirty="0">
              <a:effectLst/>
            </a:endParaRPr>
          </a:p>
          <a:p>
            <a:r>
              <a:rPr lang="en-US" altLang="zh-CN" b="1" dirty="0">
                <a:solidFill>
                  <a:srgbClr val="0E0E0E"/>
                </a:solidFill>
                <a:effectLst/>
                <a:latin typeface=".AppleSystemUIFont"/>
              </a:rPr>
              <a:t>5. </a:t>
            </a:r>
            <a:r>
              <a:rPr lang="zh-CN" altLang="en-US" b="1" dirty="0">
                <a:solidFill>
                  <a:srgbClr val="0E0E0E"/>
                </a:solidFill>
                <a:effectLst/>
                <a:latin typeface=".AppleSystemUIFont"/>
              </a:rPr>
              <a:t>预知</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预知不仅仅是指神预先知道未来的事件，而是指祂预先在爱中认识并选择了祂的百姓。这种“认识”是一种亲密的爱之关系，表明神的恩典起始于祂的主权之爱。</a:t>
            </a:r>
          </a:p>
          <a:p>
            <a:br>
              <a:rPr lang="zh-CN" altLang="en-US" dirty="0">
                <a:effectLst/>
              </a:rPr>
            </a:br>
            <a:endParaRPr lang="zh-CN" altLang="en-US" dirty="0">
              <a:effectLst/>
            </a:endParaRPr>
          </a:p>
          <a:p>
            <a:r>
              <a:rPr lang="zh-CN" altLang="en-US" b="1" dirty="0">
                <a:solidFill>
                  <a:srgbClr val="0E0E0E"/>
                </a:solidFill>
                <a:effectLst/>
                <a:latin typeface=".AppleSystemUIFont"/>
              </a:rPr>
              <a:t>救恩的完全性</a:t>
            </a:r>
            <a:endParaRPr lang="zh-CN" altLang="en-US" dirty="0">
              <a:solidFill>
                <a:srgbClr val="0E0E0E"/>
              </a:solidFill>
              <a:effectLst/>
              <a:latin typeface=".AppleSystemUIFont"/>
            </a:endParaRP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这五个黄金环节形成了一个完整的救恩链条，无法分开。如果没有其中的任何一个环节，救恩计划就不完整。神的救恩计划完全基于祂的恩典和主权，最终目的是使神得荣耀。</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如同罗马书</a:t>
            </a:r>
            <a:r>
              <a:rPr lang="en-US" altLang="zh-CN" dirty="0">
                <a:solidFill>
                  <a:srgbClr val="0E0E0E"/>
                </a:solidFill>
                <a:effectLst/>
                <a:latin typeface=".AppleSystemUIFont"/>
              </a:rPr>
              <a:t>8:28</a:t>
            </a:r>
            <a:r>
              <a:rPr lang="zh-CN" altLang="en-US" dirty="0">
                <a:solidFill>
                  <a:srgbClr val="0E0E0E"/>
                </a:solidFill>
                <a:effectLst/>
                <a:latin typeface=".AppleSystemUIFont"/>
              </a:rPr>
              <a:t>所言：“我们晓得万事都互相效力，叫爱神的人得益处，就是按他旨意被召的人。”神在救恩中的每一步都带有确定性，确保祂的百姓必得荣耀。</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b="1" dirty="0">
                <a:solidFill>
                  <a:srgbClr val="0E0E0E"/>
                </a:solidFill>
                <a:effectLst/>
                <a:latin typeface=".AppleSystemUIFont"/>
              </a:rPr>
              <a:t>“除非你的恩典呼召了我，并教导我的心灵，</a:t>
            </a:r>
            <a:endParaRPr lang="zh-CN" altLang="en-US" dirty="0">
              <a:solidFill>
                <a:srgbClr val="0E0E0E"/>
              </a:solidFill>
              <a:effectLst/>
              <a:latin typeface=".AppleSystemUIFont"/>
            </a:endParaRPr>
          </a:p>
          <a:p>
            <a:r>
              <a:rPr lang="zh-CN" altLang="en-US" b="1" dirty="0">
                <a:solidFill>
                  <a:srgbClr val="0E0E0E"/>
                </a:solidFill>
                <a:effectLst/>
                <a:latin typeface=".AppleSystemUIFont"/>
              </a:rPr>
              <a:t>否则这世界会使我沉迷，对天上荣光视而不见。”</a:t>
            </a:r>
            <a:endParaRPr lang="zh-CN" altLang="en-US" dirty="0">
              <a:solidFill>
                <a:srgbClr val="0E0E0E"/>
              </a:solidFill>
              <a:effectLst/>
              <a:latin typeface=".AppleSystemUIFont"/>
            </a:endParaRPr>
          </a:p>
          <a:p>
            <a:r>
              <a:rPr lang="en-US" altLang="zh-CN" dirty="0">
                <a:solidFill>
                  <a:srgbClr val="0E0E0E"/>
                </a:solidFill>
                <a:effectLst/>
                <a:latin typeface=".AppleSystemUIFont"/>
              </a:rPr>
              <a:t>——</a:t>
            </a:r>
            <a:r>
              <a:rPr lang="zh-CN" altLang="en-US" dirty="0">
                <a:solidFill>
                  <a:srgbClr val="0E0E0E"/>
                </a:solidFill>
                <a:effectLst/>
                <a:latin typeface=".AppleSystemUIFont"/>
              </a:rPr>
              <a:t>诗歌</a:t>
            </a:r>
            <a:r>
              <a:rPr lang="en-US" altLang="zh-CN" dirty="0">
                <a:solidFill>
                  <a:srgbClr val="0E0E0E"/>
                </a:solidFill>
                <a:effectLst/>
                <a:latin typeface=".AppleSystemUIFont"/>
              </a:rPr>
              <a:t>《</a:t>
            </a:r>
            <a:r>
              <a:rPr lang="zh-CN" altLang="en-US" dirty="0">
                <a:solidFill>
                  <a:srgbClr val="0E0E0E"/>
                </a:solidFill>
                <a:effectLst/>
                <a:latin typeface=".AppleSystemUIFont"/>
              </a:rPr>
              <a:t>我的主，我并未选择你</a:t>
            </a:r>
            <a:r>
              <a:rPr lang="en-US" altLang="zh-CN" dirty="0">
                <a:solidFill>
                  <a:srgbClr val="0E0E0E"/>
                </a:solidFill>
                <a:effectLst/>
                <a:latin typeface=".AppleSystemUIFont"/>
              </a:rPr>
              <a:t>》</a:t>
            </a:r>
          </a:p>
          <a:p>
            <a:br>
              <a:rPr lang="zh-CN" altLang="en-US" dirty="0">
                <a:effectLst/>
              </a:rPr>
            </a:br>
            <a:endParaRPr lang="zh-CN" altLang="en-US" dirty="0">
              <a:effectLst/>
            </a:endParaRPr>
          </a:p>
          <a:p>
            <a:r>
              <a:rPr lang="zh-CN" altLang="en-US" b="1" dirty="0">
                <a:solidFill>
                  <a:srgbClr val="0E0E0E"/>
                </a:solidFill>
                <a:effectLst/>
                <a:latin typeface=".AppleSystemUIFont"/>
              </a:rPr>
              <a:t>总结</a:t>
            </a:r>
            <a:endParaRPr lang="zh-CN" altLang="en-US" dirty="0">
              <a:solidFill>
                <a:srgbClr val="0E0E0E"/>
              </a:solidFill>
              <a:effectLst/>
              <a:latin typeface=".AppleSystemUIFont"/>
            </a:endParaRPr>
          </a:p>
          <a:p>
            <a:r>
              <a:rPr lang="zh-CN" altLang="en-US" dirty="0">
                <a:solidFill>
                  <a:srgbClr val="0E0E0E"/>
                </a:solidFill>
                <a:effectLst/>
                <a:latin typeface=".AppleSystemUIFont"/>
              </a:rPr>
              <a:t>救恩链中的每一个环节都反映了神的恩典与主权。最终，所有被神预知、预定、呼召并称义的人，必在荣耀中与神永远同住。这是神救恩计划的荣耀所在，值得每一个信徒献上感恩和赞美。</a:t>
            </a:r>
          </a:p>
          <a:p>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b"/>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fontAlgn="base" hangingPunct="1">
              <a:spcBef>
                <a:spcPct val="0"/>
              </a:spcBef>
              <a:spcAft>
                <a:spcPct val="0"/>
              </a:spcAft>
            </a:pPr>
            <a:fld id="{3B884D0E-3888-5648-89F4-B6C19E2F37A8}" type="slidenum">
              <a:rPr lang="zh-CN" altLang="en-US" sz="1200">
                <a:solidFill>
                  <a:prstClr val="black"/>
                </a:solidFill>
                <a:ea typeface="ＭＳ Ｐゴシック" charset="0"/>
                <a:cs typeface="ＭＳ Ｐゴシック" charset="0"/>
              </a:rPr>
              <a:pPr algn="r" eaLnBrk="1" fontAlgn="base" hangingPunct="1">
                <a:spcBef>
                  <a:spcPct val="0"/>
                </a:spcBef>
                <a:spcAft>
                  <a:spcPct val="0"/>
                </a:spcAft>
              </a:pPr>
              <a:t>175</a:t>
            </a:fld>
            <a:endParaRPr lang="en-US" altLang="zh-CN" sz="1200">
              <a:solidFill>
                <a:prstClr val="black"/>
              </a:solidFill>
              <a:ea typeface="ＭＳ Ｐゴシック" charset="0"/>
              <a:cs typeface="ＭＳ Ｐゴシック" charset="0"/>
            </a:endParaRPr>
          </a:p>
        </p:txBody>
      </p:sp>
      <p:sp>
        <p:nvSpPr>
          <p:cNvPr id="673794" name="Rectangle 2"/>
          <p:cNvSpPr>
            <a:spLocks noGrp="1" noRot="1" noChangeAspect="1" noChangeArrowheads="1" noTextEdit="1"/>
          </p:cNvSpPr>
          <p:nvPr>
            <p:ph type="sldImg"/>
          </p:nvPr>
        </p:nvSpPr>
        <p:spPr>
          <a:solidFill>
            <a:srgbClr val="FFFFFF"/>
          </a:solidFill>
          <a:ln/>
        </p:spPr>
      </p:sp>
      <p:sp>
        <p:nvSpPr>
          <p:cNvPr id="673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3115208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solidFill>
                  <a:prstClr val="white"/>
                </a:solidFill>
              </a:rPr>
              <a:pPr/>
              <a:t>176</a:t>
            </a:fld>
            <a:endParaRPr lang="en-US">
              <a:solidFill>
                <a:prstClr val="white"/>
              </a:solidFill>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8920277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solidFill>
                  <a:prstClr val="black"/>
                </a:solidFill>
              </a:rPr>
              <a:pPr/>
              <a:t>178</a:t>
            </a:fld>
            <a:endParaRPr lang="en-US">
              <a:solidFill>
                <a:prstClr val="black"/>
              </a:solidFill>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NS-Rom5-8-Slide 42</a:t>
            </a:r>
          </a:p>
          <a:p>
            <a:r>
              <a:rPr lang="en-US" dirty="0"/>
              <a:t>SA-07-Position in Christ-4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27460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endParaRPr lang="en-US" sz="3600">
              <a:solidFill>
                <a:prstClr val="white"/>
              </a:solidFill>
            </a:endParaRPr>
          </a:p>
        </p:txBody>
      </p:sp>
      <p:sp>
        <p:nvSpPr>
          <p:cNvPr id="15" name="Date Placeholder 14"/>
          <p:cNvSpPr>
            <a:spLocks noGrp="1"/>
          </p:cNvSpPr>
          <p:nvPr>
            <p:ph type="dt" sz="half" idx="10"/>
          </p:nvPr>
        </p:nvSpPr>
        <p:spPr/>
        <p:txBody>
          <a:bodyPr/>
          <a:lstStyle/>
          <a:p>
            <a:pPr>
              <a:defRPr/>
            </a:pPr>
            <a:endParaRPr lang="en-US">
              <a:solidFill>
                <a:srgbClr val="FEFAC9"/>
              </a:solidFill>
            </a:endParaRPr>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solidFill>
                  <a:srgbClr val="FEFAC9"/>
                </a:solidFill>
              </a:rPr>
              <a:pPr>
                <a:defRPr/>
              </a:pPr>
              <a:t>‹#›</a:t>
            </a:fld>
            <a:endParaRPr lang="en-US">
              <a:solidFill>
                <a:srgbClr val="FEFAC9"/>
              </a:solidFill>
            </a:endParaRPr>
          </a:p>
        </p:txBody>
      </p:sp>
      <p:sp>
        <p:nvSpPr>
          <p:cNvPr id="17" name="Footer Placeholder 16"/>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2565515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843512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0194922"/>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859161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721751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SimSun" charset="0"/>
                <a:cs typeface="SimSun" charset="0"/>
              </a:defRPr>
            </a:lvl1pPr>
          </a:lstStyle>
          <a:p>
            <a:pPr>
              <a:defRPr/>
            </a:pPr>
            <a:fld id="{94816C3E-AA50-5442-AE68-95460402F2FF}" type="slidenum">
              <a:rPr lang="en-US"/>
              <a:pPr>
                <a:defRPr/>
              </a:pPr>
              <a:t>‹#›</a:t>
            </a:fld>
            <a:endParaRPr lang="en-US"/>
          </a:p>
        </p:txBody>
      </p:sp>
    </p:spTree>
    <p:extLst>
      <p:ext uri="{BB962C8B-B14F-4D97-AF65-F5344CB8AC3E}">
        <p14:creationId xmlns:p14="http://schemas.microsoft.com/office/powerpoint/2010/main" val="14001214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p:txBody>
          <a:bodyPr/>
          <a:lstStyle>
            <a:lvl1pPr>
              <a:defRPr/>
            </a:lvl1pPr>
          </a:lstStyle>
          <a:p>
            <a:pPr>
              <a:defRPr/>
            </a:pPr>
            <a:fld id="{124FC1F1-3D31-6644-A0B4-E45A62D4520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462603224"/>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p:txBody>
          <a:bodyPr/>
          <a:lstStyle>
            <a:lvl1pPr>
              <a:defRPr/>
            </a:lvl1pPr>
          </a:lstStyle>
          <a:p>
            <a:pPr>
              <a:defRPr/>
            </a:pPr>
            <a:fld id="{6D6B5BBC-FDDB-5144-B895-DA21080BA5C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90315634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p:txBody>
          <a:bodyPr/>
          <a:lstStyle>
            <a:lvl1pPr>
              <a:defRPr/>
            </a:lvl1pPr>
          </a:lstStyle>
          <a:p>
            <a:pPr>
              <a:defRPr/>
            </a:pPr>
            <a:fld id="{E657ED60-4AB3-A043-B8C6-E9B7582A457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05595266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p:txBody>
          <a:bodyPr/>
          <a:lstStyle>
            <a:lvl1pPr>
              <a:defRPr/>
            </a:lvl1pPr>
          </a:lstStyle>
          <a:p>
            <a:pPr>
              <a:defRPr/>
            </a:pPr>
            <a:fld id="{6F1A5F44-ECF7-F94D-ABC2-D14FC30E0F68}"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51982664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p:txBody>
          <a:bodyPr/>
          <a:lstStyle>
            <a:lvl1pPr>
              <a:defRPr/>
            </a:lvl1pPr>
          </a:lstStyle>
          <a:p>
            <a:pPr>
              <a:defRPr/>
            </a:pPr>
            <a:fld id="{B8AA0ABB-E4EB-D348-8402-A37AA0B43A87}"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599659419"/>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p:txBody>
          <a:bodyPr/>
          <a:lstStyle>
            <a:lvl1pPr>
              <a:defRPr/>
            </a:lvl1pPr>
          </a:lstStyle>
          <a:p>
            <a:pPr>
              <a:defRPr/>
            </a:pPr>
            <a:fld id="{BA92292A-351F-3A44-8DAB-BEF78A9B0884}"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84224537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787842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p:txBody>
          <a:bodyPr/>
          <a:lstStyle>
            <a:lvl1pPr>
              <a:defRPr/>
            </a:lvl1pPr>
          </a:lstStyle>
          <a:p>
            <a:pPr>
              <a:defRPr/>
            </a:pPr>
            <a:fld id="{148CA014-BA4C-CC47-A791-4C37BB4EB71D}"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08600150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p:txBody>
          <a:bodyPr/>
          <a:lstStyle>
            <a:lvl1pPr>
              <a:defRPr/>
            </a:lvl1pPr>
          </a:lstStyle>
          <a:p>
            <a:pPr>
              <a:defRPr/>
            </a:pPr>
            <a:fld id="{7A25B49D-7D11-A049-A785-660D1667527C}"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208153137"/>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p:txBody>
          <a:bodyPr/>
          <a:lstStyle>
            <a:lvl1pPr>
              <a:defRPr/>
            </a:lvl1pPr>
          </a:lstStyle>
          <a:p>
            <a:pPr>
              <a:defRPr/>
            </a:pPr>
            <a:fld id="{B99FD0AA-99C3-A649-AA58-61CD7759607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79835338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p:txBody>
          <a:bodyPr/>
          <a:lstStyle>
            <a:lvl1pPr>
              <a:defRPr/>
            </a:lvl1pPr>
          </a:lstStyle>
          <a:p>
            <a:pPr>
              <a:defRPr/>
            </a:pPr>
            <a:fld id="{BC7048A6-542C-814A-84C9-439B5BD8FA8D}"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080815121"/>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6985064B-8DC8-A042-8364-C32A597D752F}" type="slidenum">
              <a:rPr lang="zh-CN" altLang="en-US">
                <a:solidFill>
                  <a:srgbClr val="333333"/>
                </a:solidFill>
              </a:rPr>
              <a:pPr>
                <a:defRPr/>
              </a:pPr>
              <a:t>‹#›</a:t>
            </a:fld>
            <a:endParaRPr lang="en-US" altLang="zh-CN">
              <a:solidFill>
                <a:srgbClr val="333333"/>
              </a:solidFill>
            </a:endParaRPr>
          </a:p>
        </p:txBody>
      </p:sp>
    </p:spTree>
    <p:extLst>
      <p:ext uri="{BB962C8B-B14F-4D97-AF65-F5344CB8AC3E}">
        <p14:creationId xmlns:p14="http://schemas.microsoft.com/office/powerpoint/2010/main" val="39522374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3F4A8135-F0C7-514D-AEFE-459DDD95AE1F}" type="slidenum">
              <a:rPr lang="zh-CN" altLang="en-US">
                <a:solidFill>
                  <a:srgbClr val="333333"/>
                </a:solidFill>
              </a:rPr>
              <a:pPr>
                <a:defRPr/>
              </a:pPr>
              <a:t>‹#›</a:t>
            </a:fld>
            <a:endParaRPr lang="en-US" altLang="zh-CN">
              <a:solidFill>
                <a:srgbClr val="333333"/>
              </a:solidFill>
            </a:endParaRPr>
          </a:p>
        </p:txBody>
      </p:sp>
    </p:spTree>
    <p:extLst>
      <p:ext uri="{BB962C8B-B14F-4D97-AF65-F5344CB8AC3E}">
        <p14:creationId xmlns:p14="http://schemas.microsoft.com/office/powerpoint/2010/main" val="248800865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3E759E83-8E12-5149-875F-53E0F89387B7}" type="slidenum">
              <a:rPr lang="zh-CN" altLang="en-US">
                <a:solidFill>
                  <a:srgbClr val="333333"/>
                </a:solidFill>
              </a:rPr>
              <a:pPr>
                <a:defRPr/>
              </a:pPr>
              <a:t>‹#›</a:t>
            </a:fld>
            <a:endParaRPr lang="en-US" altLang="zh-CN">
              <a:solidFill>
                <a:srgbClr val="333333"/>
              </a:solidFill>
            </a:endParaRPr>
          </a:p>
        </p:txBody>
      </p:sp>
    </p:spTree>
    <p:extLst>
      <p:ext uri="{BB962C8B-B14F-4D97-AF65-F5344CB8AC3E}">
        <p14:creationId xmlns:p14="http://schemas.microsoft.com/office/powerpoint/2010/main" val="22118277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pPr>
              <a:defRPr/>
            </a:pPr>
            <a:fld id="{433A40C3-3F8B-3243-A878-BEEA584E0B82}" type="slidenum">
              <a:rPr lang="zh-CN" altLang="en-US">
                <a:solidFill>
                  <a:srgbClr val="333333"/>
                </a:solidFill>
              </a:rPr>
              <a:pPr>
                <a:defRPr/>
              </a:pPr>
              <a:t>‹#›</a:t>
            </a:fld>
            <a:endParaRPr lang="en-US" altLang="zh-CN">
              <a:solidFill>
                <a:srgbClr val="333333"/>
              </a:solidFill>
            </a:endParaRPr>
          </a:p>
        </p:txBody>
      </p:sp>
    </p:spTree>
    <p:extLst>
      <p:ext uri="{BB962C8B-B14F-4D97-AF65-F5344CB8AC3E}">
        <p14:creationId xmlns:p14="http://schemas.microsoft.com/office/powerpoint/2010/main" val="34543439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pPr>
              <a:defRPr/>
            </a:pPr>
            <a:fld id="{FBA05AD7-7D43-BA43-A12B-0623F20FE17B}" type="slidenum">
              <a:rPr lang="zh-CN" altLang="en-US">
                <a:solidFill>
                  <a:srgbClr val="333333"/>
                </a:solidFill>
              </a:rPr>
              <a:pPr>
                <a:defRPr/>
              </a:pPr>
              <a:t>‹#›</a:t>
            </a:fld>
            <a:endParaRPr lang="en-US" altLang="zh-CN">
              <a:solidFill>
                <a:srgbClr val="333333"/>
              </a:solidFill>
            </a:endParaRPr>
          </a:p>
        </p:txBody>
      </p:sp>
    </p:spTree>
    <p:extLst>
      <p:ext uri="{BB962C8B-B14F-4D97-AF65-F5344CB8AC3E}">
        <p14:creationId xmlns:p14="http://schemas.microsoft.com/office/powerpoint/2010/main" val="5772437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pPr>
              <a:defRPr/>
            </a:pPr>
            <a:fld id="{E93F33F6-F300-9D40-8799-E04639A3DDED}" type="slidenum">
              <a:rPr lang="zh-CN" altLang="en-US">
                <a:solidFill>
                  <a:srgbClr val="333333"/>
                </a:solidFill>
              </a:rPr>
              <a:pPr>
                <a:defRPr/>
              </a:pPr>
              <a:t>‹#›</a:t>
            </a:fld>
            <a:endParaRPr lang="en-US" altLang="zh-CN">
              <a:solidFill>
                <a:srgbClr val="333333"/>
              </a:solidFill>
            </a:endParaRPr>
          </a:p>
        </p:txBody>
      </p:sp>
    </p:spTree>
    <p:extLst>
      <p:ext uri="{BB962C8B-B14F-4D97-AF65-F5344CB8AC3E}">
        <p14:creationId xmlns:p14="http://schemas.microsoft.com/office/powerpoint/2010/main" val="2259867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solidFill>
                <a:srgbClr val="FEFAC9"/>
              </a:solidFill>
            </a:endParaRPr>
          </a:p>
        </p:txBody>
      </p:sp>
      <p:sp>
        <p:nvSpPr>
          <p:cNvPr id="6" name="Rectangle 5"/>
          <p:cNvSpPr>
            <a:spLocks noGrp="1" noChangeArrowheads="1"/>
          </p:cNvSpPr>
          <p:nvPr>
            <p:ph type="sldNum" sz="quarter" idx="11"/>
          </p:nvPr>
        </p:nvSpPr>
        <p:spPr/>
        <p:txBody>
          <a:bodyPr/>
          <a:lstStyle>
            <a:lvl1pPr>
              <a:defRPr/>
            </a:lvl1pPr>
          </a:lstStyle>
          <a:p>
            <a:pPr>
              <a:defRPr/>
            </a:pPr>
            <a:fld id="{0631EE65-63C7-574E-8867-3CA12628F654}" type="slidenum">
              <a:rPr lang="en-US">
                <a:solidFill>
                  <a:srgbClr val="FEFAC9"/>
                </a:solidFill>
              </a:rPr>
              <a:pPr>
                <a:defRPr/>
              </a:pPr>
              <a:t>‹#›</a:t>
            </a:fld>
            <a:endParaRPr lang="en-US">
              <a:solidFill>
                <a:srgbClr val="FEFAC9"/>
              </a:solidFill>
            </a:endParaRPr>
          </a:p>
        </p:txBody>
      </p:sp>
      <p:sp>
        <p:nvSpPr>
          <p:cNvPr id="7" name="Rectangle 22"/>
          <p:cNvSpPr>
            <a:spLocks noGrp="1" noChangeArrowheads="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381387597"/>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9AFEDF55-5731-1642-B2B5-BE785C3BBA6F}" type="slidenum">
              <a:rPr lang="zh-CN" altLang="en-US">
                <a:solidFill>
                  <a:srgbClr val="333333"/>
                </a:solidFill>
              </a:rPr>
              <a:pPr>
                <a:defRPr/>
              </a:pPr>
              <a:t>‹#›</a:t>
            </a:fld>
            <a:endParaRPr lang="en-US" altLang="zh-CN">
              <a:solidFill>
                <a:srgbClr val="333333"/>
              </a:solidFill>
            </a:endParaRPr>
          </a:p>
        </p:txBody>
      </p:sp>
    </p:spTree>
    <p:extLst>
      <p:ext uri="{BB962C8B-B14F-4D97-AF65-F5344CB8AC3E}">
        <p14:creationId xmlns:p14="http://schemas.microsoft.com/office/powerpoint/2010/main" val="4904999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29591767-8F83-3247-B9C2-16197EE247C5}" type="slidenum">
              <a:rPr lang="zh-CN" altLang="en-US">
                <a:solidFill>
                  <a:srgbClr val="333333"/>
                </a:solidFill>
              </a:rPr>
              <a:pPr>
                <a:defRPr/>
              </a:pPr>
              <a:t>‹#›</a:t>
            </a:fld>
            <a:endParaRPr lang="en-US" altLang="zh-CN">
              <a:solidFill>
                <a:srgbClr val="333333"/>
              </a:solidFill>
            </a:endParaRPr>
          </a:p>
        </p:txBody>
      </p:sp>
    </p:spTree>
    <p:extLst>
      <p:ext uri="{BB962C8B-B14F-4D97-AF65-F5344CB8AC3E}">
        <p14:creationId xmlns:p14="http://schemas.microsoft.com/office/powerpoint/2010/main" val="20187010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171F67FF-FA51-E442-9BD0-2D54DACE427C}" type="slidenum">
              <a:rPr lang="zh-CN" altLang="en-US">
                <a:solidFill>
                  <a:srgbClr val="333333"/>
                </a:solidFill>
              </a:rPr>
              <a:pPr>
                <a:defRPr/>
              </a:pPr>
              <a:t>‹#›</a:t>
            </a:fld>
            <a:endParaRPr lang="en-US" altLang="zh-CN">
              <a:solidFill>
                <a:srgbClr val="333333"/>
              </a:solidFill>
            </a:endParaRPr>
          </a:p>
        </p:txBody>
      </p:sp>
    </p:spTree>
    <p:extLst>
      <p:ext uri="{BB962C8B-B14F-4D97-AF65-F5344CB8AC3E}">
        <p14:creationId xmlns:p14="http://schemas.microsoft.com/office/powerpoint/2010/main" val="11200575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zh-CN" alt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zh-CN" alt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12E605AD-328D-1441-A4C0-159500C5A30C}" type="slidenum">
              <a:rPr lang="zh-CN" altLang="en-US">
                <a:solidFill>
                  <a:srgbClr val="333333"/>
                </a:solidFill>
              </a:rPr>
              <a:pPr>
                <a:defRPr/>
              </a:pPr>
              <a:t>‹#›</a:t>
            </a:fld>
            <a:endParaRPr lang="en-US" altLang="zh-CN">
              <a:solidFill>
                <a:srgbClr val="333333"/>
              </a:solidFill>
            </a:endParaRPr>
          </a:p>
        </p:txBody>
      </p:sp>
    </p:spTree>
    <p:extLst>
      <p:ext uri="{BB962C8B-B14F-4D97-AF65-F5344CB8AC3E}">
        <p14:creationId xmlns:p14="http://schemas.microsoft.com/office/powerpoint/2010/main" val="41839797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zh-CN" alt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7D4693F0-859D-0340-9958-E4A175A70E39}" type="slidenum">
              <a:rPr lang="zh-CN" altLang="en-US"/>
              <a:pPr>
                <a:defRPr/>
              </a:pPr>
              <a:t>‹#›</a:t>
            </a:fld>
            <a:endParaRPr lang="en-US" altLang="zh-CN"/>
          </a:p>
        </p:txBody>
      </p:sp>
    </p:spTree>
    <p:extLst>
      <p:ext uri="{BB962C8B-B14F-4D97-AF65-F5344CB8AC3E}">
        <p14:creationId xmlns:p14="http://schemas.microsoft.com/office/powerpoint/2010/main" val="296694748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charset="0"/>
              </a:defRPr>
            </a:lvl1pPr>
          </a:lstStyle>
          <a:p>
            <a:pPr>
              <a:defRPr/>
            </a:pPr>
            <a:endParaRPr lang="zh-CN" altLang="en-US"/>
          </a:p>
        </p:txBody>
      </p:sp>
      <p:sp>
        <p:nvSpPr>
          <p:cNvPr id="5" name="Rectangle 5"/>
          <p:cNvSpPr>
            <a:spLocks noGrp="1" noChangeArrowheads="1"/>
          </p:cNvSpPr>
          <p:nvPr>
            <p:ph type="ftr" sz="quarter" idx="11"/>
          </p:nvPr>
        </p:nvSpPr>
        <p:spPr/>
        <p:txBody>
          <a:bodyPr/>
          <a:lstStyle>
            <a:lvl1pPr eaLnBrk="1" hangingPunct="1">
              <a:defRPr>
                <a:latin typeface="Times New Roman" charset="0"/>
              </a:defRPr>
            </a:lvl1pPr>
          </a:lstStyle>
          <a:p>
            <a:pPr>
              <a:defRPr/>
            </a:pPr>
            <a:endParaRPr lang="zh-CN" alt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20F497F-C165-9C4F-9E20-95A85E06DFC8}" type="slidenum">
              <a:rPr lang="zh-CN" altLang="en-US"/>
              <a:pPr>
                <a:defRPr/>
              </a:pPr>
              <a:t>‹#›</a:t>
            </a:fld>
            <a:endParaRPr lang="en-US" altLang="zh-CN"/>
          </a:p>
        </p:txBody>
      </p:sp>
    </p:spTree>
    <p:extLst>
      <p:ext uri="{BB962C8B-B14F-4D97-AF65-F5344CB8AC3E}">
        <p14:creationId xmlns:p14="http://schemas.microsoft.com/office/powerpoint/2010/main" val="36793409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13D65723-5AE2-1540-BA79-9B58FA0DAB46}" type="slidenum">
              <a:rPr lang="zh-CN" altLang="en-US"/>
              <a:pPr>
                <a:defRPr/>
              </a:pPr>
              <a:t>‹#›</a:t>
            </a:fld>
            <a:endParaRPr lang="en-US" altLang="zh-CN"/>
          </a:p>
        </p:txBody>
      </p:sp>
    </p:spTree>
    <p:extLst>
      <p:ext uri="{BB962C8B-B14F-4D97-AF65-F5344CB8AC3E}">
        <p14:creationId xmlns:p14="http://schemas.microsoft.com/office/powerpoint/2010/main" val="251943957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799231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76705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64201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2116532549"/>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5828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67873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2602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0149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24702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85782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08538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48087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solidFill>
                <a:srgbClr val="272776"/>
              </a:solidFill>
            </a:endParaRPr>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solidFill>
                <a:srgbClr val="272776"/>
              </a:solidFill>
            </a:endParaRPr>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64178203-3DAB-A746-BA89-AD1EC243FCE4}"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2435017136"/>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6" name="Rectangle 8"/>
          <p:cNvSpPr>
            <a:spLocks noGrp="1" noChangeArrowheads="1"/>
          </p:cNvSpPr>
          <p:nvPr>
            <p:ph type="sldNum" sz="quarter" idx="12"/>
          </p:nvPr>
        </p:nvSpPr>
        <p:spPr/>
        <p:txBody>
          <a:bodyPr/>
          <a:lstStyle>
            <a:lvl1pPr>
              <a:defRPr/>
            </a:lvl1pPr>
          </a:lstStyle>
          <a:p>
            <a:pPr>
              <a:defRPr/>
            </a:pPr>
            <a:fld id="{83D7C5E3-2BF0-C44D-B847-DA9017C4A557}"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160675081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67313207"/>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5DF28AD-CA6B-2245-AA18-8A53164285CF}"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104801486"/>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7" name="Rectangle 8"/>
          <p:cNvSpPr>
            <a:spLocks noGrp="1" noChangeArrowheads="1"/>
          </p:cNvSpPr>
          <p:nvPr>
            <p:ph type="sldNum" sz="quarter" idx="12"/>
          </p:nvPr>
        </p:nvSpPr>
        <p:spPr/>
        <p:txBody>
          <a:bodyPr/>
          <a:lstStyle>
            <a:lvl1pPr>
              <a:defRPr/>
            </a:lvl1pPr>
          </a:lstStyle>
          <a:p>
            <a:pPr>
              <a:defRPr/>
            </a:pPr>
            <a:fld id="{B60D71AF-7453-1C44-B80C-A8CEA9720C94}"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3583892989"/>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9" name="Rectangle 8"/>
          <p:cNvSpPr>
            <a:spLocks noGrp="1" noChangeArrowheads="1"/>
          </p:cNvSpPr>
          <p:nvPr>
            <p:ph type="sldNum" sz="quarter" idx="12"/>
          </p:nvPr>
        </p:nvSpPr>
        <p:spPr/>
        <p:txBody>
          <a:bodyPr/>
          <a:lstStyle>
            <a:lvl1pPr>
              <a:defRPr/>
            </a:lvl1pPr>
          </a:lstStyle>
          <a:p>
            <a:pPr>
              <a:defRPr/>
            </a:pPr>
            <a:fld id="{C7975AEF-02FB-D34D-B218-B9345480F56A}"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207303427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4"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5" name="Rectangle 8"/>
          <p:cNvSpPr>
            <a:spLocks noGrp="1" noChangeArrowheads="1"/>
          </p:cNvSpPr>
          <p:nvPr>
            <p:ph type="sldNum" sz="quarter" idx="12"/>
          </p:nvPr>
        </p:nvSpPr>
        <p:spPr/>
        <p:txBody>
          <a:bodyPr/>
          <a:lstStyle>
            <a:lvl1pPr>
              <a:defRPr/>
            </a:lvl1pPr>
          </a:lstStyle>
          <a:p>
            <a:pPr>
              <a:defRPr/>
            </a:pPr>
            <a:fld id="{9AB1D17A-716B-D74C-881F-51BF34191CFC}"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377645993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3"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4" name="Rectangle 8"/>
          <p:cNvSpPr>
            <a:spLocks noGrp="1" noChangeArrowheads="1"/>
          </p:cNvSpPr>
          <p:nvPr>
            <p:ph type="sldNum" sz="quarter" idx="12"/>
          </p:nvPr>
        </p:nvSpPr>
        <p:spPr/>
        <p:txBody>
          <a:bodyPr/>
          <a:lstStyle>
            <a:lvl1pPr>
              <a:defRPr/>
            </a:lvl1pPr>
          </a:lstStyle>
          <a:p>
            <a:pPr>
              <a:defRPr/>
            </a:pPr>
            <a:fld id="{2A1FD2D2-DE2F-664E-A9EE-2B9041E7D187}"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322420402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7" name="Rectangle 8"/>
          <p:cNvSpPr>
            <a:spLocks noGrp="1" noChangeArrowheads="1"/>
          </p:cNvSpPr>
          <p:nvPr>
            <p:ph type="sldNum" sz="quarter" idx="12"/>
          </p:nvPr>
        </p:nvSpPr>
        <p:spPr/>
        <p:txBody>
          <a:bodyPr/>
          <a:lstStyle>
            <a:lvl1pPr>
              <a:defRPr/>
            </a:lvl1pPr>
          </a:lstStyle>
          <a:p>
            <a:pPr>
              <a:defRPr/>
            </a:pPr>
            <a:fld id="{B2198508-F9A2-5C4A-BE64-F16F6DD854DF}"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329449423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7" name="Rectangle 8"/>
          <p:cNvSpPr>
            <a:spLocks noGrp="1" noChangeArrowheads="1"/>
          </p:cNvSpPr>
          <p:nvPr>
            <p:ph type="sldNum" sz="quarter" idx="12"/>
          </p:nvPr>
        </p:nvSpPr>
        <p:spPr/>
        <p:txBody>
          <a:bodyPr/>
          <a:lstStyle>
            <a:lvl1pPr>
              <a:defRPr/>
            </a:lvl1pPr>
          </a:lstStyle>
          <a:p>
            <a:pPr>
              <a:defRPr/>
            </a:pPr>
            <a:fld id="{69588B07-9E42-A746-A454-F318C3E6DC8D}"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3369748017"/>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6" name="Rectangle 8"/>
          <p:cNvSpPr>
            <a:spLocks noGrp="1" noChangeArrowheads="1"/>
          </p:cNvSpPr>
          <p:nvPr>
            <p:ph type="sldNum" sz="quarter" idx="12"/>
          </p:nvPr>
        </p:nvSpPr>
        <p:spPr/>
        <p:txBody>
          <a:bodyPr/>
          <a:lstStyle>
            <a:lvl1pPr>
              <a:defRPr/>
            </a:lvl1pPr>
          </a:lstStyle>
          <a:p>
            <a:pPr>
              <a:defRPr/>
            </a:pPr>
            <a:fld id="{4F0CD0BA-6C94-4C40-B430-C41D4B246D6F}"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1669004852"/>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solidFill>
                <a:srgbClr val="272776"/>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272776"/>
              </a:solidFill>
            </a:endParaRPr>
          </a:p>
        </p:txBody>
      </p:sp>
      <p:sp>
        <p:nvSpPr>
          <p:cNvPr id="6" name="Rectangle 8"/>
          <p:cNvSpPr>
            <a:spLocks noGrp="1" noChangeArrowheads="1"/>
          </p:cNvSpPr>
          <p:nvPr>
            <p:ph type="sldNum" sz="quarter" idx="12"/>
          </p:nvPr>
        </p:nvSpPr>
        <p:spPr/>
        <p:txBody>
          <a:bodyPr/>
          <a:lstStyle>
            <a:lvl1pPr>
              <a:defRPr/>
            </a:lvl1pPr>
          </a:lstStyle>
          <a:p>
            <a:pPr>
              <a:defRPr/>
            </a:pPr>
            <a:fld id="{98823E97-FF5D-2444-9E92-51EE1136B44E}" type="slidenum">
              <a:rPr lang="en-US">
                <a:solidFill>
                  <a:srgbClr val="272776"/>
                </a:solidFill>
              </a:rPr>
              <a:pPr>
                <a:defRPr/>
              </a:pPr>
              <a:t>‹#›</a:t>
            </a:fld>
            <a:endParaRPr lang="en-US">
              <a:solidFill>
                <a:srgbClr val="272776"/>
              </a:solidFill>
            </a:endParaRPr>
          </a:p>
        </p:txBody>
      </p:sp>
    </p:spTree>
    <p:extLst>
      <p:ext uri="{BB962C8B-B14F-4D97-AF65-F5344CB8AC3E}">
        <p14:creationId xmlns:p14="http://schemas.microsoft.com/office/powerpoint/2010/main" val="2720196557"/>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zh-CN" altLang="en-US">
              <a:solidFill>
                <a:srgbClr val="272776"/>
              </a:solidFill>
            </a:endParaRPr>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zh-CN" altLang="en-US">
              <a:solidFill>
                <a:srgbClr val="272776"/>
              </a:solidFill>
            </a:endParaRPr>
          </a:p>
        </p:txBody>
      </p:sp>
      <p:sp>
        <p:nvSpPr>
          <p:cNvPr id="7" name="Rectangle 7"/>
          <p:cNvSpPr>
            <a:spLocks noGrp="1" noChangeArrowheads="1"/>
          </p:cNvSpPr>
          <p:nvPr>
            <p:ph type="sldNum" sz="quarter" idx="12"/>
          </p:nvPr>
        </p:nvSpPr>
        <p:spPr>
          <a:xfrm>
            <a:off x="6553200" y="6096000"/>
            <a:ext cx="1676400" cy="457200"/>
          </a:xfrm>
        </p:spPr>
        <p:txBody>
          <a:bodyPr/>
          <a:lstStyle>
            <a:lvl1pPr>
              <a:defRPr/>
            </a:lvl1pPr>
          </a:lstStyle>
          <a:p>
            <a:pPr>
              <a:defRPr/>
            </a:pPr>
            <a:fld id="{CDAB0991-AD2F-E34E-A622-E5ACFAAA2500}"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1957939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071652391"/>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81815C19-E24C-E44E-93EB-FD9A1308ED0D}"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40459408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7D50E3BC-B721-2F41-A3B5-184C091A1FD6}"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22990545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3CB8B37-5B0E-204C-B50F-6228AAF2B454}"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92269775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68BC8996-5288-074F-9E7A-789A4BE6EDDD}"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17149017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C7A720B0-D8EF-ED49-AA98-B48CA66F2209}"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26833742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1BF4537E-ABA8-D84A-8C8D-AC00CBBE9A5B}"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21551154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F7115A83-05D0-644E-AF30-7C6BB6FA1672}"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12545748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4A0EC88-2E12-3540-9445-40D7363E97EC}"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26558320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AD6090C-69E7-E746-87DF-96FCE35B5DF2}"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396093310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zh-CN" altLang="en-US">
              <a:solidFill>
                <a:srgbClr val="272776"/>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zh-CN" altLang="en-US">
              <a:solidFill>
                <a:srgbClr val="272776"/>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13F1A31-6F37-4244-B016-FCCA13C2A65F}" type="slidenum">
              <a:rPr lang="zh-CN" altLang="en-US">
                <a:solidFill>
                  <a:srgbClr val="272776"/>
                </a:solidFill>
              </a:rPr>
              <a:pPr>
                <a:defRPr/>
              </a:pPr>
              <a:t>‹#›</a:t>
            </a:fld>
            <a:endParaRPr lang="en-US" altLang="zh-CN">
              <a:solidFill>
                <a:srgbClr val="272776"/>
              </a:solidFill>
            </a:endParaRPr>
          </a:p>
        </p:txBody>
      </p:sp>
    </p:spTree>
    <p:extLst>
      <p:ext uri="{BB962C8B-B14F-4D97-AF65-F5344CB8AC3E}">
        <p14:creationId xmlns:p14="http://schemas.microsoft.com/office/powerpoint/2010/main" val="2924861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3DC84F-E63B-3A44-8C3F-A71073BE272E}"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99913245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8082" name="Rectangle 2"/>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558083" name="Rectangle 3"/>
          <p:cNvSpPr>
            <a:spLocks noGrp="1" noChangeArrowheads="1"/>
          </p:cNvSpPr>
          <p:nvPr>
            <p:ph type="subTitle" idx="1"/>
          </p:nvPr>
        </p:nvSpPr>
        <p:spPr>
          <a:xfrm>
            <a:off x="1371600" y="38100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D6EF3C8E-AD5D-6B48-904F-F78E69A4979E}" type="slidenum">
              <a:rPr lang="zh-CN" altLang="en-US"/>
              <a:pPr>
                <a:defRPr/>
              </a:pPr>
              <a:t>‹#›</a:t>
            </a:fld>
            <a:endParaRPr lang="en-US" altLang="zh-CN"/>
          </a:p>
        </p:txBody>
      </p:sp>
    </p:spTree>
    <p:extLst>
      <p:ext uri="{BB962C8B-B14F-4D97-AF65-F5344CB8AC3E}">
        <p14:creationId xmlns:p14="http://schemas.microsoft.com/office/powerpoint/2010/main" val="23264804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96BE5C87-6DE9-194F-95CF-A383D51B20C5}" type="slidenum">
              <a:rPr lang="zh-CN" altLang="en-US"/>
              <a:pPr>
                <a:defRPr/>
              </a:pPr>
              <a:t>‹#›</a:t>
            </a:fld>
            <a:endParaRPr lang="en-US" altLang="zh-CN"/>
          </a:p>
        </p:txBody>
      </p:sp>
    </p:spTree>
    <p:extLst>
      <p:ext uri="{BB962C8B-B14F-4D97-AF65-F5344CB8AC3E}">
        <p14:creationId xmlns:p14="http://schemas.microsoft.com/office/powerpoint/2010/main" val="11290937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FE2844B5-61C7-1F44-A602-8A3C4C471786}" type="slidenum">
              <a:rPr lang="zh-CN" altLang="en-US"/>
              <a:pPr>
                <a:defRPr/>
              </a:pPr>
              <a:t>‹#›</a:t>
            </a:fld>
            <a:endParaRPr lang="en-US" altLang="zh-CN"/>
          </a:p>
        </p:txBody>
      </p:sp>
    </p:spTree>
    <p:extLst>
      <p:ext uri="{BB962C8B-B14F-4D97-AF65-F5344CB8AC3E}">
        <p14:creationId xmlns:p14="http://schemas.microsoft.com/office/powerpoint/2010/main" val="23702357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FFE3C2E9-C490-374F-B3A3-150868D07DCB}" type="slidenum">
              <a:rPr lang="zh-CN" altLang="en-US"/>
              <a:pPr>
                <a:defRPr/>
              </a:pPr>
              <a:t>‹#›</a:t>
            </a:fld>
            <a:endParaRPr lang="en-US" altLang="zh-CN"/>
          </a:p>
        </p:txBody>
      </p:sp>
    </p:spTree>
    <p:extLst>
      <p:ext uri="{BB962C8B-B14F-4D97-AF65-F5344CB8AC3E}">
        <p14:creationId xmlns:p14="http://schemas.microsoft.com/office/powerpoint/2010/main" val="81128663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CF07A4A7-252A-0149-8E7B-A8EA9965CD5A}" type="slidenum">
              <a:rPr lang="zh-CN" altLang="en-US"/>
              <a:pPr>
                <a:defRPr/>
              </a:pPr>
              <a:t>‹#›</a:t>
            </a:fld>
            <a:endParaRPr lang="en-US" altLang="zh-CN"/>
          </a:p>
        </p:txBody>
      </p:sp>
    </p:spTree>
    <p:extLst>
      <p:ext uri="{BB962C8B-B14F-4D97-AF65-F5344CB8AC3E}">
        <p14:creationId xmlns:p14="http://schemas.microsoft.com/office/powerpoint/2010/main" val="21832428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6C688376-EE33-3F48-8598-13B52622AF34}" type="slidenum">
              <a:rPr lang="zh-CN" altLang="en-US"/>
              <a:pPr>
                <a:defRPr/>
              </a:pPr>
              <a:t>‹#›</a:t>
            </a:fld>
            <a:endParaRPr lang="en-US" altLang="zh-CN"/>
          </a:p>
        </p:txBody>
      </p:sp>
    </p:spTree>
    <p:extLst>
      <p:ext uri="{BB962C8B-B14F-4D97-AF65-F5344CB8AC3E}">
        <p14:creationId xmlns:p14="http://schemas.microsoft.com/office/powerpoint/2010/main" val="16620997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1EF1EC2E-E358-F248-B27E-99128C5BD791}" type="slidenum">
              <a:rPr lang="zh-CN" altLang="en-US"/>
              <a:pPr>
                <a:defRPr/>
              </a:pPr>
              <a:t>‹#›</a:t>
            </a:fld>
            <a:endParaRPr lang="en-US" altLang="zh-CN"/>
          </a:p>
        </p:txBody>
      </p:sp>
    </p:spTree>
    <p:extLst>
      <p:ext uri="{BB962C8B-B14F-4D97-AF65-F5344CB8AC3E}">
        <p14:creationId xmlns:p14="http://schemas.microsoft.com/office/powerpoint/2010/main" val="29184535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6E675B40-A3DE-6044-A05A-2A2E54B71E5C}" type="slidenum">
              <a:rPr lang="zh-CN" altLang="en-US"/>
              <a:pPr>
                <a:defRPr/>
              </a:pPr>
              <a:t>‹#›</a:t>
            </a:fld>
            <a:endParaRPr lang="en-US" altLang="zh-CN"/>
          </a:p>
        </p:txBody>
      </p:sp>
    </p:spTree>
    <p:extLst>
      <p:ext uri="{BB962C8B-B14F-4D97-AF65-F5344CB8AC3E}">
        <p14:creationId xmlns:p14="http://schemas.microsoft.com/office/powerpoint/2010/main" val="383840875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DD309007-815F-D24A-93E6-9FAB783D796E}" type="slidenum">
              <a:rPr lang="zh-CN" altLang="en-US"/>
              <a:pPr>
                <a:defRPr/>
              </a:pPr>
              <a:t>‹#›</a:t>
            </a:fld>
            <a:endParaRPr lang="en-US" altLang="zh-CN"/>
          </a:p>
        </p:txBody>
      </p:sp>
    </p:spTree>
    <p:extLst>
      <p:ext uri="{BB962C8B-B14F-4D97-AF65-F5344CB8AC3E}">
        <p14:creationId xmlns:p14="http://schemas.microsoft.com/office/powerpoint/2010/main" val="6416601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61976CC0-10F7-9B42-B254-17476631F665}" type="slidenum">
              <a:rPr lang="zh-CN" altLang="en-US"/>
              <a:pPr>
                <a:defRPr/>
              </a:pPr>
              <a:t>‹#›</a:t>
            </a:fld>
            <a:endParaRPr lang="en-US" altLang="zh-CN"/>
          </a:p>
        </p:txBody>
      </p:sp>
    </p:spTree>
    <p:extLst>
      <p:ext uri="{BB962C8B-B14F-4D97-AF65-F5344CB8AC3E}">
        <p14:creationId xmlns:p14="http://schemas.microsoft.com/office/powerpoint/2010/main" val="508772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7D2E8B-80B3-9449-ACDA-62A13EE61FD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5365670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F021BAB-4818-0245-A49A-5980FF553C72}" type="slidenum">
              <a:rPr lang="zh-CN" altLang="en-US"/>
              <a:pPr>
                <a:defRPr/>
              </a:pPr>
              <a:t>‹#›</a:t>
            </a:fld>
            <a:endParaRPr lang="en-US" altLang="zh-CN"/>
          </a:p>
        </p:txBody>
      </p:sp>
    </p:spTree>
    <p:extLst>
      <p:ext uri="{BB962C8B-B14F-4D97-AF65-F5344CB8AC3E}">
        <p14:creationId xmlns:p14="http://schemas.microsoft.com/office/powerpoint/2010/main" val="218704154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A57CF1-F170-3E4A-BD81-8677A42009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61390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455411-ED0E-9348-8AD4-03082398ED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117564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2A751C7-9EF2-E54F-BF5B-687F4AA7B9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09983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A302E3-6DEE-4A4A-8E45-FB171DB675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122035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90BF830-A05A-044D-9533-1D6CCEB74D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69461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06273D1-FEEE-1444-8313-70F809931A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89077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A1A5F25-FE39-8E4E-B712-8AB353A17A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966798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4C80F1-EA9F-2340-B321-3798368910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8872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1A012F2-4B47-CF4F-878E-07FAFBF6F2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7532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4BA50D-455B-6E4B-BF9A-F82CF80FA6FC}"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82460117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802798-0286-2F45-999B-4A59A23F6B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563304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E84B8F-839B-6547-A7D1-0483C33A24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54290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E87DCE-FD14-7343-B764-12A30FE914A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442243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A8032A-FEC0-B943-B9E7-A6357A8E2EF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8194621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E1D76C-C44F-3948-9958-708EDE2575F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5326780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EB8EDC-7251-CD4F-B185-DA8862C07CC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82079917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B0D48AC-55B0-9047-AE12-2F3B8AF3A1E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8247637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D26C43-4CA9-8049-B130-615892B45CD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9058158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492D19-876D-164E-8D2E-262A379634E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3700878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0811D0-55A6-0248-9E34-27D2309CF2D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043019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161B78-BF9D-F240-84E0-3846AE7F0D48}"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83975494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2222F0-CD68-F54A-BD66-0BE6821D600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48741056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AE8CCA-A641-8B48-8277-1A9C55A518E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40997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83511A-0A6B-644F-BD98-73066F7E651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0875891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49755651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54086880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14294814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0922965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04214898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1607214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658864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solidFill>
                  <a:srgbClr val="FEFAC9"/>
                </a:solidFill>
              </a:rPr>
              <a:pPr>
                <a:defRPr/>
              </a:pPr>
              <a:t>‹#›</a:t>
            </a:fld>
            <a:endParaRPr lang="en-US">
              <a:solidFill>
                <a:srgbClr val="FEFAC9"/>
              </a:solidFill>
            </a:endParaRPr>
          </a:p>
        </p:txBody>
      </p:sp>
      <p:sp>
        <p:nvSpPr>
          <p:cNvPr id="16" name="Footer Placeholder 15"/>
          <p:cNvSpPr>
            <a:spLocks noGrp="1"/>
          </p:cNvSpPr>
          <p:nvPr>
            <p:ph type="ftr" sz="quarter" idx="16"/>
          </p:nvPr>
        </p:nvSpPr>
        <p:spPr/>
        <p:txBody>
          <a:bodyPr/>
          <a:lstStyle/>
          <a:p>
            <a:pPr>
              <a:defRPr/>
            </a:pPr>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18200668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8D55A98-88EF-8A4B-AA56-6857AFFDE860}"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402087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36271142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3659187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5661874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56243225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00834378"/>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389969"/>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5255231"/>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4278959"/>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663880"/>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270113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FE5F4D2-9E58-2748-8310-34B56DE0B4A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460308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426392"/>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24651239"/>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38711558"/>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162242"/>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2410713"/>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208875734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40095797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309394700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14840001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2342017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191B1AC-AF8D-D245-BC1B-E0C4368FB8F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9553314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108779601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243157318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354104326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211674914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181815219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260480546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329968154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248257457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77464705"/>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17087934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E0931B-9C62-9D48-A459-95B97F304E3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8859256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875146015"/>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173139130"/>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24655600"/>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882871475"/>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67682161"/>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369665667"/>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494780619"/>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81971053"/>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243130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84536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AC79E4-909D-1F48-9619-AA9A1E402516}"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87500332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066040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331145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4857770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521559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611799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388531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36558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067777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372443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4569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8FA27D-9D9D-6043-B4EC-9DDC4C7E7E8A}"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20785877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09430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172462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38951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378405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521684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73497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587267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21941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76570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1274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00D555-9108-B240-A3C6-9DD71851D403}" type="slidenum">
              <a:rPr lang="zh-CN" altLang="en-US">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897795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352879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320327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55759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089081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924802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189010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379441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755142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136110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541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559AF367-CB63-4B45-9061-4586F5064D6F}"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46820855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503446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85411" name="Rectangle 3"/>
          <p:cNvSpPr>
            <a:spLocks noGrp="1" noChangeArrowheads="1"/>
          </p:cNvSpPr>
          <p:nvPr>
            <p:ph type="ctrTitle"/>
          </p:nvPr>
        </p:nvSpPr>
        <p:spPr>
          <a:xfrm>
            <a:off x="914400" y="838200"/>
            <a:ext cx="7772400" cy="1143000"/>
          </a:xfrm>
        </p:spPr>
        <p:txBody>
          <a:bodyPr/>
          <a:lstStyle>
            <a:lvl1pPr algn="r">
              <a:defRPr/>
            </a:lvl1pPr>
          </a:lstStyle>
          <a:p>
            <a:r>
              <a:rPr lang="en-US"/>
              <a:t>Click to edit Master title style</a:t>
            </a:r>
          </a:p>
        </p:txBody>
      </p:sp>
      <p:sp>
        <p:nvSpPr>
          <p:cNvPr id="785412" name="Rectangle 4"/>
          <p:cNvSpPr>
            <a:spLocks noGrp="1" noChangeArrowheads="1"/>
          </p:cNvSpPr>
          <p:nvPr>
            <p:ph type="subTitle" idx="1"/>
          </p:nvPr>
        </p:nvSpPr>
        <p:spPr>
          <a:xfrm>
            <a:off x="2286000" y="2438400"/>
            <a:ext cx="6400800" cy="1752600"/>
          </a:xfrm>
        </p:spPr>
        <p:txBody>
          <a:bodyPr/>
          <a:lstStyle>
            <a:lvl1pPr marL="0" indent="0" algn="r">
              <a:buFont typeface="Wingding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p:txBody>
          <a:bodyPr/>
          <a:lstStyle>
            <a:lvl1pPr>
              <a:defRPr/>
            </a:lvl1pPr>
          </a:lstStyle>
          <a:p>
            <a:pPr>
              <a:defRPr/>
            </a:pPr>
            <a:fld id="{73E67466-359E-2744-B2BE-AF7CD82036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0496989"/>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4870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232466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557692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02943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784344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094383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285587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205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9D8C0D5E-D82C-E447-A5D0-E4BF872E0F01}"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96198155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705770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766837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1142430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FFFFFF"/>
                  </a:solidFill>
                  <a:latin typeface="Arial" pitchFamily="34" charset="0"/>
                  <a:ea typeface="MS PGothic" pitchFamily="34"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FFFFFF"/>
                </a:solidFill>
                <a:latin typeface="Arial" pitchFamily="34" charset="0"/>
                <a:ea typeface="MS PGothic" pitchFamily="34"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ABF0B255-5629-4496-BD26-0CFBADDD75D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0598702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B2EE5E36-EDD8-4D20-B469-E391DD5C1079}"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72222744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DB7FDB04-80D5-4889-BF39-B74C3825E459}"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98613485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6AB2A1F9-99AD-469C-99C0-E0595B332024}"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97643073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B149EA9B-8859-43DF-9E7C-C1231336074E}" type="slidenum">
              <a:rPr lang="en-US" altLang="en-US">
                <a:solidFill>
                  <a:srgbClr val="FFFFFF"/>
                </a:solidFill>
              </a:rPr>
              <a:pPr/>
              <a:t>‹#›</a:t>
            </a:fld>
            <a:endParaRPr lang="en-US" alt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153298889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6D83F0A6-4175-4FB1-9B2D-0EB83D0079D8}" type="slidenum">
              <a:rPr lang="en-US" altLang="en-US">
                <a:solidFill>
                  <a:srgbClr val="FFFFFF"/>
                </a:solidFill>
              </a:rPr>
              <a:pPr/>
              <a:t>‹#›</a:t>
            </a:fld>
            <a:endParaRPr lang="en-US" alt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91749255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B576CD95-656F-48A2-B63C-A62A8CD75C57}" type="slidenum">
              <a:rPr lang="en-US" altLang="en-US">
                <a:solidFill>
                  <a:srgbClr val="FFFFFF"/>
                </a:solidFill>
              </a:rPr>
              <a:pPr/>
              <a:t>‹#›</a:t>
            </a:fld>
            <a:endParaRPr lang="en-US" alt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35070546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6FB4AD04-744F-674A-907C-6E7C3F8C0193}"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45911873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2C74EFA4-7717-40E7-8B7D-F5037670FA56}"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19181588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6BA332F-EE6B-42CD-8376-C5CB9A25EACC}" type="slidenum">
              <a:rPr lang="en-US" altLang="en-US">
                <a:solidFill>
                  <a:srgbClr val="FFFFFF"/>
                </a:solidFill>
              </a:rPr>
              <a:pPr/>
              <a:t>‹#›</a:t>
            </a:fld>
            <a:endParaRPr lang="en-US" alt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29424190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D7C0BB3D-C88F-4FA1-B929-5B77BEAC6B20}"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29061109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E48AA0A7-808D-4B0B-B536-F05DCA89ACC6}" type="slidenum">
              <a:rPr lang="en-US" altLang="en-US">
                <a:solidFill>
                  <a:srgbClr val="FFFFFF"/>
                </a:solidFill>
              </a:rPr>
              <a:pPr/>
              <a:t>‹#›</a:t>
            </a:fld>
            <a:endParaRPr lang="en-US" alt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en-US">
              <a:solidFill>
                <a:srgbClr val="FFFFFF"/>
              </a:solidFill>
            </a:endParaRPr>
          </a:p>
        </p:txBody>
      </p:sp>
    </p:spTree>
    <p:extLst>
      <p:ext uri="{BB962C8B-B14F-4D97-AF65-F5344CB8AC3E}">
        <p14:creationId xmlns:p14="http://schemas.microsoft.com/office/powerpoint/2010/main" val="419891492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ea typeface="ＭＳ Ｐゴシック"/>
              </a:rPr>
              <a:t>CCLI #2588988</a:t>
            </a:r>
          </a:p>
        </p:txBody>
      </p:sp>
    </p:spTree>
    <p:extLst>
      <p:ext uri="{BB962C8B-B14F-4D97-AF65-F5344CB8AC3E}">
        <p14:creationId xmlns:p14="http://schemas.microsoft.com/office/powerpoint/2010/main" val="207769772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ea typeface="ＭＳ Ｐゴシック"/>
              </a:rPr>
              <a:t>CCLI #2588988</a:t>
            </a:r>
          </a:p>
        </p:txBody>
      </p:sp>
    </p:spTree>
    <p:extLst>
      <p:ext uri="{BB962C8B-B14F-4D97-AF65-F5344CB8AC3E}">
        <p14:creationId xmlns:p14="http://schemas.microsoft.com/office/powerpoint/2010/main" val="370844891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ea typeface="ＭＳ Ｐゴシック"/>
              </a:rPr>
              <a:t>CCLI #2588988</a:t>
            </a:r>
          </a:p>
        </p:txBody>
      </p:sp>
    </p:spTree>
    <p:extLst>
      <p:ext uri="{BB962C8B-B14F-4D97-AF65-F5344CB8AC3E}">
        <p14:creationId xmlns:p14="http://schemas.microsoft.com/office/powerpoint/2010/main" val="338263858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ea typeface="ＭＳ Ｐゴシック"/>
              </a:rPr>
              <a:t>CCLI #2588988</a:t>
            </a:r>
          </a:p>
        </p:txBody>
      </p:sp>
    </p:spTree>
    <p:extLst>
      <p:ext uri="{BB962C8B-B14F-4D97-AF65-F5344CB8AC3E}">
        <p14:creationId xmlns:p14="http://schemas.microsoft.com/office/powerpoint/2010/main" val="123047305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ea typeface="ＭＳ Ｐゴシック"/>
              </a:rPr>
              <a:t>CCLI #2588988</a:t>
            </a:r>
          </a:p>
        </p:txBody>
      </p:sp>
    </p:spTree>
    <p:extLst>
      <p:ext uri="{BB962C8B-B14F-4D97-AF65-F5344CB8AC3E}">
        <p14:creationId xmlns:p14="http://schemas.microsoft.com/office/powerpoint/2010/main" val="38518683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ea typeface="ＭＳ Ｐゴシック"/>
              </a:rPr>
              <a:t>CCLI #2588988</a:t>
            </a:r>
          </a:p>
        </p:txBody>
      </p:sp>
    </p:spTree>
    <p:extLst>
      <p:ext uri="{BB962C8B-B14F-4D97-AF65-F5344CB8AC3E}">
        <p14:creationId xmlns:p14="http://schemas.microsoft.com/office/powerpoint/2010/main" val="906288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241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AD0AB984-4AD1-D945-82B5-F48891FDEFEF}" type="slidenum">
              <a:rPr lang="zh-CN" altLang="en-US">
                <a:solidFill>
                  <a:srgbClr val="FFFFFF"/>
                </a:solidFill>
              </a:rPr>
              <a:pPr>
                <a:defRPr/>
              </a:pPr>
              <a:t>‹#›</a:t>
            </a:fld>
            <a:endParaRPr lang="en-US" altLang="zh-CN">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85443190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ea typeface="ＭＳ Ｐゴシック"/>
              </a:rPr>
              <a:t>CCLI #2588988</a:t>
            </a:r>
          </a:p>
        </p:txBody>
      </p:sp>
    </p:spTree>
    <p:extLst>
      <p:ext uri="{BB962C8B-B14F-4D97-AF65-F5344CB8AC3E}">
        <p14:creationId xmlns:p14="http://schemas.microsoft.com/office/powerpoint/2010/main" val="264518017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ea typeface="ＭＳ Ｐゴシック"/>
              </a:rPr>
              <a:t>CCLI #2588988</a:t>
            </a:r>
          </a:p>
        </p:txBody>
      </p:sp>
    </p:spTree>
    <p:extLst>
      <p:ext uri="{BB962C8B-B14F-4D97-AF65-F5344CB8AC3E}">
        <p14:creationId xmlns:p14="http://schemas.microsoft.com/office/powerpoint/2010/main" val="270534281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ea typeface="ＭＳ Ｐゴシック"/>
              </a:rPr>
              <a:t>CCLI #2588988</a:t>
            </a:r>
          </a:p>
        </p:txBody>
      </p:sp>
    </p:spTree>
    <p:extLst>
      <p:ext uri="{BB962C8B-B14F-4D97-AF65-F5344CB8AC3E}">
        <p14:creationId xmlns:p14="http://schemas.microsoft.com/office/powerpoint/2010/main" val="378286130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ea typeface="ＭＳ Ｐゴシック"/>
              </a:rPr>
              <a:t>CCLI #2588988</a:t>
            </a:r>
          </a:p>
        </p:txBody>
      </p:sp>
    </p:spTree>
    <p:extLst>
      <p:ext uri="{BB962C8B-B14F-4D97-AF65-F5344CB8AC3E}">
        <p14:creationId xmlns:p14="http://schemas.microsoft.com/office/powerpoint/2010/main" val="297109276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ea typeface="ＭＳ Ｐゴシック"/>
              </a:rPr>
              <a:t>CCLI #2588988</a:t>
            </a:r>
          </a:p>
        </p:txBody>
      </p:sp>
    </p:spTree>
    <p:extLst>
      <p:ext uri="{BB962C8B-B14F-4D97-AF65-F5344CB8AC3E}">
        <p14:creationId xmlns:p14="http://schemas.microsoft.com/office/powerpoint/2010/main" val="789938856"/>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1293066"/>
      </p:ext>
    </p:extLst>
  </p:cSld>
  <p:clrMapOvr>
    <a:masterClrMapping/>
  </p:clrMapOvr>
  <p:transition>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2304306"/>
      </p:ext>
    </p:extLst>
  </p:cSld>
  <p:clrMapOvr>
    <a:masterClrMapping/>
  </p:clrMapOvr>
  <p:transition>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83646087"/>
      </p:ext>
    </p:extLst>
  </p:cSld>
  <p:clrMapOvr>
    <a:masterClrMapping/>
  </p:clrMapOvr>
  <p:transition>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3826682"/>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168116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B0FA190A-A60A-B540-BC1C-E8ABCBEA0E48}" type="slidenum">
              <a:rPr lang="zh-CN" altLang="en-US">
                <a:solidFill>
                  <a:srgbClr val="FFFFFF"/>
                </a:solidFill>
              </a:rPr>
              <a:pPr>
                <a:defRPr/>
              </a:pPr>
              <a:t>‹#›</a:t>
            </a:fld>
            <a:endParaRPr lang="en-US" altLang="zh-CN">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402505018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3725547"/>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4590985"/>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39313308"/>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84128836"/>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1400611"/>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753993"/>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F1EB1D4C-CA92-8943-9857-150F69A284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0083526"/>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3F2160CF-F1D9-734B-99C1-C126C755F8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0967730"/>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1C9ADBFE-261E-CE42-BD27-A3ACFEBC6D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0910224"/>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p:txBody>
          <a:bodyPr/>
          <a:lstStyle>
            <a:lvl1pPr>
              <a:defRPr/>
            </a:lvl1pPr>
          </a:lstStyle>
          <a:p>
            <a:pPr>
              <a:defRPr/>
            </a:pPr>
            <a:fld id="{9DDD5C7D-6F9E-D441-A6E4-9711C9B9EA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302393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CD7ABE3C-9214-894A-B335-68E1B3137356}" type="slidenum">
              <a:rPr lang="zh-CN" altLang="en-US">
                <a:solidFill>
                  <a:srgbClr val="FFFFFF"/>
                </a:solidFill>
              </a:rPr>
              <a:pPr>
                <a:defRPr/>
              </a:pPr>
              <a:t>‹#›</a:t>
            </a:fld>
            <a:endParaRPr lang="en-US" altLang="zh-CN">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3773281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p:txBody>
          <a:bodyPr/>
          <a:lstStyle>
            <a:lvl1pPr>
              <a:defRPr/>
            </a:lvl1pPr>
          </a:lstStyle>
          <a:p>
            <a:pPr>
              <a:defRPr/>
            </a:pPr>
            <a:fld id="{BE035E7B-B15D-CD45-9084-69F42CB4D9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0932153"/>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p:txBody>
          <a:bodyPr/>
          <a:lstStyle>
            <a:lvl1pPr>
              <a:defRPr/>
            </a:lvl1pPr>
          </a:lstStyle>
          <a:p>
            <a:pPr>
              <a:defRPr/>
            </a:pPr>
            <a:fld id="{0B329020-FFCC-5F4F-A898-7AD43BB472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685279"/>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9684C5A6-FBF2-BE47-A52C-634A0F6727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8916212"/>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p:txBody>
          <a:bodyPr/>
          <a:lstStyle>
            <a:lvl1pPr>
              <a:defRPr/>
            </a:lvl1pPr>
          </a:lstStyle>
          <a:p>
            <a:pPr>
              <a:defRPr/>
            </a:pPr>
            <a:fld id="{496027E5-F27B-9740-8BEC-D41EC8826B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64938115"/>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8E7E465A-3CFA-814A-8AD6-1BD50C4BC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4026255"/>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29B4992F-3A54-014F-851D-6B32DACE2F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4196034"/>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p:txBody>
          <a:bodyPr/>
          <a:lstStyle>
            <a:lvl1pPr>
              <a:defRPr/>
            </a:lvl1pPr>
          </a:lstStyle>
          <a:p>
            <a:pPr>
              <a:defRPr/>
            </a:pPr>
            <a:fld id="{5949BB5E-5F40-294F-8D05-EB74BF22FD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553887"/>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2928132441"/>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3786484745"/>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3709207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4FA4926-44C9-4146-8A96-1F3315F03AC7}"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74280894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2099732717"/>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4023591360"/>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1529645665"/>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1254908649"/>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3083450682"/>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168776446"/>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2021461164"/>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1406434998"/>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6929866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65068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2EDA7B02-C85E-1548-8C44-437058840F9B}"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78473084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36124507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58152182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75768965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8001084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8207954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0343124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0925400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936523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3412559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933971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6485465-81D6-4740-9A1D-C92CB0CFAE92}"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274259029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3741105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1204566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a:solidFill>
                  <a:srgbClr val="EAEAEA"/>
                </a:solidFill>
                <a:ea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solidFill>
                  <a:srgbClr val="EAEAEA"/>
                </a:solidFill>
                <a:latin typeface="Times New Roman" pitchFamily="-112" charset="0"/>
                <a:ea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a:solidFill>
                  <a:srgbClr val="EAEAEA"/>
                </a:solidFill>
                <a:ea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eaLnBrk="1" hangingPunct="1"/>
            <a:endParaRPr lang="en-US">
              <a:solidFill>
                <a:srgbClr val="EAEAEA"/>
              </a:solidFill>
              <a:latin typeface="Arial" charset="0"/>
              <a:ea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zh-CN" altLang="en-US">
                <a:solidFill>
                  <a:srgbClr val="EAEAEA"/>
                </a:solidFill>
                <a:ea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atin typeface="Arial" charset="0"/>
                <a:cs typeface="ＭＳ Ｐゴシック" charset="0"/>
              </a:defRPr>
            </a:lvl1pPr>
          </a:lstStyle>
          <a:p>
            <a:pPr>
              <a:defRPr/>
            </a:pPr>
            <a:fld id="{8590F162-60F8-2C44-B177-D27D8F2100F7}" type="slidenum">
              <a:rPr lang="zh-CN" altLang="en-US"/>
              <a:pPr>
                <a:defRPr/>
              </a:pPr>
              <a:t>‹#›</a:t>
            </a:fld>
            <a:endParaRPr lang="en-US" altLang="zh-CN"/>
          </a:p>
        </p:txBody>
      </p:sp>
    </p:spTree>
    <p:extLst>
      <p:ext uri="{BB962C8B-B14F-4D97-AF65-F5344CB8AC3E}">
        <p14:creationId xmlns:p14="http://schemas.microsoft.com/office/powerpoint/2010/main" val="242029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DD5C5E8-CB2F-2F47-9FBF-DEFEE32C62D5}" type="slidenum">
              <a:rPr lang="zh-CN" altLang="en-US"/>
              <a:pPr>
                <a:defRPr/>
              </a:pPr>
              <a:t>‹#›</a:t>
            </a:fld>
            <a:endParaRPr lang="en-US" altLang="zh-CN"/>
          </a:p>
        </p:txBody>
      </p:sp>
    </p:spTree>
    <p:extLst>
      <p:ext uri="{BB962C8B-B14F-4D97-AF65-F5344CB8AC3E}">
        <p14:creationId xmlns:p14="http://schemas.microsoft.com/office/powerpoint/2010/main" val="257714686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C3569AA-6105-7A4E-BF41-157A2CCBB526}" type="slidenum">
              <a:rPr lang="zh-CN" altLang="en-US"/>
              <a:pPr>
                <a:defRPr/>
              </a:pPr>
              <a:t>‹#›</a:t>
            </a:fld>
            <a:endParaRPr lang="en-US" altLang="zh-CN"/>
          </a:p>
        </p:txBody>
      </p:sp>
    </p:spTree>
    <p:extLst>
      <p:ext uri="{BB962C8B-B14F-4D97-AF65-F5344CB8AC3E}">
        <p14:creationId xmlns:p14="http://schemas.microsoft.com/office/powerpoint/2010/main" val="181297232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9E5AA4B-9D9F-3044-9979-A2DC7FD1005A}" type="slidenum">
              <a:rPr lang="zh-CN" altLang="en-US"/>
              <a:pPr>
                <a:defRPr/>
              </a:pPr>
              <a:t>‹#›</a:t>
            </a:fld>
            <a:endParaRPr lang="en-US" altLang="zh-CN"/>
          </a:p>
        </p:txBody>
      </p:sp>
    </p:spTree>
    <p:extLst>
      <p:ext uri="{BB962C8B-B14F-4D97-AF65-F5344CB8AC3E}">
        <p14:creationId xmlns:p14="http://schemas.microsoft.com/office/powerpoint/2010/main" val="201498829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59E47C7-9481-5343-B908-A3771FBC279C}" type="slidenum">
              <a:rPr lang="zh-CN" altLang="en-US"/>
              <a:pPr>
                <a:defRPr/>
              </a:pPr>
              <a:t>‹#›</a:t>
            </a:fld>
            <a:endParaRPr lang="en-US" altLang="zh-CN"/>
          </a:p>
        </p:txBody>
      </p:sp>
    </p:spTree>
    <p:extLst>
      <p:ext uri="{BB962C8B-B14F-4D97-AF65-F5344CB8AC3E}">
        <p14:creationId xmlns:p14="http://schemas.microsoft.com/office/powerpoint/2010/main" val="103350355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B2795C9-3092-E544-8E05-E85AAE363932}" type="slidenum">
              <a:rPr lang="zh-CN" altLang="en-US"/>
              <a:pPr>
                <a:defRPr/>
              </a:pPr>
              <a:t>‹#›</a:t>
            </a:fld>
            <a:endParaRPr lang="en-US" altLang="zh-CN"/>
          </a:p>
        </p:txBody>
      </p:sp>
    </p:spTree>
    <p:extLst>
      <p:ext uri="{BB962C8B-B14F-4D97-AF65-F5344CB8AC3E}">
        <p14:creationId xmlns:p14="http://schemas.microsoft.com/office/powerpoint/2010/main" val="299558452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C4CB841-8546-174D-9332-5F8618B0BA0A}" type="slidenum">
              <a:rPr lang="zh-CN" altLang="en-US"/>
              <a:pPr>
                <a:defRPr/>
              </a:pPr>
              <a:t>‹#›</a:t>
            </a:fld>
            <a:endParaRPr lang="en-US" altLang="zh-CN"/>
          </a:p>
        </p:txBody>
      </p:sp>
    </p:spTree>
    <p:extLst>
      <p:ext uri="{BB962C8B-B14F-4D97-AF65-F5344CB8AC3E}">
        <p14:creationId xmlns:p14="http://schemas.microsoft.com/office/powerpoint/2010/main" val="233496807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A05EE7C-92A3-B344-BCD8-7C55D3571D1D}" type="slidenum">
              <a:rPr lang="zh-CN" altLang="en-US"/>
              <a:pPr>
                <a:defRPr/>
              </a:pPr>
              <a:t>‹#›</a:t>
            </a:fld>
            <a:endParaRPr lang="en-US" altLang="zh-CN"/>
          </a:p>
        </p:txBody>
      </p:sp>
    </p:spTree>
    <p:extLst>
      <p:ext uri="{BB962C8B-B14F-4D97-AF65-F5344CB8AC3E}">
        <p14:creationId xmlns:p14="http://schemas.microsoft.com/office/powerpoint/2010/main" val="2608800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1F6AEBAF-E07B-374C-8DEA-D92F834DA0E7}"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425715055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E4B8975-80F8-7543-BE57-9C7B008D0803}" type="slidenum">
              <a:rPr lang="zh-CN" altLang="en-US"/>
              <a:pPr>
                <a:defRPr/>
              </a:pPr>
              <a:t>‹#›</a:t>
            </a:fld>
            <a:endParaRPr lang="en-US" altLang="zh-CN"/>
          </a:p>
        </p:txBody>
      </p:sp>
    </p:spTree>
    <p:extLst>
      <p:ext uri="{BB962C8B-B14F-4D97-AF65-F5344CB8AC3E}">
        <p14:creationId xmlns:p14="http://schemas.microsoft.com/office/powerpoint/2010/main" val="404197081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9A118E3-3242-EA43-8CDB-FF10AA1E1B7E}" type="slidenum">
              <a:rPr lang="zh-CN" altLang="en-US"/>
              <a:pPr>
                <a:defRPr/>
              </a:pPr>
              <a:t>‹#›</a:t>
            </a:fld>
            <a:endParaRPr lang="en-US" altLang="zh-CN"/>
          </a:p>
        </p:txBody>
      </p:sp>
    </p:spTree>
    <p:extLst>
      <p:ext uri="{BB962C8B-B14F-4D97-AF65-F5344CB8AC3E}">
        <p14:creationId xmlns:p14="http://schemas.microsoft.com/office/powerpoint/2010/main" val="90051980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F9DF401-7863-974F-9FF2-9CCD87735D5E}" type="slidenum">
              <a:rPr lang="zh-CN" altLang="en-US"/>
              <a:pPr>
                <a:defRPr/>
              </a:pPr>
              <a:t>‹#›</a:t>
            </a:fld>
            <a:endParaRPr lang="en-US" altLang="zh-CN"/>
          </a:p>
        </p:txBody>
      </p:sp>
    </p:spTree>
    <p:extLst>
      <p:ext uri="{BB962C8B-B14F-4D97-AF65-F5344CB8AC3E}">
        <p14:creationId xmlns:p14="http://schemas.microsoft.com/office/powerpoint/2010/main" val="2046531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CB7B6B4-FD9F-2A44-9303-B5EE1854D19E}" type="slidenum">
              <a:rPr lang="zh-CN" altLang="en-US"/>
              <a:pPr>
                <a:defRPr/>
              </a:pPr>
              <a:t>‹#›</a:t>
            </a:fld>
            <a:endParaRPr lang="en-US" altLang="zh-CN"/>
          </a:p>
        </p:txBody>
      </p:sp>
    </p:spTree>
    <p:extLst>
      <p:ext uri="{BB962C8B-B14F-4D97-AF65-F5344CB8AC3E}">
        <p14:creationId xmlns:p14="http://schemas.microsoft.com/office/powerpoint/2010/main" val="242578930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3B207B9-B3A2-0A40-B723-ED6A11A55548}" type="slidenum">
              <a:rPr lang="zh-CN" altLang="en-US"/>
              <a:pPr>
                <a:defRPr/>
              </a:pPr>
              <a:t>‹#›</a:t>
            </a:fld>
            <a:endParaRPr lang="en-US" altLang="zh-CN"/>
          </a:p>
        </p:txBody>
      </p:sp>
    </p:spTree>
    <p:extLst>
      <p:ext uri="{BB962C8B-B14F-4D97-AF65-F5344CB8AC3E}">
        <p14:creationId xmlns:p14="http://schemas.microsoft.com/office/powerpoint/2010/main" val="1113585526"/>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D28D8F4-39A3-8843-8973-54800E133AAE}" type="slidenum">
              <a:rPr lang="zh-CN" altLang="en-US"/>
              <a:pPr>
                <a:defRPr/>
              </a:pPr>
              <a:t>‹#›</a:t>
            </a:fld>
            <a:endParaRPr lang="en-US" altLang="zh-CN"/>
          </a:p>
        </p:txBody>
      </p:sp>
    </p:spTree>
    <p:extLst>
      <p:ext uri="{BB962C8B-B14F-4D97-AF65-F5344CB8AC3E}">
        <p14:creationId xmlns:p14="http://schemas.microsoft.com/office/powerpoint/2010/main" val="14504268"/>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442EA30C-0CFC-5347-B222-9E8E2736BE7D}" type="slidenum">
              <a:rPr lang="zh-CN" altLang="en-US"/>
              <a:pPr>
                <a:defRPr/>
              </a:pPr>
              <a:t>‹#›</a:t>
            </a:fld>
            <a:endParaRPr lang="en-US" altLang="zh-CN"/>
          </a:p>
        </p:txBody>
      </p:sp>
    </p:spTree>
    <p:extLst>
      <p:ext uri="{BB962C8B-B14F-4D97-AF65-F5344CB8AC3E}">
        <p14:creationId xmlns:p14="http://schemas.microsoft.com/office/powerpoint/2010/main" val="278211861"/>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F4462CC-9389-8C44-87FB-83D5789303C1}" type="slidenum">
              <a:rPr lang="zh-CN" altLang="en-US"/>
              <a:pPr>
                <a:defRPr/>
              </a:pPr>
              <a:t>‹#›</a:t>
            </a:fld>
            <a:endParaRPr lang="en-US" altLang="zh-CN"/>
          </a:p>
        </p:txBody>
      </p:sp>
    </p:spTree>
    <p:extLst>
      <p:ext uri="{BB962C8B-B14F-4D97-AF65-F5344CB8AC3E}">
        <p14:creationId xmlns:p14="http://schemas.microsoft.com/office/powerpoint/2010/main" val="3851367457"/>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50915A3-AEA5-A74F-A03C-FEAA5760EFCB}" type="slidenum">
              <a:rPr lang="zh-CN" altLang="en-US"/>
              <a:pPr>
                <a:defRPr/>
              </a:pPr>
              <a:t>‹#›</a:t>
            </a:fld>
            <a:endParaRPr lang="en-US" altLang="zh-CN"/>
          </a:p>
        </p:txBody>
      </p:sp>
    </p:spTree>
    <p:extLst>
      <p:ext uri="{BB962C8B-B14F-4D97-AF65-F5344CB8AC3E}">
        <p14:creationId xmlns:p14="http://schemas.microsoft.com/office/powerpoint/2010/main" val="1114608672"/>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8607E244-3FAA-AF49-A160-886FD71F6B06}" type="slidenum">
              <a:rPr lang="zh-CN" altLang="en-US"/>
              <a:pPr>
                <a:defRPr/>
              </a:pPr>
              <a:t>‹#›</a:t>
            </a:fld>
            <a:endParaRPr lang="en-US" altLang="zh-CN"/>
          </a:p>
        </p:txBody>
      </p:sp>
    </p:spTree>
    <p:extLst>
      <p:ext uri="{BB962C8B-B14F-4D97-AF65-F5344CB8AC3E}">
        <p14:creationId xmlns:p14="http://schemas.microsoft.com/office/powerpoint/2010/main" val="1187114050"/>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D0618FAE-091E-1F4D-A7AD-A8C5683E4230}"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168091973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B604C3FE-1107-1943-A9DE-DE1801E2CBEA}" type="slidenum">
              <a:rPr lang="zh-CN" altLang="en-US"/>
              <a:pPr>
                <a:defRPr/>
              </a:pPr>
              <a:t>‹#›</a:t>
            </a:fld>
            <a:endParaRPr lang="en-US" altLang="zh-CN"/>
          </a:p>
        </p:txBody>
      </p:sp>
    </p:spTree>
    <p:extLst>
      <p:ext uri="{BB962C8B-B14F-4D97-AF65-F5344CB8AC3E}">
        <p14:creationId xmlns:p14="http://schemas.microsoft.com/office/powerpoint/2010/main" val="3463838105"/>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33C18AB-F2CA-474C-967E-5CCA8686E83D}" type="slidenum">
              <a:rPr lang="zh-CN" altLang="en-US"/>
              <a:pPr>
                <a:defRPr/>
              </a:pPr>
              <a:t>‹#›</a:t>
            </a:fld>
            <a:endParaRPr lang="en-US" altLang="zh-CN"/>
          </a:p>
        </p:txBody>
      </p:sp>
    </p:spTree>
    <p:extLst>
      <p:ext uri="{BB962C8B-B14F-4D97-AF65-F5344CB8AC3E}">
        <p14:creationId xmlns:p14="http://schemas.microsoft.com/office/powerpoint/2010/main" val="2234207900"/>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5CEBF84C-05F6-D045-99F8-BAE9755175EA}" type="slidenum">
              <a:rPr lang="zh-CN" altLang="en-US"/>
              <a:pPr>
                <a:defRPr/>
              </a:pPr>
              <a:t>‹#›</a:t>
            </a:fld>
            <a:endParaRPr lang="en-US" altLang="zh-CN"/>
          </a:p>
        </p:txBody>
      </p:sp>
    </p:spTree>
    <p:extLst>
      <p:ext uri="{BB962C8B-B14F-4D97-AF65-F5344CB8AC3E}">
        <p14:creationId xmlns:p14="http://schemas.microsoft.com/office/powerpoint/2010/main" val="3071524287"/>
      </p:ext>
    </p:extLst>
  </p:cSld>
  <p:clrMapOvr>
    <a:masterClrMapping/>
  </p:clrMapOvr>
  <p:transition spd="med">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DCF44292-E501-A043-9532-98EBA7C96CB5}" type="slidenum">
              <a:rPr lang="zh-CN" altLang="en-US"/>
              <a:pPr>
                <a:defRPr/>
              </a:pPr>
              <a:t>‹#›</a:t>
            </a:fld>
            <a:endParaRPr lang="en-US" altLang="zh-CN"/>
          </a:p>
        </p:txBody>
      </p:sp>
    </p:spTree>
    <p:extLst>
      <p:ext uri="{BB962C8B-B14F-4D97-AF65-F5344CB8AC3E}">
        <p14:creationId xmlns:p14="http://schemas.microsoft.com/office/powerpoint/2010/main" val="1906007070"/>
      </p:ext>
    </p:extLst>
  </p:cSld>
  <p:clrMapOvr>
    <a:masterClrMapping/>
  </p:clrMapOvr>
  <p:transition spd="med">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9945D6E3-286B-BE49-92F7-F8F352045582}" type="slidenum">
              <a:rPr lang="zh-CN" altLang="en-US"/>
              <a:pPr>
                <a:defRPr/>
              </a:pPr>
              <a:t>‹#›</a:t>
            </a:fld>
            <a:endParaRPr lang="en-US" altLang="zh-CN"/>
          </a:p>
        </p:txBody>
      </p:sp>
    </p:spTree>
    <p:extLst>
      <p:ext uri="{BB962C8B-B14F-4D97-AF65-F5344CB8AC3E}">
        <p14:creationId xmlns:p14="http://schemas.microsoft.com/office/powerpoint/2010/main" val="2873831204"/>
      </p:ext>
    </p:extLst>
  </p:cSld>
  <p:clrMapOvr>
    <a:masterClrMapping/>
  </p:clrMapOvr>
  <p:transition spd="med">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59D652C-B084-034E-8047-79444F608A5C}" type="slidenum">
              <a:rPr lang="zh-CN" altLang="en-US"/>
              <a:pPr>
                <a:defRPr/>
              </a:pPr>
              <a:t>‹#›</a:t>
            </a:fld>
            <a:endParaRPr lang="en-US" altLang="zh-CN"/>
          </a:p>
        </p:txBody>
      </p:sp>
    </p:spTree>
    <p:extLst>
      <p:ext uri="{BB962C8B-B14F-4D97-AF65-F5344CB8AC3E}">
        <p14:creationId xmlns:p14="http://schemas.microsoft.com/office/powerpoint/2010/main" val="1466274003"/>
      </p:ext>
    </p:extLst>
  </p:cSld>
  <p:clrMapOvr>
    <a:masterClrMapping/>
  </p:clrMapOvr>
  <p:transition spd="med">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endParaRPr lang="zh-CN" altLang="en-US" sz="2400">
                <a:solidFill>
                  <a:srgbClr val="EAEAEA"/>
                </a:solidFill>
                <a:latin typeface="Times New Roman" charset="0"/>
                <a:cs typeface="MS PGothic"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hangingPunct="0">
                <a:defRPr/>
              </a:pPr>
              <a:endParaRPr lang="en-US" sz="2400">
                <a:solidFill>
                  <a:srgbClr val="EAEAEA"/>
                </a:solidFill>
                <a:latin typeface="Times New Roman" pitchFamily="-112" charset="0"/>
                <a:cs typeface="MS PGothic"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endParaRPr lang="zh-CN" altLang="en-US" sz="2400">
                <a:solidFill>
                  <a:srgbClr val="EAEAEA"/>
                </a:solidFill>
                <a:latin typeface="Times New Roman" charset="0"/>
                <a:cs typeface="MS PGothic"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pPr defTabSz="914400"/>
            <a:endParaRPr lang="en-US" sz="2400">
              <a:solidFill>
                <a:srgbClr val="EAEAEA"/>
              </a:solidFill>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pPr defTabSz="914400"/>
              <a:endParaRPr lang="en-US" sz="2400">
                <a:solidFill>
                  <a:srgbClr val="EAEAEA"/>
                </a:solidFill>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hangingPunct="0"/>
              <a:endParaRPr lang="zh-CN" altLang="en-US" sz="2400">
                <a:solidFill>
                  <a:srgbClr val="EAEAEA"/>
                </a:solidFill>
                <a:latin typeface="Times New Roman" charset="0"/>
                <a:cs typeface="MS PGothic"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atin typeface="Arial" charset="0"/>
                <a:cs typeface="ＭＳ Ｐゴシック" charset="0"/>
              </a:defRPr>
            </a:lvl1pPr>
          </a:lstStyle>
          <a:p>
            <a:pPr>
              <a:defRPr/>
            </a:pPr>
            <a:fld id="{8590F162-60F8-2C44-B177-D27D8F2100F7}" type="slidenum">
              <a:rPr lang="zh-CN" altLang="en-US"/>
              <a:pPr>
                <a:defRPr/>
              </a:pPr>
              <a:t>‹#›</a:t>
            </a:fld>
            <a:endParaRPr lang="en-US" altLang="zh-CN"/>
          </a:p>
        </p:txBody>
      </p:sp>
    </p:spTree>
    <p:extLst>
      <p:ext uri="{BB962C8B-B14F-4D97-AF65-F5344CB8AC3E}">
        <p14:creationId xmlns:p14="http://schemas.microsoft.com/office/powerpoint/2010/main" val="221886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DD5C5E8-CB2F-2F47-9FBF-DEFEE32C62D5}" type="slidenum">
              <a:rPr lang="zh-CN" altLang="en-US"/>
              <a:pPr>
                <a:defRPr/>
              </a:pPr>
              <a:t>‹#›</a:t>
            </a:fld>
            <a:endParaRPr lang="en-US" altLang="zh-CN"/>
          </a:p>
        </p:txBody>
      </p:sp>
    </p:spTree>
    <p:extLst>
      <p:ext uri="{BB962C8B-B14F-4D97-AF65-F5344CB8AC3E}">
        <p14:creationId xmlns:p14="http://schemas.microsoft.com/office/powerpoint/2010/main" val="121797807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C3569AA-6105-7A4E-BF41-157A2CCBB526}" type="slidenum">
              <a:rPr lang="zh-CN" altLang="en-US"/>
              <a:pPr>
                <a:defRPr/>
              </a:pPr>
              <a:t>‹#›</a:t>
            </a:fld>
            <a:endParaRPr lang="en-US" altLang="zh-CN"/>
          </a:p>
        </p:txBody>
      </p:sp>
    </p:spTree>
    <p:extLst>
      <p:ext uri="{BB962C8B-B14F-4D97-AF65-F5344CB8AC3E}">
        <p14:creationId xmlns:p14="http://schemas.microsoft.com/office/powerpoint/2010/main" val="208030539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9E5AA4B-9D9F-3044-9979-A2DC7FD1005A}" type="slidenum">
              <a:rPr lang="zh-CN" altLang="en-US"/>
              <a:pPr>
                <a:defRPr/>
              </a:pPr>
              <a:t>‹#›</a:t>
            </a:fld>
            <a:endParaRPr lang="en-US" altLang="zh-CN"/>
          </a:p>
        </p:txBody>
      </p:sp>
    </p:spTree>
    <p:extLst>
      <p:ext uri="{BB962C8B-B14F-4D97-AF65-F5344CB8AC3E}">
        <p14:creationId xmlns:p14="http://schemas.microsoft.com/office/powerpoint/2010/main" val="13139149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a:ln/>
        </p:spPr>
        <p:txBody>
          <a:bodyPr/>
          <a:lstStyle>
            <a:lvl1pPr>
              <a:defRPr/>
            </a:lvl1pPr>
          </a:lstStyle>
          <a:p>
            <a:pPr>
              <a:defRPr/>
            </a:pPr>
            <a:endParaRPr lang="zh-CN" alt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34B6E1C4-AB6A-004D-842C-DE951A1F1AF5}"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zh-CN" altLang="en-US">
              <a:solidFill>
                <a:srgbClr val="FFFFFF"/>
              </a:solidFill>
            </a:endParaRPr>
          </a:p>
        </p:txBody>
      </p:sp>
    </p:spTree>
    <p:extLst>
      <p:ext uri="{BB962C8B-B14F-4D97-AF65-F5344CB8AC3E}">
        <p14:creationId xmlns:p14="http://schemas.microsoft.com/office/powerpoint/2010/main" val="32896198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59E47C7-9481-5343-B908-A3771FBC279C}" type="slidenum">
              <a:rPr lang="zh-CN" altLang="en-US"/>
              <a:pPr>
                <a:defRPr/>
              </a:pPr>
              <a:t>‹#›</a:t>
            </a:fld>
            <a:endParaRPr lang="en-US" altLang="zh-CN"/>
          </a:p>
        </p:txBody>
      </p:sp>
    </p:spTree>
    <p:extLst>
      <p:ext uri="{BB962C8B-B14F-4D97-AF65-F5344CB8AC3E}">
        <p14:creationId xmlns:p14="http://schemas.microsoft.com/office/powerpoint/2010/main" val="414330079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B2795C9-3092-E544-8E05-E85AAE363932}" type="slidenum">
              <a:rPr lang="zh-CN" altLang="en-US"/>
              <a:pPr>
                <a:defRPr/>
              </a:pPr>
              <a:t>‹#›</a:t>
            </a:fld>
            <a:endParaRPr lang="en-US" altLang="zh-CN"/>
          </a:p>
        </p:txBody>
      </p:sp>
    </p:spTree>
    <p:extLst>
      <p:ext uri="{BB962C8B-B14F-4D97-AF65-F5344CB8AC3E}">
        <p14:creationId xmlns:p14="http://schemas.microsoft.com/office/powerpoint/2010/main" val="164141816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C4CB841-8546-174D-9332-5F8618B0BA0A}" type="slidenum">
              <a:rPr lang="zh-CN" altLang="en-US"/>
              <a:pPr>
                <a:defRPr/>
              </a:pPr>
              <a:t>‹#›</a:t>
            </a:fld>
            <a:endParaRPr lang="en-US" altLang="zh-CN"/>
          </a:p>
        </p:txBody>
      </p:sp>
    </p:spTree>
    <p:extLst>
      <p:ext uri="{BB962C8B-B14F-4D97-AF65-F5344CB8AC3E}">
        <p14:creationId xmlns:p14="http://schemas.microsoft.com/office/powerpoint/2010/main" val="68398555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A05EE7C-92A3-B344-BCD8-7C55D3571D1D}" type="slidenum">
              <a:rPr lang="zh-CN" altLang="en-US"/>
              <a:pPr>
                <a:defRPr/>
              </a:pPr>
              <a:t>‹#›</a:t>
            </a:fld>
            <a:endParaRPr lang="en-US" altLang="zh-CN"/>
          </a:p>
        </p:txBody>
      </p:sp>
    </p:spTree>
    <p:extLst>
      <p:ext uri="{BB962C8B-B14F-4D97-AF65-F5344CB8AC3E}">
        <p14:creationId xmlns:p14="http://schemas.microsoft.com/office/powerpoint/2010/main" val="114768557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E4B8975-80F8-7543-BE57-9C7B008D0803}" type="slidenum">
              <a:rPr lang="zh-CN" altLang="en-US"/>
              <a:pPr>
                <a:defRPr/>
              </a:pPr>
              <a:t>‹#›</a:t>
            </a:fld>
            <a:endParaRPr lang="en-US" altLang="zh-CN"/>
          </a:p>
        </p:txBody>
      </p:sp>
    </p:spTree>
    <p:extLst>
      <p:ext uri="{BB962C8B-B14F-4D97-AF65-F5344CB8AC3E}">
        <p14:creationId xmlns:p14="http://schemas.microsoft.com/office/powerpoint/2010/main" val="53120525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9A118E3-3242-EA43-8CDB-FF10AA1E1B7E}" type="slidenum">
              <a:rPr lang="zh-CN" altLang="en-US"/>
              <a:pPr>
                <a:defRPr/>
              </a:pPr>
              <a:t>‹#›</a:t>
            </a:fld>
            <a:endParaRPr lang="en-US" altLang="zh-CN"/>
          </a:p>
        </p:txBody>
      </p:sp>
    </p:spTree>
    <p:extLst>
      <p:ext uri="{BB962C8B-B14F-4D97-AF65-F5344CB8AC3E}">
        <p14:creationId xmlns:p14="http://schemas.microsoft.com/office/powerpoint/2010/main" val="360703826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F9DF401-7863-974F-9FF2-9CCD87735D5E}" type="slidenum">
              <a:rPr lang="zh-CN" altLang="en-US"/>
              <a:pPr>
                <a:defRPr/>
              </a:pPr>
              <a:t>‹#›</a:t>
            </a:fld>
            <a:endParaRPr lang="en-US" altLang="zh-CN"/>
          </a:p>
        </p:txBody>
      </p:sp>
    </p:spTree>
    <p:extLst>
      <p:ext uri="{BB962C8B-B14F-4D97-AF65-F5344CB8AC3E}">
        <p14:creationId xmlns:p14="http://schemas.microsoft.com/office/powerpoint/2010/main" val="387036473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CB7B6B4-FD9F-2A44-9303-B5EE1854D19E}" type="slidenum">
              <a:rPr lang="zh-CN" altLang="en-US"/>
              <a:pPr>
                <a:defRPr/>
              </a:pPr>
              <a:t>‹#›</a:t>
            </a:fld>
            <a:endParaRPr lang="en-US" altLang="zh-CN"/>
          </a:p>
        </p:txBody>
      </p:sp>
    </p:spTree>
    <p:extLst>
      <p:ext uri="{BB962C8B-B14F-4D97-AF65-F5344CB8AC3E}">
        <p14:creationId xmlns:p14="http://schemas.microsoft.com/office/powerpoint/2010/main" val="179165623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EAEAEA"/>
                </a:solidFill>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EAEAEA"/>
                </a:solidFill>
                <a:latin typeface="Times New Roman" pitchFamily="-112"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EAEAEA"/>
                </a:solidFill>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EAEAEA"/>
              </a:solidFill>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EAEAEA"/>
                </a:solidFill>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zh-CN" altLang="en-US">
                <a:solidFill>
                  <a:srgbClr val="EAEAEA"/>
                </a:solidFill>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325709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23221098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74AA18D-07D5-9E46-801E-51ED13FB181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76642631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135456778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258418380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116591705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187627129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269671107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98271702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313712501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244790650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360348607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latin typeface="Arial Narrow"/>
              </a:rPr>
              <a:pPr>
                <a:defRPr/>
              </a:pPr>
              <a:t>‹#›</a:t>
            </a:fld>
            <a:endParaRPr lang="en-US" altLang="zh-CN">
              <a:solidFill>
                <a:srgbClr val="EAEAEA"/>
              </a:solidFill>
              <a:latin typeface="Arial Narrow"/>
            </a:endParaRPr>
          </a:p>
        </p:txBody>
      </p:sp>
    </p:spTree>
    <p:extLst>
      <p:ext uri="{BB962C8B-B14F-4D97-AF65-F5344CB8AC3E}">
        <p14:creationId xmlns:p14="http://schemas.microsoft.com/office/powerpoint/2010/main" val="3048853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solidFill>
                <a:srgbClr val="FEFAC9"/>
              </a:solidFill>
            </a:endParaRPr>
          </a:p>
        </p:txBody>
      </p:sp>
      <p:sp>
        <p:nvSpPr>
          <p:cNvPr id="6" name="Footer Placeholder 5"/>
          <p:cNvSpPr>
            <a:spLocks noGrp="1"/>
          </p:cNvSpPr>
          <p:nvPr>
            <p:ph type="ftr" sz="quarter" idx="11"/>
          </p:nvPr>
        </p:nvSpPr>
        <p:spPr/>
        <p:txBody>
          <a:bodyPr/>
          <a:lstStyle/>
          <a:p>
            <a:pPr>
              <a:defRPr/>
            </a:pPr>
            <a:endParaRPr lang="en-US">
              <a:solidFill>
                <a:srgbClr val="FEFAC9"/>
              </a:solidFill>
            </a:endParaRPr>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332258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1E968EB9-93BF-D647-9001-A277E50BBF4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1263246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00204073"/>
      </p:ext>
    </p:extLst>
  </p:cSld>
  <p:clrMapOvr>
    <a:masterClrMapping/>
  </p:clrMapOvr>
  <p:transition>
    <p:wheel spokes="0"/>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6302581"/>
      </p:ext>
    </p:extLst>
  </p:cSld>
  <p:clrMapOvr>
    <a:masterClrMapping/>
  </p:clrMapOvr>
  <p:transition>
    <p:wheel spokes="0"/>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43708182"/>
      </p:ext>
    </p:extLst>
  </p:cSld>
  <p:clrMapOvr>
    <a:masterClrMapping/>
  </p:clrMapOvr>
  <p:transition>
    <p:wheel spokes="0"/>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4045262"/>
      </p:ext>
    </p:extLst>
  </p:cSld>
  <p:clrMapOvr>
    <a:masterClrMapping/>
  </p:clrMapOvr>
  <p:transition>
    <p:wheel spokes="0"/>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0549682"/>
      </p:ext>
    </p:extLst>
  </p:cSld>
  <p:clrMapOvr>
    <a:masterClrMapping/>
  </p:clrMapOvr>
  <p:transition>
    <p:wheel spokes="0"/>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79353220"/>
      </p:ext>
    </p:extLst>
  </p:cSld>
  <p:clrMapOvr>
    <a:masterClrMapping/>
  </p:clrMapOvr>
  <p:transition>
    <p:wheel spokes="0"/>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396487"/>
      </p:ext>
    </p:extLst>
  </p:cSld>
  <p:clrMapOvr>
    <a:masterClrMapping/>
  </p:clrMapOvr>
  <p:transition>
    <p:wheel spokes="0"/>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89643632"/>
      </p:ext>
    </p:extLst>
  </p:cSld>
  <p:clrMapOvr>
    <a:masterClrMapping/>
  </p:clrMapOvr>
  <p:transition>
    <p:wheel spokes="0"/>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60166160"/>
      </p:ext>
    </p:extLst>
  </p:cSld>
  <p:clrMapOvr>
    <a:masterClrMapping/>
  </p:clrMapOvr>
  <p:transition>
    <p:wheel spokes="0"/>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5913829"/>
      </p:ext>
    </p:extLst>
  </p:cSld>
  <p:clrMapOvr>
    <a:masterClrMapping/>
  </p:clrMapOvr>
  <p:transition>
    <p:wheel spokes="0"/>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4BD449DA-4AB6-E045-95F8-36C2DCD3B617}"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2874363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0852917"/>
      </p:ext>
    </p:extLst>
  </p:cSld>
  <p:clrMapOvr>
    <a:masterClrMapping/>
  </p:clrMapOvr>
  <p:transition>
    <p:wheel spokes="0"/>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FFFFFF"/>
              </a:solidFill>
              <a:latin typeface="Times New Roman" charset="0"/>
              <a:cs typeface="MS PGothic" charset="0"/>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FFFFFF"/>
              </a:solidFill>
              <a:latin typeface="Times New Roman" charset="0"/>
              <a:cs typeface="MS PGothic" charset="0"/>
            </a:endParaRPr>
          </a:p>
        </p:txBody>
      </p:sp>
      <p:sp>
        <p:nvSpPr>
          <p:cNvPr id="546818"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FFFFFF"/>
              </a:solidFill>
            </a:endParaRPr>
          </a:p>
        </p:txBody>
      </p:sp>
      <p:sp>
        <p:nvSpPr>
          <p:cNvPr id="21" name="Rectangle 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2" name="Rectangle 6"/>
          <p:cNvSpPr>
            <a:spLocks noGrp="1" noChangeArrowheads="1"/>
          </p:cNvSpPr>
          <p:nvPr>
            <p:ph type="sldNum" sz="quarter" idx="12"/>
          </p:nvPr>
        </p:nvSpPr>
        <p:spPr/>
        <p:txBody>
          <a:bodyPr/>
          <a:lstStyle>
            <a:lvl1pPr>
              <a:defRPr/>
            </a:lvl1pPr>
          </a:lstStyle>
          <a:p>
            <a:pPr>
              <a:defRPr/>
            </a:pPr>
            <a:fld id="{1206FDC4-FC74-0243-B5ED-C81808B78394}"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29072591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A6EAB1A1-A096-A44D-8494-F98AA43219EF}"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847352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B97D2974-6F4B-CE44-9E13-241DFC6F1DEB}"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23926657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094BD49C-56E4-6941-99B0-CEF71E5E85C1}"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61370893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sldNum" sz="quarter" idx="11"/>
          </p:nvPr>
        </p:nvSpPr>
        <p:spPr>
          <a:ln/>
        </p:spPr>
        <p:txBody>
          <a:bodyPr/>
          <a:lstStyle>
            <a:lvl1pPr>
              <a:defRPr/>
            </a:lvl1pPr>
          </a:lstStyle>
          <a:p>
            <a:pPr>
              <a:defRPr/>
            </a:pPr>
            <a:fld id="{BCEA983B-0F93-AA4F-9B37-AEBB855A64B1}" type="slidenum">
              <a:rPr lang="zh-CN" altLang="en-US">
                <a:solidFill>
                  <a:srgbClr val="FFFFFF"/>
                </a:solidFill>
              </a:rPr>
              <a:pPr>
                <a:defRPr/>
              </a:pPr>
              <a:t>‹#›</a:t>
            </a:fld>
            <a:endParaRPr lang="en-US" altLang="zh-CN">
              <a:solidFill>
                <a:srgbClr val="FFFFFF"/>
              </a:solidFill>
            </a:endParaRPr>
          </a:p>
        </p:txBody>
      </p:sp>
      <p:sp>
        <p:nvSpPr>
          <p:cNvPr id="9"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0809595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sldNum" sz="quarter" idx="11"/>
          </p:nvPr>
        </p:nvSpPr>
        <p:spPr>
          <a:ln/>
        </p:spPr>
        <p:txBody>
          <a:bodyPr/>
          <a:lstStyle>
            <a:lvl1pPr>
              <a:defRPr/>
            </a:lvl1pPr>
          </a:lstStyle>
          <a:p>
            <a:pPr>
              <a:defRPr/>
            </a:pPr>
            <a:fld id="{14A10FEB-7063-8D4A-BD4F-546D8FA287BA}" type="slidenum">
              <a:rPr lang="zh-CN" altLang="en-US">
                <a:solidFill>
                  <a:srgbClr val="FFFFFF"/>
                </a:solidFill>
              </a:rPr>
              <a:pPr>
                <a:defRPr/>
              </a:pPr>
              <a:t>‹#›</a:t>
            </a:fld>
            <a:endParaRPr lang="en-US" altLang="zh-CN">
              <a:solidFill>
                <a:srgbClr val="FFFFFF"/>
              </a:solidFill>
            </a:endParaRPr>
          </a:p>
        </p:txBody>
      </p:sp>
      <p:sp>
        <p:nvSpPr>
          <p:cNvPr id="5"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3886343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sldNum" sz="quarter" idx="11"/>
          </p:nvPr>
        </p:nvSpPr>
        <p:spPr>
          <a:ln/>
        </p:spPr>
        <p:txBody>
          <a:bodyPr/>
          <a:lstStyle>
            <a:lvl1pPr>
              <a:defRPr/>
            </a:lvl1pPr>
          </a:lstStyle>
          <a:p>
            <a:pPr>
              <a:defRPr/>
            </a:pPr>
            <a:fld id="{15EFE118-CBBF-F443-B864-51E3EA8D1E07}" type="slidenum">
              <a:rPr lang="zh-CN" altLang="en-US">
                <a:solidFill>
                  <a:srgbClr val="FFFFFF"/>
                </a:solidFill>
              </a:rPr>
              <a:pPr>
                <a:defRPr/>
              </a:pPr>
              <a:t>‹#›</a:t>
            </a:fld>
            <a:endParaRPr lang="en-US" altLang="zh-CN">
              <a:solidFill>
                <a:srgbClr val="FFFFFF"/>
              </a:solidFill>
            </a:endParaRPr>
          </a:p>
        </p:txBody>
      </p:sp>
      <p:sp>
        <p:nvSpPr>
          <p:cNvPr id="4"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3439100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5AA77EE8-D970-D34D-9648-01B3C22D7753}"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6329334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sldNum" sz="quarter" idx="11"/>
          </p:nvPr>
        </p:nvSpPr>
        <p:spPr>
          <a:ln/>
        </p:spPr>
        <p:txBody>
          <a:bodyPr/>
          <a:lstStyle>
            <a:lvl1pPr>
              <a:defRPr/>
            </a:lvl1pPr>
          </a:lstStyle>
          <a:p>
            <a:pPr>
              <a:defRPr/>
            </a:pPr>
            <a:fld id="{917DA995-9602-9747-999B-6870CFCF3D7A}" type="slidenum">
              <a:rPr lang="zh-CN" altLang="en-US">
                <a:solidFill>
                  <a:srgbClr val="FFFFFF"/>
                </a:solidFill>
              </a:rPr>
              <a:pPr>
                <a:defRPr/>
              </a:pPr>
              <a:t>‹#›</a:t>
            </a:fld>
            <a:endParaRPr lang="en-US" altLang="zh-CN">
              <a:solidFill>
                <a:srgbClr val="FFFFFF"/>
              </a:solidFill>
            </a:endParaRPr>
          </a:p>
        </p:txBody>
      </p:sp>
      <p:sp>
        <p:nvSpPr>
          <p:cNvPr id="7"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69282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21AFB748-4C88-C140-A721-6ECD7F68EC95}"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10295332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0D859D2D-9F9F-284D-96B1-F95E8C07FB78}"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9749578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sldNum" sz="quarter" idx="11"/>
          </p:nvPr>
        </p:nvSpPr>
        <p:spPr>
          <a:ln/>
        </p:spPr>
        <p:txBody>
          <a:bodyPr/>
          <a:lstStyle>
            <a:lvl1pPr>
              <a:defRPr/>
            </a:lvl1pPr>
          </a:lstStyle>
          <a:p>
            <a:pPr>
              <a:defRPr/>
            </a:pPr>
            <a:fld id="{39D5093F-7689-E647-B8B6-440DE4EF9682}" type="slidenum">
              <a:rPr lang="zh-CN" altLang="en-US">
                <a:solidFill>
                  <a:srgbClr val="FFFFFF"/>
                </a:solidFill>
              </a:rPr>
              <a:pPr>
                <a:defRPr/>
              </a:pPr>
              <a:t>‹#›</a:t>
            </a:fld>
            <a:endParaRPr lang="en-US" altLang="zh-CN">
              <a:solidFill>
                <a:srgbClr val="FFFFFF"/>
              </a:solidFill>
            </a:endParaRPr>
          </a:p>
        </p:txBody>
      </p:sp>
      <p:sp>
        <p:nvSpPr>
          <p:cNvPr id="6" name="Rectangle 22"/>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8386961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hangingPunct="0"/>
              <a:endParaRPr lang="en-US" sz="2400">
                <a:solidFill>
                  <a:srgbClr val="003300"/>
                </a:solidFill>
                <a:latin typeface="Times New Roman"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hangingPunct="0"/>
              <a:endParaRPr lang="en-US" sz="2400">
                <a:solidFill>
                  <a:srgbClr val="003300"/>
                </a:solidFill>
                <a:latin typeface="Times New Roman"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262189686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10918581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8191296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66419088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25428618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93804538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90423594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5713684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B2A7A4CE-938A-2C44-81BF-C528470EC4CF}"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3100686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6965104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49929472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53081766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90354231"/>
      </p:ext>
    </p:extLst>
  </p:cSld>
  <p:clrMapOvr>
    <a:masterClrMapping/>
  </p:clrMapOvr>
  <p:transition spd="med">
    <p:fade/>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1920096"/>
      </p:ext>
    </p:extLst>
  </p:cSld>
  <p:clrMapOvr>
    <a:masterClrMapping/>
  </p:clrMapOvr>
  <p:transition spd="med">
    <p:fade/>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39413663"/>
      </p:ext>
    </p:extLst>
  </p:cSld>
  <p:clrMapOvr>
    <a:masterClrMapping/>
  </p:clrMapOvr>
  <p:transition spd="med">
    <p:fade/>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7865076"/>
      </p:ext>
    </p:extLst>
  </p:cSld>
  <p:clrMapOvr>
    <a:masterClrMapping/>
  </p:clrMapOvr>
  <p:transition spd="med">
    <p:fade/>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2554189"/>
      </p:ext>
    </p:extLst>
  </p:cSld>
  <p:clrMapOvr>
    <a:masterClrMapping/>
  </p:clrMapOvr>
  <p:transition spd="med">
    <p:fade/>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10647126"/>
      </p:ext>
    </p:extLst>
  </p:cSld>
  <p:clrMapOvr>
    <a:masterClrMapping/>
  </p:clrMapOvr>
  <p:transition spd="med">
    <p:fade/>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092874"/>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F1063BD5-F9FB-E244-9E2F-696A3AD616F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82052102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62001715"/>
      </p:ext>
    </p:extLst>
  </p:cSld>
  <p:clrMapOvr>
    <a:masterClrMapping/>
  </p:clrMapOvr>
  <p:transition spd="med">
    <p:fade/>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9381270"/>
      </p:ext>
    </p:extLst>
  </p:cSld>
  <p:clrMapOvr>
    <a:masterClrMapping/>
  </p:clrMapOvr>
  <p:transition spd="med">
    <p:fad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466390"/>
      </p:ext>
    </p:extLst>
  </p:cSld>
  <p:clrMapOvr>
    <a:masterClrMapping/>
  </p:clrMapOvr>
  <p:transition spd="med">
    <p:fade/>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7752714"/>
      </p:ext>
    </p:extLst>
  </p:cSld>
  <p:clrMapOvr>
    <a:masterClrMapping/>
  </p:clrMapOvr>
  <p:transition spd="med">
    <p:fade/>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sz="2400">
                <a:solidFill>
                  <a:srgbClr val="FFFFFF"/>
                </a:solidFill>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sz="2400">
                  <a:solidFill>
                    <a:srgbClr val="FFFFFF"/>
                  </a:solidFill>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sz="2400">
                  <a:solidFill>
                    <a:srgbClr val="FFFFFF"/>
                  </a:solidFill>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sz="2400">
                  <a:solidFill>
                    <a:srgbClr val="FFFFFF"/>
                  </a:solidFill>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sz="2400">
              <a:solidFill>
                <a:srgbClr val="FFFFFF"/>
              </a:solidFill>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a:endParaRPr lang="en-US" sz="2400">
              <a:solidFill>
                <a:srgbClr val="FFFFFF"/>
              </a:solidFill>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111495003"/>
      </p:ext>
    </p:extLst>
  </p:cSld>
  <p:clrMapOvr>
    <a:masterClrMapping/>
  </p:clrMapOvr>
  <p:transition spd="med">
    <p:cut/>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91131935"/>
      </p:ext>
    </p:extLst>
  </p:cSld>
  <p:clrMapOvr>
    <a:masterClrMapping/>
  </p:clrMapOvr>
  <p:transition spd="med">
    <p:fade/>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3388141"/>
      </p:ext>
    </p:extLst>
  </p:cSld>
  <p:clrMapOvr>
    <a:masterClrMapping/>
  </p:clrMapOvr>
  <p:transition spd="med">
    <p:fade/>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40796877"/>
      </p:ext>
    </p:extLst>
  </p:cSld>
  <p:clrMapOvr>
    <a:masterClrMapping/>
  </p:clrMapOvr>
  <p:transition spd="med">
    <p:fade/>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737377"/>
      </p:ext>
    </p:extLst>
  </p:cSld>
  <p:clrMapOvr>
    <a:masterClrMapping/>
  </p:clrMapOvr>
  <p:transition spd="med">
    <p:fade/>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5231750"/>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2890D0B-CE20-F942-81C8-B3910DD4C66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15756099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392372498"/>
      </p:ext>
    </p:extLst>
  </p:cSld>
  <p:clrMapOvr>
    <a:masterClrMapping/>
  </p:clrMapOvr>
  <p:transition spd="med">
    <p:fade/>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074580"/>
      </p:ext>
    </p:extLst>
  </p:cSld>
  <p:clrMapOvr>
    <a:masterClrMapping/>
  </p:clrMapOvr>
  <p:transition spd="med">
    <p:fade/>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91369604"/>
      </p:ext>
    </p:extLst>
  </p:cSld>
  <p:clrMapOvr>
    <a:masterClrMapping/>
  </p:clrMapOvr>
  <p:transition spd="med">
    <p:fade/>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81502084"/>
      </p:ext>
    </p:extLst>
  </p:cSld>
  <p:clrMapOvr>
    <a:masterClrMapping/>
  </p:clrMapOvr>
  <p:transition spd="med">
    <p:fade/>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3644438"/>
      </p:ext>
    </p:extLst>
  </p:cSld>
  <p:clrMapOvr>
    <a:masterClrMapping/>
  </p:clrMapOvr>
  <p:transition spd="med">
    <p:fade/>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5587353"/>
      </p:ext>
    </p:extLst>
  </p:cSld>
  <p:clrMapOvr>
    <a:masterClrMapping/>
  </p:clrMapOvr>
  <p:transition spd="med">
    <p:fade/>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THE                                    </a:t>
            </a:r>
          </a:p>
          <a:p>
            <a:pPr eaLnBrk="1" hangingPunct="1">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eaLnBrk="1" hangingPunct="1">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349932293"/>
      </p:ext>
    </p:extLst>
  </p:cSld>
  <p:clrMapOvr>
    <a:masterClrMapping/>
  </p:clrMapOvr>
  <p:transition spd="med">
    <p:cu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ECD0D3-3227-8F49-A212-7DA92A6AB5F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0431973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40DBCA-677B-9F44-8514-D0D5D85A573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48655793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75AD24-9396-5045-967D-6294CC2AE750}"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4318966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D3B915A-85D6-E94B-A621-F0872F63839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67115405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88A6E9-CA4C-5743-A743-AD367E81AE5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27209082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48E0BE7B-F9BC-2A4C-8F66-9DF164B44661}"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562505627"/>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1F1292-0CC5-8945-B152-965364A992EB}"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9379391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D939C03-B68B-6F4D-9D91-8755D4C3F58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1092402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8579B1-45EC-E847-878F-A06E1B78EC9D}"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2243326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5B0839-21B4-1D45-908F-6F9CD6F17E6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95151542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EC2569-04E1-D542-B49B-DCF8C54F2CBA}"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977025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B7DC69-B72B-2840-B62C-CF3EA4ADE58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286960345"/>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310959492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24876865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B51E2B-DBA9-2644-80C3-2F3FD5F04F1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90323262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0EBCC-3AFF-4F6C-BE41-D68C8F42CCD7}"/>
              </a:ext>
            </a:extLst>
          </p:cNvPr>
          <p:cNvSpPr>
            <a:spLocks noGrp="1"/>
          </p:cNvSpPr>
          <p:nvPr>
            <p:ph type="ctrTitle"/>
          </p:nvPr>
        </p:nvSpPr>
        <p:spPr>
          <a:xfrm>
            <a:off x="1143000" y="1122908"/>
            <a:ext cx="6858000" cy="2387576"/>
          </a:xfrm>
        </p:spPr>
        <p:txBody>
          <a:bodyPr/>
          <a:lstStyle>
            <a:lvl1pPr algn="ctr">
              <a:defRPr sz="4219"/>
            </a:lvl1pPr>
          </a:lstStyle>
          <a:p>
            <a:r>
              <a:rPr lang="en-US"/>
              <a:t>Click to edit Master title style</a:t>
            </a:r>
            <a:endParaRPr lang="en-GB"/>
          </a:p>
        </p:txBody>
      </p:sp>
      <p:sp>
        <p:nvSpPr>
          <p:cNvPr id="3" name="Subtitle 2">
            <a:extLst>
              <a:ext uri="{FF2B5EF4-FFF2-40B4-BE49-F238E27FC236}">
                <a16:creationId xmlns:a16="http://schemas.microsoft.com/office/drawing/2014/main" id="{C35C17DD-B1AE-497F-B2E6-15198EFE5318}"/>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endParaRPr lang="en-GB"/>
          </a:p>
        </p:txBody>
      </p:sp>
    </p:spTree>
    <p:extLst>
      <p:ext uri="{BB962C8B-B14F-4D97-AF65-F5344CB8AC3E}">
        <p14:creationId xmlns:p14="http://schemas.microsoft.com/office/powerpoint/2010/main" val="3826374689"/>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0F026-9238-44AA-B19B-A0A43A33A1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442080-D463-4AF1-B458-59308A3754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71289297"/>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1D41F-23C7-409A-91E8-8F19E84F0054}"/>
              </a:ext>
            </a:extLst>
          </p:cNvPr>
          <p:cNvSpPr>
            <a:spLocks noGrp="1"/>
          </p:cNvSpPr>
          <p:nvPr>
            <p:ph type="title"/>
          </p:nvPr>
        </p:nvSpPr>
        <p:spPr>
          <a:xfrm>
            <a:off x="623963" y="1710036"/>
            <a:ext cx="7887146" cy="2851919"/>
          </a:xfrm>
        </p:spPr>
        <p:txBody>
          <a:bodyPr/>
          <a:lstStyle>
            <a:lvl1pPr>
              <a:defRPr sz="4219"/>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850FDA-AD0B-4271-8C0A-2FBD90459A51}"/>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1049858655"/>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BFFD9-6BE7-42AB-A773-93B7748B09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82383-E4D5-4939-95B9-3C9B2D175F7E}"/>
              </a:ext>
            </a:extLst>
          </p:cNvPr>
          <p:cNvSpPr>
            <a:spLocks noGrp="1"/>
          </p:cNvSpPr>
          <p:nvPr>
            <p:ph sz="half" idx="1"/>
          </p:nvPr>
        </p:nvSpPr>
        <p:spPr>
          <a:xfrm>
            <a:off x="892969"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2A6CA7F-30EE-4545-945B-B06FC60AE0BC}"/>
              </a:ext>
            </a:extLst>
          </p:cNvPr>
          <p:cNvSpPr>
            <a:spLocks noGrp="1"/>
          </p:cNvSpPr>
          <p:nvPr>
            <p:ph sz="half" idx="2"/>
          </p:nvPr>
        </p:nvSpPr>
        <p:spPr>
          <a:xfrm>
            <a:off x="4625578"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41411337"/>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DB3F-24AF-4C7A-9839-376FF643F054}"/>
              </a:ext>
            </a:extLst>
          </p:cNvPr>
          <p:cNvSpPr>
            <a:spLocks noGrp="1"/>
          </p:cNvSpPr>
          <p:nvPr>
            <p:ph type="title"/>
          </p:nvPr>
        </p:nvSpPr>
        <p:spPr>
          <a:xfrm>
            <a:off x="629544" y="365001"/>
            <a:ext cx="7887146" cy="1326059"/>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6EF534-49AC-48A9-9A1D-907E06676D66}"/>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0B74D75B-70C7-45EB-80F7-097EBB38C70C}"/>
              </a:ext>
            </a:extLst>
          </p:cNvPr>
          <p:cNvSpPr>
            <a:spLocks noGrp="1"/>
          </p:cNvSpPr>
          <p:nvPr>
            <p:ph sz="half" idx="2"/>
          </p:nvPr>
        </p:nvSpPr>
        <p:spPr>
          <a:xfrm>
            <a:off x="629543" y="2504777"/>
            <a:ext cx="3868787"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1A093F-DDBC-4875-817E-0940446198FC}"/>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028FE93C-7976-4C0B-A572-BE682FF20809}"/>
              </a:ext>
            </a:extLst>
          </p:cNvPr>
          <p:cNvSpPr>
            <a:spLocks noGrp="1"/>
          </p:cNvSpPr>
          <p:nvPr>
            <p:ph sz="quarter" idx="4"/>
          </p:nvPr>
        </p:nvSpPr>
        <p:spPr>
          <a:xfrm>
            <a:off x="4628927" y="2504777"/>
            <a:ext cx="3887762"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61283026"/>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CA9E4-29E5-440B-91DF-4275F7121D8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33872455"/>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177633"/>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24AA-E013-43F8-BCBF-52C42D145E1E}"/>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EDBCDB-8DE7-4EC4-BC63-0CEEF0D895FE}"/>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782748-876D-4785-80C0-306F15D64EBC}"/>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4029600657"/>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1AC3-E5E5-4792-B715-E235B2BEB80A}"/>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9DF8A9-5F0D-4009-9156-BB134AD6ED8E}"/>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GB"/>
          </a:p>
        </p:txBody>
      </p:sp>
      <p:sp>
        <p:nvSpPr>
          <p:cNvPr id="4" name="Text Placeholder 3">
            <a:extLst>
              <a:ext uri="{FF2B5EF4-FFF2-40B4-BE49-F238E27FC236}">
                <a16:creationId xmlns:a16="http://schemas.microsoft.com/office/drawing/2014/main" id="{8C0BFC02-7AC7-4043-9075-31BE3E6489E7}"/>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4207024004"/>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93519-E561-49CA-A065-3379DEEF328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F19AD2-877B-4083-BD7C-DF23CFB100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8631696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F0E36A3-AB02-F64B-A4FA-58BE0F27DF6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97982003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10077-0CAA-4377-8765-6BD7010E3EC4}"/>
              </a:ext>
            </a:extLst>
          </p:cNvPr>
          <p:cNvSpPr>
            <a:spLocks noGrp="1"/>
          </p:cNvSpPr>
          <p:nvPr>
            <p:ph type="title" orient="vert"/>
          </p:nvPr>
        </p:nvSpPr>
        <p:spPr>
          <a:xfrm>
            <a:off x="6411515" y="1151930"/>
            <a:ext cx="1839516" cy="317896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E9FE31-EFC6-4158-ADFE-6A606FA604B3}"/>
              </a:ext>
            </a:extLst>
          </p:cNvPr>
          <p:cNvSpPr>
            <a:spLocks noGrp="1"/>
          </p:cNvSpPr>
          <p:nvPr>
            <p:ph type="body" orient="vert" idx="1"/>
          </p:nvPr>
        </p:nvSpPr>
        <p:spPr>
          <a:xfrm>
            <a:off x="892969" y="1151930"/>
            <a:ext cx="5411391" cy="317896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26273917"/>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87DCE-FD14-7343-B764-12A30FE914A7}" type="slidenum">
              <a:rPr lang="en-US"/>
              <a:pPr>
                <a:defRPr/>
              </a:pPr>
              <a:t>‹#›</a:t>
            </a:fld>
            <a:endParaRPr lang="en-US"/>
          </a:p>
        </p:txBody>
      </p:sp>
    </p:spTree>
    <p:extLst>
      <p:ext uri="{BB962C8B-B14F-4D97-AF65-F5344CB8AC3E}">
        <p14:creationId xmlns:p14="http://schemas.microsoft.com/office/powerpoint/2010/main" val="145190610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A8032A-FEC0-B943-B9E7-A6357A8E2EFE}" type="slidenum">
              <a:rPr lang="en-US"/>
              <a:pPr>
                <a:defRPr/>
              </a:pPr>
              <a:t>‹#›</a:t>
            </a:fld>
            <a:endParaRPr lang="en-US"/>
          </a:p>
        </p:txBody>
      </p:sp>
    </p:spTree>
    <p:extLst>
      <p:ext uri="{BB962C8B-B14F-4D97-AF65-F5344CB8AC3E}">
        <p14:creationId xmlns:p14="http://schemas.microsoft.com/office/powerpoint/2010/main" val="401864513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E1D76C-C44F-3948-9958-708EDE2575F1}" type="slidenum">
              <a:rPr lang="en-US"/>
              <a:pPr>
                <a:defRPr/>
              </a:pPr>
              <a:t>‹#›</a:t>
            </a:fld>
            <a:endParaRPr lang="en-US"/>
          </a:p>
        </p:txBody>
      </p:sp>
    </p:spTree>
    <p:extLst>
      <p:ext uri="{BB962C8B-B14F-4D97-AF65-F5344CB8AC3E}">
        <p14:creationId xmlns:p14="http://schemas.microsoft.com/office/powerpoint/2010/main" val="135068628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EB8EDC-7251-CD4F-B185-DA8862C07CC9}" type="slidenum">
              <a:rPr lang="en-US"/>
              <a:pPr>
                <a:defRPr/>
              </a:pPr>
              <a:t>‹#›</a:t>
            </a:fld>
            <a:endParaRPr lang="en-US"/>
          </a:p>
        </p:txBody>
      </p:sp>
    </p:spTree>
    <p:extLst>
      <p:ext uri="{BB962C8B-B14F-4D97-AF65-F5344CB8AC3E}">
        <p14:creationId xmlns:p14="http://schemas.microsoft.com/office/powerpoint/2010/main" val="277590768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0D48AC-55B0-9047-AE12-2F3B8AF3A1E2}" type="slidenum">
              <a:rPr lang="en-US"/>
              <a:pPr>
                <a:defRPr/>
              </a:pPr>
              <a:t>‹#›</a:t>
            </a:fld>
            <a:endParaRPr lang="en-US"/>
          </a:p>
        </p:txBody>
      </p:sp>
    </p:spTree>
    <p:extLst>
      <p:ext uri="{BB962C8B-B14F-4D97-AF65-F5344CB8AC3E}">
        <p14:creationId xmlns:p14="http://schemas.microsoft.com/office/powerpoint/2010/main" val="333120855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D26C43-4CA9-8049-B130-615892B45CDE}" type="slidenum">
              <a:rPr lang="en-US"/>
              <a:pPr>
                <a:defRPr/>
              </a:pPr>
              <a:t>‹#›</a:t>
            </a:fld>
            <a:endParaRPr lang="en-US"/>
          </a:p>
        </p:txBody>
      </p:sp>
    </p:spTree>
    <p:extLst>
      <p:ext uri="{BB962C8B-B14F-4D97-AF65-F5344CB8AC3E}">
        <p14:creationId xmlns:p14="http://schemas.microsoft.com/office/powerpoint/2010/main" val="157141652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492D19-876D-164E-8D2E-262A379634EF}" type="slidenum">
              <a:rPr lang="en-US"/>
              <a:pPr>
                <a:defRPr/>
              </a:pPr>
              <a:t>‹#›</a:t>
            </a:fld>
            <a:endParaRPr lang="en-US"/>
          </a:p>
        </p:txBody>
      </p:sp>
    </p:spTree>
    <p:extLst>
      <p:ext uri="{BB962C8B-B14F-4D97-AF65-F5344CB8AC3E}">
        <p14:creationId xmlns:p14="http://schemas.microsoft.com/office/powerpoint/2010/main" val="133269847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0811D0-55A6-0248-9E34-27D2309CF2D1}" type="slidenum">
              <a:rPr lang="en-US"/>
              <a:pPr>
                <a:defRPr/>
              </a:pPr>
              <a:t>‹#›</a:t>
            </a:fld>
            <a:endParaRPr lang="en-US"/>
          </a:p>
        </p:txBody>
      </p:sp>
    </p:spTree>
    <p:extLst>
      <p:ext uri="{BB962C8B-B14F-4D97-AF65-F5344CB8AC3E}">
        <p14:creationId xmlns:p14="http://schemas.microsoft.com/office/powerpoint/2010/main" val="249013584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2222F0-CD68-F54A-BD66-0BE6821D6001}" type="slidenum">
              <a:rPr lang="en-US"/>
              <a:pPr>
                <a:defRPr/>
              </a:pPr>
              <a:t>‹#›</a:t>
            </a:fld>
            <a:endParaRPr lang="en-US"/>
          </a:p>
        </p:txBody>
      </p:sp>
    </p:spTree>
    <p:extLst>
      <p:ext uri="{BB962C8B-B14F-4D97-AF65-F5344CB8AC3E}">
        <p14:creationId xmlns:p14="http://schemas.microsoft.com/office/powerpoint/2010/main" val="38445056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1B13BDD9-D868-B646-AC7D-BAF18216E76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2011326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AE8CCA-A641-8B48-8277-1A9C55A518E5}" type="slidenum">
              <a:rPr lang="en-US"/>
              <a:pPr>
                <a:defRPr/>
              </a:pPr>
              <a:t>‹#›</a:t>
            </a:fld>
            <a:endParaRPr lang="en-US"/>
          </a:p>
        </p:txBody>
      </p:sp>
    </p:spTree>
    <p:extLst>
      <p:ext uri="{BB962C8B-B14F-4D97-AF65-F5344CB8AC3E}">
        <p14:creationId xmlns:p14="http://schemas.microsoft.com/office/powerpoint/2010/main" val="382997178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83511A-0A6B-644F-BD98-73066F7E6514}" type="slidenum">
              <a:rPr lang="en-US"/>
              <a:pPr>
                <a:defRPr/>
              </a:pPr>
              <a:t>‹#›</a:t>
            </a:fld>
            <a:endParaRPr lang="en-US"/>
          </a:p>
        </p:txBody>
      </p:sp>
    </p:spTree>
    <p:extLst>
      <p:ext uri="{BB962C8B-B14F-4D97-AF65-F5344CB8AC3E}">
        <p14:creationId xmlns:p14="http://schemas.microsoft.com/office/powerpoint/2010/main" val="232003984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5000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752600"/>
            <a:ext cx="9142413" cy="1981200"/>
            <a:chOff x="0" y="1104"/>
            <a:chExt cx="5759" cy="1248"/>
          </a:xfrm>
        </p:grpSpPr>
        <p:pic>
          <p:nvPicPr>
            <p:cNvPr id="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1104"/>
              <a:ext cx="5759"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c 4"/>
            <p:cNvSpPr>
              <a:spLocks/>
            </p:cNvSpPr>
            <p:nvPr/>
          </p:nvSpPr>
          <p:spPr bwMode="auto">
            <a:xfrm>
              <a:off x="576" y="1444"/>
              <a:ext cx="4656" cy="814"/>
            </a:xfrm>
            <a:custGeom>
              <a:avLst/>
              <a:gdLst>
                <a:gd name="T0" fmla="*/ 0 w 43200"/>
                <a:gd name="T1" fmla="*/ 0 h 21680"/>
                <a:gd name="T2" fmla="*/ 0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0"/>
                    <a:pt x="43185" y="9654"/>
                    <a:pt x="43199" y="21573"/>
                  </a:cubicBezTo>
                </a:path>
                <a:path w="43200" h="21680" stroke="0" extrusionOk="0">
                  <a:moveTo>
                    <a:pt x="0" y="21679"/>
                  </a:moveTo>
                  <a:cubicBezTo>
                    <a:pt x="0" y="21653"/>
                    <a:pt x="0" y="21626"/>
                    <a:pt x="0" y="21600"/>
                  </a:cubicBezTo>
                  <a:cubicBezTo>
                    <a:pt x="0" y="9670"/>
                    <a:pt x="9670" y="0"/>
                    <a:pt x="21600" y="0"/>
                  </a:cubicBezTo>
                  <a:cubicBezTo>
                    <a:pt x="33518" y="0"/>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grpSp>
          <p:nvGrpSpPr>
            <p:cNvPr id="7" name="Group 5"/>
            <p:cNvGrpSpPr>
              <a:grpSpLocks/>
            </p:cNvGrpSpPr>
            <p:nvPr/>
          </p:nvGrpSpPr>
          <p:grpSpPr bwMode="auto">
            <a:xfrm>
              <a:off x="0" y="2208"/>
              <a:ext cx="5759" cy="144"/>
              <a:chOff x="0" y="2208"/>
              <a:chExt cx="5759" cy="144"/>
            </a:xfrm>
          </p:grpSpPr>
          <p:sp>
            <p:nvSpPr>
              <p:cNvPr id="8" name="Rectangle 6"/>
              <p:cNvSpPr>
                <a:spLocks noChangeArrowheads="1"/>
              </p:cNvSpPr>
              <p:nvPr/>
            </p:nvSpPr>
            <p:spPr bwMode="ltGray">
              <a:xfrm>
                <a:off x="0" y="2208"/>
                <a:ext cx="5759" cy="14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ltGray">
              <a:xfrm>
                <a:off x="4319" y="2208"/>
                <a:ext cx="1440" cy="144"/>
              </a:xfrm>
              <a:prstGeom prst="rect">
                <a:avLst/>
              </a:prstGeom>
              <a:gradFill rotWithShape="0">
                <a:gsLst>
                  <a:gs pos="0">
                    <a:schemeClr val="accent2"/>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ltGray">
              <a:xfrm>
                <a:off x="0" y="2208"/>
                <a:ext cx="1440" cy="144"/>
              </a:xfrm>
              <a:prstGeom prst="rect">
                <a:avLst/>
              </a:prstGeom>
              <a:gradFill rotWithShape="0">
                <a:gsLst>
                  <a:gs pos="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38249" name="Rectangle 9"/>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38250" name="Rectangle 10"/>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quarter" idx="10"/>
          </p:nvPr>
        </p:nvSpPr>
        <p:spPr/>
        <p:txBody>
          <a:bodyPr/>
          <a:lstStyle>
            <a:lvl1pPr>
              <a:defRPr/>
            </a:lvl1pPr>
          </a:lstStyle>
          <a:p>
            <a:pPr>
              <a:defRPr/>
            </a:pPr>
            <a:endParaRPr lang="en-US"/>
          </a:p>
        </p:txBody>
      </p:sp>
      <p:sp>
        <p:nvSpPr>
          <p:cNvPr id="12" name="Rectangle 12"/>
          <p:cNvSpPr>
            <a:spLocks noGrp="1" noChangeArrowheads="1"/>
          </p:cNvSpPr>
          <p:nvPr>
            <p:ph type="ftr" sz="quarter" idx="11"/>
          </p:nvPr>
        </p:nvSpPr>
        <p:spPr/>
        <p:txBody>
          <a:bodyPr/>
          <a:lstStyle>
            <a:lvl1pPr>
              <a:defRPr/>
            </a:lvl1pPr>
          </a:lstStyle>
          <a:p>
            <a:pPr>
              <a:defRPr/>
            </a:pPr>
            <a:endParaRPr lang="en-US"/>
          </a:p>
        </p:txBody>
      </p:sp>
      <p:sp>
        <p:nvSpPr>
          <p:cNvPr id="13" name="Rectangle 13"/>
          <p:cNvSpPr>
            <a:spLocks noGrp="1" noChangeArrowheads="1"/>
          </p:cNvSpPr>
          <p:nvPr>
            <p:ph type="sldNum" sz="quarter" idx="12"/>
          </p:nvPr>
        </p:nvSpPr>
        <p:spPr/>
        <p:txBody>
          <a:bodyPr/>
          <a:lstStyle>
            <a:lvl1pPr>
              <a:defRPr/>
            </a:lvl1pPr>
          </a:lstStyle>
          <a:p>
            <a:pPr>
              <a:defRPr/>
            </a:pPr>
            <a:fld id="{23C5AF70-879D-9E4E-9B0A-57C67FB83A69}" type="slidenum">
              <a:rPr lang="en-US"/>
              <a:pPr>
                <a:defRPr/>
              </a:pPr>
              <a:t>‹#›</a:t>
            </a:fld>
            <a:endParaRPr lang="en-US"/>
          </a:p>
        </p:txBody>
      </p:sp>
    </p:spTree>
    <p:extLst>
      <p:ext uri="{BB962C8B-B14F-4D97-AF65-F5344CB8AC3E}">
        <p14:creationId xmlns:p14="http://schemas.microsoft.com/office/powerpoint/2010/main" val="53941651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874CE87F-EC0F-5244-A5C2-283FD8CDF15C}" type="slidenum">
              <a:rPr lang="en-US"/>
              <a:pPr>
                <a:defRPr/>
              </a:pPr>
              <a:t>‹#›</a:t>
            </a:fld>
            <a:endParaRPr lang="en-US"/>
          </a:p>
        </p:txBody>
      </p:sp>
    </p:spTree>
    <p:extLst>
      <p:ext uri="{BB962C8B-B14F-4D97-AF65-F5344CB8AC3E}">
        <p14:creationId xmlns:p14="http://schemas.microsoft.com/office/powerpoint/2010/main" val="140255814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D57B804-E868-2A4F-B4C6-A9355132BE21}" type="slidenum">
              <a:rPr lang="en-US"/>
              <a:pPr>
                <a:defRPr/>
              </a:pPr>
              <a:t>‹#›</a:t>
            </a:fld>
            <a:endParaRPr lang="en-US"/>
          </a:p>
        </p:txBody>
      </p:sp>
    </p:spTree>
    <p:extLst>
      <p:ext uri="{BB962C8B-B14F-4D97-AF65-F5344CB8AC3E}">
        <p14:creationId xmlns:p14="http://schemas.microsoft.com/office/powerpoint/2010/main" val="405377903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155AF5EE-F702-1A44-BCD9-F153498D08B8}" type="slidenum">
              <a:rPr lang="en-US"/>
              <a:pPr>
                <a:defRPr/>
              </a:pPr>
              <a:t>‹#›</a:t>
            </a:fld>
            <a:endParaRPr lang="en-US"/>
          </a:p>
        </p:txBody>
      </p:sp>
    </p:spTree>
    <p:extLst>
      <p:ext uri="{BB962C8B-B14F-4D97-AF65-F5344CB8AC3E}">
        <p14:creationId xmlns:p14="http://schemas.microsoft.com/office/powerpoint/2010/main" val="388215214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BCF8D1A5-A9EB-7045-B458-1875E1844E5F}" type="slidenum">
              <a:rPr lang="en-US"/>
              <a:pPr>
                <a:defRPr/>
              </a:pPr>
              <a:t>‹#›</a:t>
            </a:fld>
            <a:endParaRPr lang="en-US"/>
          </a:p>
        </p:txBody>
      </p:sp>
    </p:spTree>
    <p:extLst>
      <p:ext uri="{BB962C8B-B14F-4D97-AF65-F5344CB8AC3E}">
        <p14:creationId xmlns:p14="http://schemas.microsoft.com/office/powerpoint/2010/main" val="3895668777"/>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385FF80B-373E-7C41-90FD-1B80916D3473}" type="slidenum">
              <a:rPr lang="en-US"/>
              <a:pPr>
                <a:defRPr/>
              </a:pPr>
              <a:t>‹#›</a:t>
            </a:fld>
            <a:endParaRPr lang="en-US"/>
          </a:p>
        </p:txBody>
      </p:sp>
    </p:spTree>
    <p:extLst>
      <p:ext uri="{BB962C8B-B14F-4D97-AF65-F5344CB8AC3E}">
        <p14:creationId xmlns:p14="http://schemas.microsoft.com/office/powerpoint/2010/main" val="275759038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ECFC60AB-7993-964A-83CC-BCF99044CE1E}" type="slidenum">
              <a:rPr lang="en-US"/>
              <a:pPr>
                <a:defRPr/>
              </a:pPr>
              <a:t>‹#›</a:t>
            </a:fld>
            <a:endParaRPr lang="en-US"/>
          </a:p>
        </p:txBody>
      </p:sp>
    </p:spTree>
    <p:extLst>
      <p:ext uri="{BB962C8B-B14F-4D97-AF65-F5344CB8AC3E}">
        <p14:creationId xmlns:p14="http://schemas.microsoft.com/office/powerpoint/2010/main" val="256080999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A1F67B0-E4D4-7345-B2A7-DAD5ABBE8A4C}" type="slidenum">
              <a:rPr lang="en-US"/>
              <a:pPr>
                <a:defRPr/>
              </a:pPr>
              <a:t>‹#›</a:t>
            </a:fld>
            <a:endParaRPr lang="en-US"/>
          </a:p>
        </p:txBody>
      </p:sp>
    </p:spTree>
    <p:extLst>
      <p:ext uri="{BB962C8B-B14F-4D97-AF65-F5344CB8AC3E}">
        <p14:creationId xmlns:p14="http://schemas.microsoft.com/office/powerpoint/2010/main" val="909326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solidFill>
                  <a:srgbClr val="FEFAC9"/>
                </a:solidFill>
              </a:rPr>
              <a:pPr>
                <a:defRPr/>
              </a:pPr>
              <a:t>‹#›</a:t>
            </a:fld>
            <a:endParaRPr lang="en-US">
              <a:solidFill>
                <a:srgbClr val="FEFAC9"/>
              </a:solidFill>
            </a:endParaRPr>
          </a:p>
        </p:txBody>
      </p:sp>
      <p:sp>
        <p:nvSpPr>
          <p:cNvPr id="8" name="Footer Placeholder 7"/>
          <p:cNvSpPr>
            <a:spLocks noGrp="1"/>
          </p:cNvSpPr>
          <p:nvPr>
            <p:ph type="ftr" sz="quarter" idx="11"/>
          </p:nvPr>
        </p:nvSpPr>
        <p:spPr/>
        <p:txBody>
          <a:bodyPr/>
          <a:lstStyle/>
          <a:p>
            <a:pPr>
              <a:defRPr/>
            </a:pPr>
            <a:endParaRPr lang="en-US">
              <a:solidFill>
                <a:srgbClr val="FEFAC9"/>
              </a:solidFill>
            </a:endParaRPr>
          </a:p>
        </p:txBody>
      </p:sp>
      <p:sp>
        <p:nvSpPr>
          <p:cNvPr id="7" name="Date Placeholder 6"/>
          <p:cNvSpPr>
            <a:spLocks noGrp="1"/>
          </p:cNvSpPr>
          <p:nvPr>
            <p:ph type="dt" sz="half" idx="10"/>
          </p:nvPr>
        </p:nvSpPr>
        <p:spPr/>
        <p:txBody>
          <a:bodyPr/>
          <a:lstStyle/>
          <a:p>
            <a:pPr>
              <a:defRPr/>
            </a:pPr>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1179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B37664EC-D8C5-C740-848B-509081699C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7562658"/>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913EDA23-006B-7342-B765-5AB7B5C46302}" type="slidenum">
              <a:rPr lang="en-US"/>
              <a:pPr>
                <a:defRPr/>
              </a:pPr>
              <a:t>‹#›</a:t>
            </a:fld>
            <a:endParaRPr lang="en-US"/>
          </a:p>
        </p:txBody>
      </p:sp>
    </p:spTree>
    <p:extLst>
      <p:ext uri="{BB962C8B-B14F-4D97-AF65-F5344CB8AC3E}">
        <p14:creationId xmlns:p14="http://schemas.microsoft.com/office/powerpoint/2010/main" val="408914231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72510FE-8BDD-FE46-8BEF-2D6AD8A9011C}" type="slidenum">
              <a:rPr lang="en-US"/>
              <a:pPr>
                <a:defRPr/>
              </a:pPr>
              <a:t>‹#›</a:t>
            </a:fld>
            <a:endParaRPr lang="en-US"/>
          </a:p>
        </p:txBody>
      </p:sp>
    </p:spTree>
    <p:extLst>
      <p:ext uri="{BB962C8B-B14F-4D97-AF65-F5344CB8AC3E}">
        <p14:creationId xmlns:p14="http://schemas.microsoft.com/office/powerpoint/2010/main" val="424577296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170BEBE-AEA3-774F-8B47-D1F8A540077C}" type="slidenum">
              <a:rPr lang="en-US"/>
              <a:pPr>
                <a:defRPr/>
              </a:pPr>
              <a:t>‹#›</a:t>
            </a:fld>
            <a:endParaRPr lang="en-US"/>
          </a:p>
        </p:txBody>
      </p:sp>
    </p:spTree>
    <p:extLst>
      <p:ext uri="{BB962C8B-B14F-4D97-AF65-F5344CB8AC3E}">
        <p14:creationId xmlns:p14="http://schemas.microsoft.com/office/powerpoint/2010/main" val="329275555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04BD4142-7A31-494E-ABD8-5647EDAD8B90}" type="slidenum">
              <a:rPr lang="en-US"/>
              <a:pPr>
                <a:defRPr/>
              </a:pPr>
              <a:t>‹#›</a:t>
            </a:fld>
            <a:endParaRPr lang="en-US"/>
          </a:p>
        </p:txBody>
      </p:sp>
    </p:spTree>
    <p:extLst>
      <p:ext uri="{BB962C8B-B14F-4D97-AF65-F5344CB8AC3E}">
        <p14:creationId xmlns:p14="http://schemas.microsoft.com/office/powerpoint/2010/main" val="226513511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2C4FD36C-AD06-7B4F-8BA4-D02D490446F4}" type="slidenum">
              <a:rPr lang="en-US"/>
              <a:pPr>
                <a:defRPr/>
              </a:pPr>
              <a:t>‹#›</a:t>
            </a:fld>
            <a:endParaRPr lang="en-US"/>
          </a:p>
        </p:txBody>
      </p:sp>
    </p:spTree>
    <p:extLst>
      <p:ext uri="{BB962C8B-B14F-4D97-AF65-F5344CB8AC3E}">
        <p14:creationId xmlns:p14="http://schemas.microsoft.com/office/powerpoint/2010/main" val="314742522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5DF35EF6-5EC3-AC4E-B811-9BFA1DC088F7}" type="slidenum">
              <a:rPr lang="en-US"/>
              <a:pPr>
                <a:defRPr/>
              </a:pPr>
              <a:t>‹#›</a:t>
            </a:fld>
            <a:endParaRPr lang="en-US"/>
          </a:p>
        </p:txBody>
      </p:sp>
    </p:spTree>
    <p:extLst>
      <p:ext uri="{BB962C8B-B14F-4D97-AF65-F5344CB8AC3E}">
        <p14:creationId xmlns:p14="http://schemas.microsoft.com/office/powerpoint/2010/main" val="419075857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0"/>
          <p:cNvSpPr>
            <a:spLocks noGrp="1" noChangeArrowheads="1"/>
          </p:cNvSpPr>
          <p:nvPr>
            <p:ph type="dt" sz="half" idx="10"/>
          </p:nvPr>
        </p:nvSpPr>
        <p:spPr>
          <a:ln/>
        </p:spPr>
        <p:txBody>
          <a:bodyPr/>
          <a:lstStyle>
            <a:lvl1pPr>
              <a:defRPr/>
            </a:lvl1pPr>
          </a:lstStyle>
          <a:p>
            <a:pPr>
              <a:defRPr/>
            </a:pPr>
            <a:endParaRPr lang="en-US"/>
          </a:p>
        </p:txBody>
      </p:sp>
      <p:sp>
        <p:nvSpPr>
          <p:cNvPr id="8" name="Rectangle 51"/>
          <p:cNvSpPr>
            <a:spLocks noGrp="1" noChangeArrowheads="1"/>
          </p:cNvSpPr>
          <p:nvPr>
            <p:ph type="ftr" sz="quarter" idx="11"/>
          </p:nvPr>
        </p:nvSpPr>
        <p:spPr>
          <a:ln/>
        </p:spPr>
        <p:txBody>
          <a:bodyPr/>
          <a:lstStyle>
            <a:lvl1pPr>
              <a:defRPr/>
            </a:lvl1pPr>
          </a:lstStyle>
          <a:p>
            <a:pPr>
              <a:defRPr/>
            </a:pPr>
            <a:endParaRPr lang="en-US"/>
          </a:p>
        </p:txBody>
      </p:sp>
      <p:sp>
        <p:nvSpPr>
          <p:cNvPr id="9" name="Rectangle 52"/>
          <p:cNvSpPr>
            <a:spLocks noGrp="1" noChangeArrowheads="1"/>
          </p:cNvSpPr>
          <p:nvPr>
            <p:ph type="sldNum" sz="quarter" idx="12"/>
          </p:nvPr>
        </p:nvSpPr>
        <p:spPr>
          <a:ln/>
        </p:spPr>
        <p:txBody>
          <a:bodyPr/>
          <a:lstStyle>
            <a:lvl1pPr>
              <a:defRPr/>
            </a:lvl1pPr>
          </a:lstStyle>
          <a:p>
            <a:pPr>
              <a:defRPr/>
            </a:pPr>
            <a:fld id="{DC6D57A4-AAFF-B247-B4C9-E0316076DE08}" type="slidenum">
              <a:rPr lang="en-US"/>
              <a:pPr>
                <a:defRPr/>
              </a:pPr>
              <a:t>‹#›</a:t>
            </a:fld>
            <a:endParaRPr lang="en-US"/>
          </a:p>
        </p:txBody>
      </p:sp>
    </p:spTree>
    <p:extLst>
      <p:ext uri="{BB962C8B-B14F-4D97-AF65-F5344CB8AC3E}">
        <p14:creationId xmlns:p14="http://schemas.microsoft.com/office/powerpoint/2010/main" val="1309602303"/>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0"/>
          <p:cNvSpPr>
            <a:spLocks noGrp="1" noChangeArrowheads="1"/>
          </p:cNvSpPr>
          <p:nvPr>
            <p:ph type="dt" sz="half" idx="10"/>
          </p:nvPr>
        </p:nvSpPr>
        <p:spPr>
          <a:ln/>
        </p:spPr>
        <p:txBody>
          <a:bodyPr/>
          <a:lstStyle>
            <a:lvl1pPr>
              <a:defRPr/>
            </a:lvl1pPr>
          </a:lstStyle>
          <a:p>
            <a:pPr>
              <a:defRPr/>
            </a:pPr>
            <a:endParaRPr lang="en-US"/>
          </a:p>
        </p:txBody>
      </p:sp>
      <p:sp>
        <p:nvSpPr>
          <p:cNvPr id="4" name="Rectangle 51"/>
          <p:cNvSpPr>
            <a:spLocks noGrp="1" noChangeArrowheads="1"/>
          </p:cNvSpPr>
          <p:nvPr>
            <p:ph type="ftr" sz="quarter" idx="11"/>
          </p:nvPr>
        </p:nvSpPr>
        <p:spPr>
          <a:ln/>
        </p:spPr>
        <p:txBody>
          <a:bodyPr/>
          <a:lstStyle>
            <a:lvl1pPr>
              <a:defRPr/>
            </a:lvl1pPr>
          </a:lstStyle>
          <a:p>
            <a:pPr>
              <a:defRPr/>
            </a:pPr>
            <a:endParaRPr lang="en-US"/>
          </a:p>
        </p:txBody>
      </p:sp>
      <p:sp>
        <p:nvSpPr>
          <p:cNvPr id="5" name="Rectangle 52"/>
          <p:cNvSpPr>
            <a:spLocks noGrp="1" noChangeArrowheads="1"/>
          </p:cNvSpPr>
          <p:nvPr>
            <p:ph type="sldNum" sz="quarter" idx="12"/>
          </p:nvPr>
        </p:nvSpPr>
        <p:spPr>
          <a:ln/>
        </p:spPr>
        <p:txBody>
          <a:bodyPr/>
          <a:lstStyle>
            <a:lvl1pPr>
              <a:defRPr/>
            </a:lvl1pPr>
          </a:lstStyle>
          <a:p>
            <a:pPr>
              <a:defRPr/>
            </a:pPr>
            <a:fld id="{B826FB16-4398-2F4D-8A32-BFB4B188BCF3}" type="slidenum">
              <a:rPr lang="en-US"/>
              <a:pPr>
                <a:defRPr/>
              </a:pPr>
              <a:t>‹#›</a:t>
            </a:fld>
            <a:endParaRPr lang="en-US"/>
          </a:p>
        </p:txBody>
      </p:sp>
    </p:spTree>
    <p:extLst>
      <p:ext uri="{BB962C8B-B14F-4D97-AF65-F5344CB8AC3E}">
        <p14:creationId xmlns:p14="http://schemas.microsoft.com/office/powerpoint/2010/main" val="158113810"/>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
          <p:cNvSpPr>
            <a:spLocks noGrp="1" noChangeArrowheads="1"/>
          </p:cNvSpPr>
          <p:nvPr>
            <p:ph type="dt" sz="half" idx="10"/>
          </p:nvPr>
        </p:nvSpPr>
        <p:spPr>
          <a:ln/>
        </p:spPr>
        <p:txBody>
          <a:bodyPr/>
          <a:lstStyle>
            <a:lvl1pPr>
              <a:defRPr/>
            </a:lvl1pPr>
          </a:lstStyle>
          <a:p>
            <a:pPr>
              <a:defRPr/>
            </a:pPr>
            <a:endParaRPr lang="en-US"/>
          </a:p>
        </p:txBody>
      </p:sp>
      <p:sp>
        <p:nvSpPr>
          <p:cNvPr id="3" name="Rectangle 51"/>
          <p:cNvSpPr>
            <a:spLocks noGrp="1" noChangeArrowheads="1"/>
          </p:cNvSpPr>
          <p:nvPr>
            <p:ph type="ftr" sz="quarter" idx="11"/>
          </p:nvPr>
        </p:nvSpPr>
        <p:spPr>
          <a:ln/>
        </p:spPr>
        <p:txBody>
          <a:bodyPr/>
          <a:lstStyle>
            <a:lvl1pPr>
              <a:defRPr/>
            </a:lvl1pPr>
          </a:lstStyle>
          <a:p>
            <a:pPr>
              <a:defRPr/>
            </a:pPr>
            <a:endParaRPr lang="en-US"/>
          </a:p>
        </p:txBody>
      </p:sp>
      <p:sp>
        <p:nvSpPr>
          <p:cNvPr id="4" name="Rectangle 52"/>
          <p:cNvSpPr>
            <a:spLocks noGrp="1" noChangeArrowheads="1"/>
          </p:cNvSpPr>
          <p:nvPr>
            <p:ph type="sldNum" sz="quarter" idx="12"/>
          </p:nvPr>
        </p:nvSpPr>
        <p:spPr>
          <a:ln/>
        </p:spPr>
        <p:txBody>
          <a:bodyPr/>
          <a:lstStyle>
            <a:lvl1pPr>
              <a:defRPr/>
            </a:lvl1pPr>
          </a:lstStyle>
          <a:p>
            <a:pPr>
              <a:defRPr/>
            </a:pPr>
            <a:fld id="{3B55B3EB-7160-7D45-B7FF-2547486961DE}" type="slidenum">
              <a:rPr lang="en-US"/>
              <a:pPr>
                <a:defRPr/>
              </a:pPr>
              <a:t>‹#›</a:t>
            </a:fld>
            <a:endParaRPr lang="en-US"/>
          </a:p>
        </p:txBody>
      </p:sp>
    </p:spTree>
    <p:extLst>
      <p:ext uri="{BB962C8B-B14F-4D97-AF65-F5344CB8AC3E}">
        <p14:creationId xmlns:p14="http://schemas.microsoft.com/office/powerpoint/2010/main" val="271275358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9147815B-A794-DA4D-BFF9-DB08E9451723}" type="slidenum">
              <a:rPr lang="en-US"/>
              <a:pPr>
                <a:defRPr/>
              </a:pPr>
              <a:t>‹#›</a:t>
            </a:fld>
            <a:endParaRPr lang="en-US"/>
          </a:p>
        </p:txBody>
      </p:sp>
    </p:spTree>
    <p:extLst>
      <p:ext uri="{BB962C8B-B14F-4D97-AF65-F5344CB8AC3E}">
        <p14:creationId xmlns:p14="http://schemas.microsoft.com/office/powerpoint/2010/main" val="28238913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4D9E24EE-935A-1240-AD45-2A0388847F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02183785"/>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55A37C15-2E52-9742-A934-20AC872E82E9}" type="slidenum">
              <a:rPr lang="en-US"/>
              <a:pPr>
                <a:defRPr/>
              </a:pPr>
              <a:t>‹#›</a:t>
            </a:fld>
            <a:endParaRPr lang="en-US"/>
          </a:p>
        </p:txBody>
      </p:sp>
    </p:spTree>
    <p:extLst>
      <p:ext uri="{BB962C8B-B14F-4D97-AF65-F5344CB8AC3E}">
        <p14:creationId xmlns:p14="http://schemas.microsoft.com/office/powerpoint/2010/main" val="83162515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AD6A2E02-D9B3-E34F-B46C-0DE289DB64AD}" type="slidenum">
              <a:rPr lang="en-US"/>
              <a:pPr>
                <a:defRPr/>
              </a:pPr>
              <a:t>‹#›</a:t>
            </a:fld>
            <a:endParaRPr lang="en-US"/>
          </a:p>
        </p:txBody>
      </p:sp>
    </p:spTree>
    <p:extLst>
      <p:ext uri="{BB962C8B-B14F-4D97-AF65-F5344CB8AC3E}">
        <p14:creationId xmlns:p14="http://schemas.microsoft.com/office/powerpoint/2010/main" val="94687384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3BCC2A04-65A1-1144-92DE-5ADAF0833C81}" type="slidenum">
              <a:rPr lang="en-US"/>
              <a:pPr>
                <a:defRPr/>
              </a:pPr>
              <a:t>‹#›</a:t>
            </a:fld>
            <a:endParaRPr lang="en-US"/>
          </a:p>
        </p:txBody>
      </p:sp>
    </p:spTree>
    <p:extLst>
      <p:ext uri="{BB962C8B-B14F-4D97-AF65-F5344CB8AC3E}">
        <p14:creationId xmlns:p14="http://schemas.microsoft.com/office/powerpoint/2010/main" val="9054189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E1463AB6-E402-0142-81C3-129CAF9D3C4D}" type="slidenum">
              <a:rPr lang="en-US"/>
              <a:pPr>
                <a:defRPr/>
              </a:pPr>
              <a:t>‹#›</a:t>
            </a:fld>
            <a:endParaRPr lang="en-US"/>
          </a:p>
        </p:txBody>
      </p:sp>
    </p:spTree>
    <p:extLst>
      <p:ext uri="{BB962C8B-B14F-4D97-AF65-F5344CB8AC3E}">
        <p14:creationId xmlns:p14="http://schemas.microsoft.com/office/powerpoint/2010/main" val="383673355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85A0E33D-5DEC-894F-BC2E-072E35785BC8}" type="slidenum">
              <a:rPr lang="en-US"/>
              <a:pPr>
                <a:defRPr/>
              </a:pPr>
              <a:t>‹#›</a:t>
            </a:fld>
            <a:endParaRPr lang="en-US"/>
          </a:p>
        </p:txBody>
      </p:sp>
    </p:spTree>
    <p:extLst>
      <p:ext uri="{BB962C8B-B14F-4D97-AF65-F5344CB8AC3E}">
        <p14:creationId xmlns:p14="http://schemas.microsoft.com/office/powerpoint/2010/main" val="370024303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defTabSz="914400" fontAlgn="base">
              <a:spcBef>
                <a:spcPct val="0"/>
              </a:spcBef>
              <a:spcAft>
                <a:spcPct val="0"/>
              </a:spcAft>
            </a:pPr>
            <a:endParaRPr lang="en-US" sz="3600">
              <a:solidFill>
                <a:prstClr val="white"/>
              </a:solidFill>
            </a:endParaRPr>
          </a:p>
        </p:txBody>
      </p:sp>
      <p:sp>
        <p:nvSpPr>
          <p:cNvPr id="15" name="Date Placeholder 14"/>
          <p:cNvSpPr>
            <a:spLocks noGrp="1"/>
          </p:cNvSpPr>
          <p:nvPr>
            <p:ph type="dt" sz="half" idx="10"/>
          </p:nvPr>
        </p:nvSpPr>
        <p:spPr/>
        <p:txBody>
          <a:bodyPr/>
          <a:lstStyle/>
          <a:p>
            <a:pPr>
              <a:defRPr/>
            </a:pPr>
            <a:endParaRPr lang="en-US">
              <a:solidFill>
                <a:srgbClr val="FEFAC9"/>
              </a:solidFill>
            </a:endParaRPr>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solidFill>
                  <a:srgbClr val="FEFAC9"/>
                </a:solidFill>
              </a:rPr>
              <a:pPr>
                <a:defRPr/>
              </a:pPr>
              <a:t>‹#›</a:t>
            </a:fld>
            <a:endParaRPr lang="en-US" dirty="0">
              <a:solidFill>
                <a:srgbClr val="FEFAC9"/>
              </a:solidFill>
            </a:endParaRPr>
          </a:p>
        </p:txBody>
      </p:sp>
      <p:sp>
        <p:nvSpPr>
          <p:cNvPr id="17" name="Footer Placeholder 16"/>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146435866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solidFill>
                <a:srgbClr val="FEFAC9"/>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solidFill>
                  <a:srgbClr val="FEFAC9"/>
                </a:solidFill>
              </a:rPr>
              <a:pPr>
                <a:defRPr/>
              </a:pPr>
              <a:t>‹#›</a:t>
            </a:fld>
            <a:endParaRPr lang="en-US" dirty="0">
              <a:solidFill>
                <a:srgbClr val="FEFAC9"/>
              </a:solidFill>
            </a:endParaRPr>
          </a:p>
        </p:txBody>
      </p:sp>
      <p:sp>
        <p:nvSpPr>
          <p:cNvPr id="16" name="Footer Placeholder 15"/>
          <p:cNvSpPr>
            <a:spLocks noGrp="1"/>
          </p:cNvSpPr>
          <p:nvPr>
            <p:ph type="ftr" sz="quarter" idx="16"/>
          </p:nvPr>
        </p:nvSpPr>
        <p:spPr/>
        <p:txBody>
          <a:bodyPr/>
          <a:lstStyle/>
          <a:p>
            <a:pPr>
              <a:defRPr/>
            </a:pPr>
            <a:endParaRPr lang="en-US">
              <a:solidFill>
                <a:srgbClr val="FEFAC9"/>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83828082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solidFill>
                  <a:srgbClr val="FEFAC9"/>
                </a:solidFill>
              </a:rPr>
              <a:pPr>
                <a:defRPr/>
              </a:pPr>
              <a:t>‹#›</a:t>
            </a:fld>
            <a:endParaRPr lang="en-US" dirty="0">
              <a:solidFill>
                <a:srgbClr val="FEFAC9"/>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31426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solidFill>
                <a:srgbClr val="FEFAC9"/>
              </a:solidFill>
            </a:endParaRPr>
          </a:p>
        </p:txBody>
      </p:sp>
      <p:sp>
        <p:nvSpPr>
          <p:cNvPr id="6" name="Footer Placeholder 5"/>
          <p:cNvSpPr>
            <a:spLocks noGrp="1"/>
          </p:cNvSpPr>
          <p:nvPr>
            <p:ph type="ftr" sz="quarter" idx="11"/>
          </p:nvPr>
        </p:nvSpPr>
        <p:spPr/>
        <p:txBody>
          <a:bodyPr/>
          <a:lstStyle/>
          <a:p>
            <a:pPr>
              <a:defRPr/>
            </a:pPr>
            <a:endParaRPr lang="en-US">
              <a:solidFill>
                <a:srgbClr val="FEFAC9"/>
              </a:solidFill>
            </a:endParaRPr>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solidFill>
                  <a:srgbClr val="FEFAC9"/>
                </a:solidFill>
              </a:rPr>
              <a:pPr>
                <a:defRPr/>
              </a:pPr>
              <a:t>‹#›</a:t>
            </a:fld>
            <a:endParaRPr lang="en-US" dirty="0">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89187308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solidFill>
                  <a:srgbClr val="FEFAC9"/>
                </a:solidFill>
              </a:rPr>
              <a:pPr>
                <a:defRPr/>
              </a:pPr>
              <a:t>‹#›</a:t>
            </a:fld>
            <a:endParaRPr lang="en-US" dirty="0">
              <a:solidFill>
                <a:srgbClr val="FEFAC9"/>
              </a:solidFill>
            </a:endParaRPr>
          </a:p>
        </p:txBody>
      </p:sp>
      <p:sp>
        <p:nvSpPr>
          <p:cNvPr id="8" name="Footer Placeholder 7"/>
          <p:cNvSpPr>
            <a:spLocks noGrp="1"/>
          </p:cNvSpPr>
          <p:nvPr>
            <p:ph type="ftr" sz="quarter" idx="11"/>
          </p:nvPr>
        </p:nvSpPr>
        <p:spPr/>
        <p:txBody>
          <a:bodyPr/>
          <a:lstStyle/>
          <a:p>
            <a:pPr>
              <a:defRPr/>
            </a:pPr>
            <a:endParaRPr lang="en-US">
              <a:solidFill>
                <a:srgbClr val="FEFAC9"/>
              </a:solidFill>
            </a:endParaRPr>
          </a:p>
        </p:txBody>
      </p:sp>
      <p:sp>
        <p:nvSpPr>
          <p:cNvPr id="7" name="Date Placeholder 6"/>
          <p:cNvSpPr>
            <a:spLocks noGrp="1"/>
          </p:cNvSpPr>
          <p:nvPr>
            <p:ph type="dt" sz="half" idx="10"/>
          </p:nvPr>
        </p:nvSpPr>
        <p:spPr/>
        <p:txBody>
          <a:bodyPr/>
          <a:lstStyle/>
          <a:p>
            <a:pPr>
              <a:defRPr/>
            </a:pPr>
            <a:endParaRPr lang="en-US">
              <a:solidFill>
                <a:srgbClr val="FEFAC9"/>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6954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B302A9A7-CB5A-BF45-999F-C60CF4AB61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9811737"/>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EFAC9"/>
              </a:solidFill>
            </a:endParaRPr>
          </a:p>
        </p:txBody>
      </p:sp>
      <p:sp>
        <p:nvSpPr>
          <p:cNvPr id="4" name="Footer Placeholder 3"/>
          <p:cNvSpPr>
            <a:spLocks noGrp="1"/>
          </p:cNvSpPr>
          <p:nvPr>
            <p:ph type="ftr" sz="quarter" idx="11"/>
          </p:nvPr>
        </p:nvSpPr>
        <p:spPr/>
        <p:txBody>
          <a:bodyPr/>
          <a:lstStyle/>
          <a:p>
            <a:pPr>
              <a:defRPr/>
            </a:pPr>
            <a:endParaRPr lang="en-US">
              <a:solidFill>
                <a:srgbClr val="FEFAC9"/>
              </a:solidFill>
            </a:endParaRPr>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solidFill>
                  <a:srgbClr val="FEFAC9"/>
                </a:solidFill>
              </a:rPr>
              <a:pPr>
                <a:defRPr/>
              </a:pPr>
              <a:t>‹#›</a:t>
            </a:fld>
            <a:endParaRPr lang="en-US" dirty="0">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178104092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EFAC9"/>
              </a:solidFill>
            </a:endParaRPr>
          </a:p>
        </p:txBody>
      </p:sp>
      <p:sp>
        <p:nvSpPr>
          <p:cNvPr id="3" name="Footer Placeholder 2"/>
          <p:cNvSpPr>
            <a:spLocks noGrp="1"/>
          </p:cNvSpPr>
          <p:nvPr>
            <p:ph type="ftr" sz="quarter" idx="11"/>
          </p:nvPr>
        </p:nvSpPr>
        <p:spPr/>
        <p:txBody>
          <a:bodyPr/>
          <a:lstStyle/>
          <a:p>
            <a:pPr>
              <a:defRPr/>
            </a:pPr>
            <a:endParaRPr lang="en-US">
              <a:solidFill>
                <a:srgbClr val="FEFAC9"/>
              </a:solidFill>
            </a:endParaRPr>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308033212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solidFill>
                  <a:srgbClr val="FEFAC9"/>
                </a:solidFill>
              </a:rPr>
              <a:pPr>
                <a:defRPr/>
              </a:pPr>
              <a:t>‹#›</a:t>
            </a:fld>
            <a:endParaRPr lang="en-US" dirty="0">
              <a:solidFill>
                <a:srgbClr val="FEFAC9"/>
              </a:solidFill>
            </a:endParaRPr>
          </a:p>
        </p:txBody>
      </p:sp>
      <p:sp>
        <p:nvSpPr>
          <p:cNvPr id="10" name="Footer Placeholder 9"/>
          <p:cNvSpPr>
            <a:spLocks noGrp="1"/>
          </p:cNvSpPr>
          <p:nvPr>
            <p:ph type="ftr" sz="quarter" idx="16"/>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277587524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dirty="0"/>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solidFill>
                  <a:srgbClr val="FEFAC9"/>
                </a:solidFill>
              </a:rPr>
              <a:pPr>
                <a:defRPr/>
              </a:pPr>
              <a:t>‹#›</a:t>
            </a:fld>
            <a:endParaRPr lang="en-US" dirty="0">
              <a:solidFill>
                <a:srgbClr val="FEFAC9"/>
              </a:solidFill>
            </a:endParaRPr>
          </a:p>
        </p:txBody>
      </p:sp>
      <p:sp>
        <p:nvSpPr>
          <p:cNvPr id="10" name="Footer Placeholder 9"/>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416899012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5507039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EFAC9"/>
              </a:solidFill>
            </a:endParaRPr>
          </a:p>
        </p:txBody>
      </p:sp>
      <p:sp>
        <p:nvSpPr>
          <p:cNvPr id="5" name="Footer Placeholder 4"/>
          <p:cNvSpPr>
            <a:spLocks noGrp="1"/>
          </p:cNvSpPr>
          <p:nvPr>
            <p:ph type="ftr" sz="quarter" idx="11"/>
          </p:nvPr>
        </p:nvSpPr>
        <p:spPr/>
        <p:txBody>
          <a:bodyPr/>
          <a:lstStyle/>
          <a:p>
            <a:pPr>
              <a:defRPr/>
            </a:pPr>
            <a:endParaRPr lang="en-US">
              <a:solidFill>
                <a:srgbClr val="FEFAC9"/>
              </a:solidFill>
            </a:endParaRPr>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solidFill>
                  <a:srgbClr val="FEFAC9"/>
                </a:solidFill>
              </a:rPr>
              <a:pPr>
                <a:defRPr/>
              </a:pPr>
              <a:t>‹#›</a:t>
            </a:fld>
            <a:endParaRPr lang="en-US" dirty="0">
              <a:solidFill>
                <a:srgbClr val="FEFAC9"/>
              </a:solidFill>
            </a:endParaRPr>
          </a:p>
        </p:txBody>
      </p:sp>
    </p:spTree>
    <p:extLst>
      <p:ext uri="{BB962C8B-B14F-4D97-AF65-F5344CB8AC3E}">
        <p14:creationId xmlns:p14="http://schemas.microsoft.com/office/powerpoint/2010/main" val="427072855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dirty="0">
                <a:solidFill>
                  <a:schemeClr val="tx2"/>
                </a:solidFill>
                <a:latin typeface="+mn-lt"/>
                <a:ea typeface="+mn-ea"/>
                <a:cs typeface="+mn-cs"/>
              </a:rPr>
              <a:t>Drag picture to placeholder or click icon to add</a:t>
            </a: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dirty="0">
                <a:solidFill>
                  <a:schemeClr val="tx2"/>
                </a:solidFill>
                <a:latin typeface="+mn-lt"/>
                <a:ea typeface="+mn-ea"/>
                <a:cs typeface="+mn-cs"/>
              </a:rPr>
              <a:t>Drag picture to placeholder or click icon to add</a:t>
            </a: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dirty="0">
                <a:solidFill>
                  <a:schemeClr val="tx2"/>
                </a:solidFill>
                <a:latin typeface="+mn-lt"/>
                <a:ea typeface="+mn-ea"/>
                <a:cs typeface="+mn-cs"/>
              </a:rPr>
              <a:t>Drag picture to placeholder or click icon to add</a:t>
            </a: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dirty="0">
                <a:solidFill>
                  <a:schemeClr val="tx2"/>
                </a:solidFill>
                <a:latin typeface="+mn-lt"/>
                <a:ea typeface="+mn-ea"/>
                <a:cs typeface="+mn-cs"/>
              </a:rPr>
              <a:t>Drag picture to placeholder or click icon to add</a:t>
            </a: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dirty="0">
                <a:solidFill>
                  <a:schemeClr val="tx2"/>
                </a:solidFill>
                <a:latin typeface="+mn-lt"/>
                <a:ea typeface="+mn-ea"/>
                <a:cs typeface="+mn-cs"/>
              </a:rPr>
              <a:t>Drag picture to placeholder or click icon to add</a:t>
            </a: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480230687"/>
      </p:ext>
    </p:extLst>
  </p:cSld>
  <p:clrMapOvr>
    <a:masterClrMapping/>
  </p:clrMapOvr>
  <p:transition>
    <p:fade/>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dirty="0">
                <a:solidFill>
                  <a:schemeClr val="tx2"/>
                </a:solidFill>
                <a:latin typeface="+mn-lt"/>
                <a:ea typeface="+mn-ea"/>
                <a:cs typeface="+mn-cs"/>
              </a:rPr>
              <a:t>Drag picture to placeholder or click icon to add</a:t>
            </a: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dirty="0">
                <a:solidFill>
                  <a:schemeClr val="tx2"/>
                </a:solidFill>
                <a:latin typeface="+mn-lt"/>
                <a:ea typeface="+mn-ea"/>
                <a:cs typeface="+mn-cs"/>
              </a:rPr>
              <a:t>Drag picture to placeholder or click icon to add</a:t>
            </a: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dirty="0">
                <a:solidFill>
                  <a:schemeClr val="tx2"/>
                </a:solidFill>
                <a:latin typeface="+mn-lt"/>
                <a:ea typeface="+mn-ea"/>
                <a:cs typeface="+mn-cs"/>
              </a:rPr>
              <a:t>Drag picture to placeholder or click icon to add</a:t>
            </a: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149188435"/>
      </p:ext>
    </p:extLst>
  </p:cSld>
  <p:clrMapOvr>
    <a:masterClrMapping/>
  </p:clrMapOvr>
  <p:transition>
    <p:fade/>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dirty="0">
                <a:solidFill>
                  <a:schemeClr val="tx2"/>
                </a:solidFill>
                <a:latin typeface="+mn-lt"/>
                <a:ea typeface="+mn-ea"/>
                <a:cs typeface="+mn-cs"/>
              </a:rPr>
              <a:t>Drag picture to placeholder or click icon to add</a:t>
            </a: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dirty="0">
                <a:solidFill>
                  <a:schemeClr val="tx2"/>
                </a:solidFill>
                <a:latin typeface="+mn-lt"/>
                <a:ea typeface="+mn-ea"/>
                <a:cs typeface="+mn-cs"/>
              </a:rPr>
              <a:t>Drag picture to placeholder or click icon to add</a:t>
            </a: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1/27/25</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777833033"/>
      </p:ext>
    </p:extLst>
  </p:cSld>
  <p:clrMapOvr>
    <a:masterClrMapping/>
  </p:clrMapOvr>
  <p:transition>
    <p:fade/>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extLst>
      <p:ext uri="{BB962C8B-B14F-4D97-AF65-F5344CB8AC3E}">
        <p14:creationId xmlns:p14="http://schemas.microsoft.com/office/powerpoint/2010/main" val="399584695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3C2E00D2-75C9-F449-81C1-4A6B6F7DBC8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454241"/>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extLst>
      <p:ext uri="{BB962C8B-B14F-4D97-AF65-F5344CB8AC3E}">
        <p14:creationId xmlns:p14="http://schemas.microsoft.com/office/powerpoint/2010/main" val="4028230814"/>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extLst>
      <p:ext uri="{BB962C8B-B14F-4D97-AF65-F5344CB8AC3E}">
        <p14:creationId xmlns:p14="http://schemas.microsoft.com/office/powerpoint/2010/main" val="3121902705"/>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extLst>
      <p:ext uri="{BB962C8B-B14F-4D97-AF65-F5344CB8AC3E}">
        <p14:creationId xmlns:p14="http://schemas.microsoft.com/office/powerpoint/2010/main" val="1516728313"/>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extLst>
      <p:ext uri="{BB962C8B-B14F-4D97-AF65-F5344CB8AC3E}">
        <p14:creationId xmlns:p14="http://schemas.microsoft.com/office/powerpoint/2010/main" val="1554293555"/>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extLst>
      <p:ext uri="{BB962C8B-B14F-4D97-AF65-F5344CB8AC3E}">
        <p14:creationId xmlns:p14="http://schemas.microsoft.com/office/powerpoint/2010/main" val="2212269575"/>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extLst>
      <p:ext uri="{BB962C8B-B14F-4D97-AF65-F5344CB8AC3E}">
        <p14:creationId xmlns:p14="http://schemas.microsoft.com/office/powerpoint/2010/main" val="2027513104"/>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extLst>
      <p:ext uri="{BB962C8B-B14F-4D97-AF65-F5344CB8AC3E}">
        <p14:creationId xmlns:p14="http://schemas.microsoft.com/office/powerpoint/2010/main" val="2720565655"/>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extLst>
      <p:ext uri="{BB962C8B-B14F-4D97-AF65-F5344CB8AC3E}">
        <p14:creationId xmlns:p14="http://schemas.microsoft.com/office/powerpoint/2010/main" val="692532822"/>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extLst>
      <p:ext uri="{BB962C8B-B14F-4D97-AF65-F5344CB8AC3E}">
        <p14:creationId xmlns:p14="http://schemas.microsoft.com/office/powerpoint/2010/main" val="55651851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extLst>
      <p:ext uri="{BB962C8B-B14F-4D97-AF65-F5344CB8AC3E}">
        <p14:creationId xmlns:p14="http://schemas.microsoft.com/office/powerpoint/2010/main" val="59924712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156"/>
          <p:cNvSpPr>
            <a:spLocks noGrp="1" noChangeArrowheads="1"/>
          </p:cNvSpPr>
          <p:nvPr>
            <p:ph type="sldNum" sz="quarter" idx="12"/>
          </p:nvPr>
        </p:nvSpPr>
        <p:spPr/>
        <p:txBody>
          <a:bodyPr/>
          <a:lstStyle>
            <a:lvl1pPr>
              <a:defRPr/>
            </a:lvl1pPr>
          </a:lstStyle>
          <a:p>
            <a:pPr>
              <a:defRPr/>
            </a:pPr>
            <a:fld id="{A385E435-CA53-DD40-AB5B-DC133A1838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8779868"/>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extLst>
      <p:ext uri="{BB962C8B-B14F-4D97-AF65-F5344CB8AC3E}">
        <p14:creationId xmlns:p14="http://schemas.microsoft.com/office/powerpoint/2010/main" val="890030042"/>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19325070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346112961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268476338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6069218"/>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2717204640"/>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613344665"/>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080462016"/>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392658454"/>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4551148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156"/>
          <p:cNvSpPr>
            <a:spLocks noGrp="1" noChangeArrowheads="1"/>
          </p:cNvSpPr>
          <p:nvPr>
            <p:ph type="sldNum" sz="quarter" idx="12"/>
          </p:nvPr>
        </p:nvSpPr>
        <p:spPr/>
        <p:txBody>
          <a:bodyPr/>
          <a:lstStyle>
            <a:lvl1pPr>
              <a:defRPr/>
            </a:lvl1pPr>
          </a:lstStyle>
          <a:p>
            <a:pPr>
              <a:defRPr/>
            </a:pPr>
            <a:fld id="{B40B8065-9D2F-2547-BA80-650149A533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265279"/>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42327677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41842949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156"/>
          <p:cNvSpPr>
            <a:spLocks noGrp="1" noChangeArrowheads="1"/>
          </p:cNvSpPr>
          <p:nvPr>
            <p:ph type="sldNum" sz="quarter" idx="12"/>
          </p:nvPr>
        </p:nvSpPr>
        <p:spPr/>
        <p:txBody>
          <a:bodyPr/>
          <a:lstStyle>
            <a:lvl1pPr>
              <a:defRPr/>
            </a:lvl1pPr>
          </a:lstStyle>
          <a:p>
            <a:pPr>
              <a:defRPr/>
            </a:pPr>
            <a:fld id="{0994F583-FF67-7547-A1B3-711B3D8362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8551334"/>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542B3996-8BDE-0C43-BB49-4129ECF1CA3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484825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156"/>
          <p:cNvSpPr>
            <a:spLocks noGrp="1" noChangeArrowheads="1"/>
          </p:cNvSpPr>
          <p:nvPr>
            <p:ph type="sldNum" sz="quarter" idx="12"/>
          </p:nvPr>
        </p:nvSpPr>
        <p:spPr/>
        <p:txBody>
          <a:bodyPr/>
          <a:lstStyle>
            <a:lvl1pPr>
              <a:defRPr/>
            </a:lvl1pPr>
          </a:lstStyle>
          <a:p>
            <a:pPr>
              <a:defRPr/>
            </a:pPr>
            <a:fld id="{488F83ED-2787-8A4E-A40A-2E6C9B0BD39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7329401"/>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6122C209-3ADC-4E4B-AF9F-36B1314EF8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623402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EFAC9"/>
              </a:solidFill>
            </a:endParaRPr>
          </a:p>
        </p:txBody>
      </p:sp>
      <p:sp>
        <p:nvSpPr>
          <p:cNvPr id="4" name="Footer Placeholder 3"/>
          <p:cNvSpPr>
            <a:spLocks noGrp="1"/>
          </p:cNvSpPr>
          <p:nvPr>
            <p:ph type="ftr" sz="quarter" idx="11"/>
          </p:nvPr>
        </p:nvSpPr>
        <p:spPr/>
        <p:txBody>
          <a:bodyPr/>
          <a:lstStyle/>
          <a:p>
            <a:pPr>
              <a:defRPr/>
            </a:pPr>
            <a:endParaRPr lang="en-US">
              <a:solidFill>
                <a:srgbClr val="FEFAC9"/>
              </a:solidFill>
            </a:endParaRPr>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solidFill>
                  <a:srgbClr val="FEFAC9"/>
                </a:solidFill>
              </a:rPr>
              <a:pPr>
                <a:defRPr/>
              </a:pPr>
              <a:t>‹#›</a:t>
            </a:fld>
            <a:endParaRPr lang="en-US">
              <a:solidFill>
                <a:srgbClr val="FEFAC9"/>
              </a:solidFill>
            </a:endParaRPr>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15592466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15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156"/>
          <p:cNvSpPr>
            <a:spLocks noGrp="1" noChangeArrowheads="1"/>
          </p:cNvSpPr>
          <p:nvPr>
            <p:ph type="sldNum" sz="quarter" idx="12"/>
          </p:nvPr>
        </p:nvSpPr>
        <p:spPr/>
        <p:txBody>
          <a:bodyPr/>
          <a:lstStyle>
            <a:lvl1pPr>
              <a:defRPr/>
            </a:lvl1pPr>
          </a:lstStyle>
          <a:p>
            <a:pPr>
              <a:defRPr/>
            </a:pPr>
            <a:fld id="{FB8F1ABD-465E-664E-98BD-E84C006C1F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140935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EF9C649D-653E-1740-97E7-94DD33EA4B0F}"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920578470"/>
      </p:ext>
    </p:extLst>
  </p:cSld>
  <p:clrMapOvr>
    <a:masterClrMapping/>
  </p:clrMapOvr>
  <p:transition advClick="0" advTm="5000"/>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244569E-9EFB-8E4C-8D79-0AA4CB46192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277543446"/>
      </p:ext>
    </p:extLst>
  </p:cSld>
  <p:clrMapOvr>
    <a:masterClrMapping/>
  </p:clrMapOvr>
  <p:transition advClick="0" advTm="5000"/>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A701117B-659B-9A41-8D85-69B62AB2B1D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64035149"/>
      </p:ext>
    </p:extLst>
  </p:cSld>
  <p:clrMapOvr>
    <a:masterClrMapping/>
  </p:clrMapOvr>
  <p:transition advClick="0" advTm="5000"/>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52D13FD3-2374-2542-B19F-08211EF66F1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639712013"/>
      </p:ext>
    </p:extLst>
  </p:cSld>
  <p:clrMapOvr>
    <a:masterClrMapping/>
  </p:clrMapOvr>
  <p:transition advClick="0" advTm="5000"/>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08577FA4-0350-E440-B13A-1725A6D1CAC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506447255"/>
      </p:ext>
    </p:extLst>
  </p:cSld>
  <p:clrMapOvr>
    <a:masterClrMapping/>
  </p:clrMapOvr>
  <p:transition advClick="0" advTm="5000"/>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E67F015A-C42C-A34D-9E0E-4630753B00F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119332348"/>
      </p:ext>
    </p:extLst>
  </p:cSld>
  <p:clrMapOvr>
    <a:masterClrMapping/>
  </p:clrMapOvr>
  <p:transition advClick="0" advTm="5000"/>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50954724-3A2B-C445-8142-E2DA3D46986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180048863"/>
      </p:ext>
    </p:extLst>
  </p:cSld>
  <p:clrMapOvr>
    <a:masterClrMapping/>
  </p:clrMapOvr>
  <p:transition advClick="0" advTm="5000"/>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77DEC8CE-7C0B-D44A-88E5-6C41A434B99B}"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260709809"/>
      </p:ext>
    </p:extLst>
  </p:cSld>
  <p:clrMapOvr>
    <a:masterClrMapping/>
  </p:clrMapOvr>
  <p:transition advClick="0" advTm="500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845E54E-1C7F-904B-BC2B-12A2F9D8C94A}"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275778229"/>
      </p:ext>
    </p:extLst>
  </p:cSld>
  <p:clrMapOvr>
    <a:masterClrMapping/>
  </p:clrMapOvr>
  <p:transition advClick="0" advTm="5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EFAC9"/>
              </a:solidFill>
            </a:endParaRPr>
          </a:p>
        </p:txBody>
      </p:sp>
      <p:sp>
        <p:nvSpPr>
          <p:cNvPr id="3" name="Footer Placeholder 2"/>
          <p:cNvSpPr>
            <a:spLocks noGrp="1"/>
          </p:cNvSpPr>
          <p:nvPr>
            <p:ph type="ftr" sz="quarter" idx="11"/>
          </p:nvPr>
        </p:nvSpPr>
        <p:spPr/>
        <p:txBody>
          <a:bodyPr/>
          <a:lstStyle/>
          <a:p>
            <a:pPr>
              <a:defRPr/>
            </a:pPr>
            <a:endParaRPr lang="en-US">
              <a:solidFill>
                <a:srgbClr val="FEFAC9"/>
              </a:solidFill>
            </a:endParaRPr>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068688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zh-CN" alt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zh-CN" alt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72C75E00-2E4D-3A48-803F-24D35E34895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039088557"/>
      </p:ext>
    </p:extLst>
  </p:cSld>
  <p:clrMapOvr>
    <a:masterClrMapping/>
  </p:clrMapOvr>
  <p:transition advClick="0" advTm="5000"/>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B0A12721-61B4-F74A-9322-BB09CA3FEDF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8380162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A8D52B24-9DEF-7A48-B604-7C74959B16F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788633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35B117A-82B3-3D4F-BAA9-7C6D3BCFCBC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4700308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96A5B2D0-FC01-1843-98D4-46AE3E4253B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2557612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C1C8E4BC-EAF5-8348-BA5C-944B70413344}"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100335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61018D78-BCB8-3740-A52A-55C672F2DBC6}"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4424948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12B824AB-8AA0-1543-A5B7-C6A549F73C4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8532526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A66383B6-36EC-D142-AAD4-436AD116A3F5}"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3404046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5AB2931C-F240-0A49-9575-A22E32143FDE}"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607637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6"/>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24866949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zh-CN" alt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zh-CN" alt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6BA4638E-2EB7-7249-8EA1-9A96C0FFCA37}"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41653456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94500957"/>
      </p:ext>
    </p:extLst>
  </p:cSld>
  <p:clrMapOvr>
    <a:masterClrMapping/>
  </p:clrMapOvr>
  <p:transition>
    <p:wheel spokes="0"/>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3840181"/>
      </p:ext>
    </p:extLst>
  </p:cSld>
  <p:clrMapOvr>
    <a:masterClrMapping/>
  </p:clrMapOvr>
  <p:transition>
    <p:wheel spokes="0"/>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22766817"/>
      </p:ext>
    </p:extLst>
  </p:cSld>
  <p:clrMapOvr>
    <a:masterClrMapping/>
  </p:clrMapOvr>
  <p:transition>
    <p:wheel spokes="0"/>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4088317"/>
      </p:ext>
    </p:extLst>
  </p:cSld>
  <p:clrMapOvr>
    <a:masterClrMapping/>
  </p:clrMapOvr>
  <p:transition>
    <p:wheel spokes="0"/>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613126"/>
      </p:ext>
    </p:extLst>
  </p:cSld>
  <p:clrMapOvr>
    <a:masterClrMapping/>
  </p:clrMapOvr>
  <p:transition>
    <p:wheel spokes="0"/>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83487916"/>
      </p:ext>
    </p:extLst>
  </p:cSld>
  <p:clrMapOvr>
    <a:masterClrMapping/>
  </p:clrMapOvr>
  <p:transition>
    <p:wheel spokes="0"/>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8189563"/>
      </p:ext>
    </p:extLst>
  </p:cSld>
  <p:clrMapOvr>
    <a:masterClrMapping/>
  </p:clrMapOvr>
  <p:transition>
    <p:wheel spokes="0"/>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06602434"/>
      </p:ext>
    </p:extLst>
  </p:cSld>
  <p:clrMapOvr>
    <a:masterClrMapping/>
  </p:clrMapOvr>
  <p:transition>
    <p:wheel spokes="0"/>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55824569"/>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EFAC9"/>
              </a:solidFill>
            </a:endParaRPr>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solidFill>
                  <a:srgbClr val="FEFAC9"/>
                </a:solidFill>
              </a:rPr>
              <a:pPr>
                <a:defRPr/>
              </a:pPr>
              <a:t>‹#›</a:t>
            </a:fld>
            <a:endParaRPr lang="en-US">
              <a:solidFill>
                <a:srgbClr val="FEFAC9"/>
              </a:solidFill>
            </a:endParaRPr>
          </a:p>
        </p:txBody>
      </p:sp>
      <p:sp>
        <p:nvSpPr>
          <p:cNvPr id="10" name="Footer Placeholder 9"/>
          <p:cNvSpPr>
            <a:spLocks noGrp="1"/>
          </p:cNvSpPr>
          <p:nvPr>
            <p:ph type="ftr" sz="quarter" idx="12"/>
          </p:nvPr>
        </p:nvSpPr>
        <p:spPr/>
        <p:txBody>
          <a:bodyPr/>
          <a:lstStyle/>
          <a:p>
            <a:pPr>
              <a:defRPr/>
            </a:pPr>
            <a:endParaRPr lang="en-US">
              <a:solidFill>
                <a:srgbClr val="FEFAC9"/>
              </a:solidFill>
            </a:endParaRPr>
          </a:p>
        </p:txBody>
      </p:sp>
    </p:spTree>
    <p:extLst>
      <p:ext uri="{BB962C8B-B14F-4D97-AF65-F5344CB8AC3E}">
        <p14:creationId xmlns:p14="http://schemas.microsoft.com/office/powerpoint/2010/main" val="16967542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2743621"/>
      </p:ext>
    </p:extLst>
  </p:cSld>
  <p:clrMapOvr>
    <a:masterClrMapping/>
  </p:clrMapOvr>
  <p:transition>
    <p:wheel spokes="0"/>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323819"/>
      </p:ext>
    </p:extLst>
  </p:cSld>
  <p:clrMapOvr>
    <a:masterClrMapping/>
  </p:clrMapOvr>
  <p:transition>
    <p:wheel spokes="0"/>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lvl1pPr>
              <a:defRPr>
                <a:latin typeface="Arail"/>
                <a:cs typeface="Arai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atin typeface="Arail"/>
                <a:cs typeface="Arai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8793041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4291102"/>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6444731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46851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638858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86775152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94141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0279459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10.xml"/><Relationship Id="rId1" Type="http://schemas.openxmlformats.org/officeDocument/2006/relationships/slideLayout" Target="../slideLayouts/slideLayout10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image" Target="../media/image7.png"/><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theme" Target="../theme/theme11.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theme" Target="../theme/theme12.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26.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4.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8.jpe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5.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image" Target="../media/image9.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8.jpe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6.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image" Target="../media/image9.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7.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8.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image" Target="../media/image11.jpeg"/><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9.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12.png"/><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0.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image" Target="../media/image12.png"/><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1.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theme" Target="../theme/theme23.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4.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5.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6.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theme" Target="../theme/theme27.xml"/><Relationship Id="rId1" Type="http://schemas.openxmlformats.org/officeDocument/2006/relationships/slideLayout" Target="../slideLayouts/slideLayout27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28.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29.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image" Target="../media/image12.png"/><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30.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image" Target="../media/image12.png"/><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31.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2.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3.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5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theme" Target="../theme/theme36.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6" Type="http://schemas.openxmlformats.org/officeDocument/2006/relationships/image" Target="../media/image5.png"/><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5" Type="http://schemas.openxmlformats.org/officeDocument/2006/relationships/image" Target="../media/image4.png"/><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image" Target="../media/image3.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theme" Target="../theme/theme37.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slideLayout" Target="../slideLayouts/slideLayout375.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3.xml"/><Relationship Id="rId13" Type="http://schemas.openxmlformats.org/officeDocument/2006/relationships/theme" Target="../theme/theme38.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slideLayout" Target="../slideLayouts/slideLayout387.xml"/><Relationship Id="rId2" Type="http://schemas.openxmlformats.org/officeDocument/2006/relationships/slideLayout" Target="../slideLayouts/slideLayout377.xml"/><Relationship Id="rId16" Type="http://schemas.openxmlformats.org/officeDocument/2006/relationships/image" Target="../media/image5.png"/><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5" Type="http://schemas.openxmlformats.org/officeDocument/2006/relationships/image" Target="../media/image4.png"/><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 Id="rId14" Type="http://schemas.openxmlformats.org/officeDocument/2006/relationships/image" Target="../media/image3.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theme" Target="../theme/theme39.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slideLayout" Target="../slideLayouts/slideLayout399.xml"/><Relationship Id="rId2" Type="http://schemas.openxmlformats.org/officeDocument/2006/relationships/slideLayout" Target="../slideLayouts/slideLayout389.xml"/><Relationship Id="rId16" Type="http://schemas.openxmlformats.org/officeDocument/2006/relationships/image" Target="../media/image5.png"/><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5" Type="http://schemas.openxmlformats.org/officeDocument/2006/relationships/image" Target="../media/image4.png"/><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40.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8.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41.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image" Target="../media/image7.png"/><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2.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3.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theme" Target="../theme/theme44.xml"/><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slideLayout" Target="../slideLayouts/slideLayout456.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5.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6.xml.rels><?xml version="1.0" encoding="UTF-8" standalone="yes"?>
<Relationships xmlns="http://schemas.openxmlformats.org/package/2006/relationships"><Relationship Id="rId3" Type="http://schemas.openxmlformats.org/officeDocument/2006/relationships/theme" Target="../theme/theme46.xml"/><Relationship Id="rId2" Type="http://schemas.openxmlformats.org/officeDocument/2006/relationships/slideLayout" Target="../slideLayouts/slideLayout469.xml"/><Relationship Id="rId1" Type="http://schemas.openxmlformats.org/officeDocument/2006/relationships/slideLayout" Target="../slideLayouts/slideLayout46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7.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theme" Target="../theme/theme47.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88.xml"/><Relationship Id="rId13" Type="http://schemas.openxmlformats.org/officeDocument/2006/relationships/image" Target="../media/image11.jpeg"/><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heme" Target="../theme/theme48.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99.xml"/><Relationship Id="rId13" Type="http://schemas.openxmlformats.org/officeDocument/2006/relationships/image" Target="../media/image20.png"/><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49.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theme" Target="../theme/theme5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slideLayout" Target="../slideLayouts/slideLayout51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image" Target="../media/image21.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22.xml"/><Relationship Id="rId13" Type="http://schemas.openxmlformats.org/officeDocument/2006/relationships/slideLayout" Target="../slideLayouts/slideLayout527.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slideLayout" Target="../slideLayouts/slideLayout526.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5" Type="http://schemas.openxmlformats.org/officeDocument/2006/relationships/theme" Target="../theme/theme51.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 Id="rId14" Type="http://schemas.openxmlformats.org/officeDocument/2006/relationships/slideLayout" Target="../slideLayouts/slideLayout528.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theme" Target="../theme/theme52.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slideLayout" Target="../slideLayouts/slideLayout540.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48.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theme" Target="../theme/theme53.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6.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4.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image" Target="../media/image3.png"/><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theme" Target="../theme/theme7.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5.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defRPr/>
            </a:pPr>
            <a:endParaRPr lang="en-US" sz="2400" kern="0">
              <a:solidFill>
                <a:srgbClr val="EAEAEA"/>
              </a:solidFill>
              <a:latin typeface="Times New Roman" pitchFamily="-111" charset="0"/>
              <a:ea typeface="SimSun"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fontAlgn="base">
              <a:spcBef>
                <a:spcPct val="0"/>
              </a:spcBef>
              <a:spcAft>
                <a:spcPct val="0"/>
              </a:spcAft>
              <a:defRPr/>
            </a:pPr>
            <a:endParaRPr lang="zh-CN" altLang="en-US">
              <a:solidFill>
                <a:srgbClr val="FEFAC9"/>
              </a:solidFill>
              <a:latin typeface="Times New Roman" charset="0"/>
              <a:ea typeface="SimSun" charset="0"/>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fontAlgn="base">
              <a:spcBef>
                <a:spcPct val="0"/>
              </a:spcBef>
              <a:spcAft>
                <a:spcPct val="0"/>
              </a:spcAft>
              <a:defRPr/>
            </a:pPr>
            <a:endParaRPr lang="zh-CN" altLang="en-US">
              <a:solidFill>
                <a:srgbClr val="FEFAC9"/>
              </a:solidFill>
              <a:latin typeface="Times New Roman" charset="0"/>
              <a:ea typeface="SimSun"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fontAlgn="base">
              <a:spcBef>
                <a:spcPct val="0"/>
              </a:spcBef>
              <a:spcAft>
                <a:spcPct val="0"/>
              </a:spcAft>
              <a:defRPr/>
            </a:pPr>
            <a:fld id="{A703D3F8-6D3D-2047-A10B-A9A00163AD6B}" type="slidenum">
              <a:rPr lang="zh-CN" altLang="en-US" smtClean="0">
                <a:solidFill>
                  <a:srgbClr val="FEFAC9"/>
                </a:solidFill>
                <a:latin typeface="Times New Roman" charset="0"/>
                <a:ea typeface="SimSun" charset="0"/>
              </a:rPr>
              <a:pPr fontAlgn="base">
                <a:spcBef>
                  <a:spcPct val="0"/>
                </a:spcBef>
                <a:spcAft>
                  <a:spcPct val="0"/>
                </a:spcAft>
                <a:defRPr/>
              </a:pPr>
              <a:t>‹#›</a:t>
            </a:fld>
            <a:endParaRPr lang="en-US" altLang="zh-CN">
              <a:solidFill>
                <a:srgbClr val="FEFAC9"/>
              </a:solidFill>
              <a:latin typeface="Times New Roman" charset="0"/>
              <a:ea typeface="SimSun"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32628397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ea typeface="+mn-ea"/>
                <a:cs typeface="+mn-cs"/>
              </a:defRPr>
            </a:lvl1pPr>
          </a:lstStyle>
          <a:p>
            <a:pPr fontAlgn="base">
              <a:spcAft>
                <a:spcPct val="0"/>
              </a:spcAft>
              <a:defRPr/>
            </a:pPr>
            <a:endParaRPr lang="en-US">
              <a:latin typeface="Times New Roman" charset="0"/>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ea typeface="+mn-ea"/>
                <a:cs typeface="+mn-cs"/>
              </a:defRPr>
            </a:lvl1pPr>
          </a:lstStyle>
          <a:p>
            <a:pPr fontAlgn="base">
              <a:spcAft>
                <a:spcPct val="0"/>
              </a:spcAft>
              <a:defRPr/>
            </a:pPr>
            <a:endParaRPr lang="en-US">
              <a:latin typeface="Times New Roman" charset="0"/>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ea typeface="ＭＳ Ｐゴシック" charset="0"/>
                <a:cs typeface="ＭＳ Ｐゴシック" charset="0"/>
              </a:defRPr>
            </a:lvl1pPr>
          </a:lstStyle>
          <a:p>
            <a:pPr fontAlgn="base">
              <a:spcAft>
                <a:spcPct val="0"/>
              </a:spcAft>
              <a:defRPr/>
            </a:pPr>
            <a:fld id="{E6246DC6-D1A6-B143-B726-B721405BFFE2}" type="slidenum">
              <a:rPr lang="en-US">
                <a:latin typeface="Times New Roman" charset="0"/>
              </a:rPr>
              <a:pPr fontAlgn="base">
                <a:spcAft>
                  <a:spcPct val="0"/>
                </a:spcAft>
                <a:defRPr/>
              </a:pPr>
              <a:t>‹#›</a:t>
            </a:fld>
            <a:endParaRPr lang="en-US">
              <a:latin typeface="Times New Roman" charset="0"/>
            </a:endParaRPr>
          </a:p>
        </p:txBody>
      </p:sp>
      <p:sp>
        <p:nvSpPr>
          <p:cNvPr id="35431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GB" sz="240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54138003"/>
      </p:ext>
    </p:extLst>
  </p:cSld>
  <p:clrMap bg1="dk2" tx1="lt1" bg2="dk1" tx2="lt2" accent1="accent1" accent2="accent2" accent3="accent3" accent4="accent4" accent5="accent5" accent6="accent6" hlink="hlink" folHlink="folHlink"/>
  <p:sldLayoutIdLst>
    <p:sldLayoutId id="2147483772"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4338"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prstTxWarp prst="textNoShape">
              <a:avLst/>
            </a:prstTxWarp>
          </a:bodyPr>
          <a:lstStyle/>
          <a:p>
            <a:pPr fontAlgn="base">
              <a:spcBef>
                <a:spcPct val="0"/>
              </a:spcBef>
              <a:spcAft>
                <a:spcPct val="0"/>
              </a:spcAft>
              <a:defRPr/>
            </a:pPr>
            <a:endParaRPr lang="en-US" sz="2400">
              <a:solidFill>
                <a:srgbClr val="003300"/>
              </a:solidFill>
              <a:ea typeface="ＭＳ Ｐゴシック" charset="-128"/>
              <a:cs typeface="ＭＳ Ｐゴシック" charset="-128"/>
            </a:endParaRPr>
          </a:p>
        </p:txBody>
      </p:sp>
      <p:sp>
        <p:nvSpPr>
          <p:cNvPr id="1433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003300"/>
              </a:solidFill>
              <a:ea typeface="ＭＳ Ｐゴシック" charset="-128"/>
              <a:cs typeface="ＭＳ Ｐゴシック" charset="-128"/>
            </a:endParaRPr>
          </a:p>
        </p:txBody>
      </p:sp>
      <p:sp>
        <p:nvSpPr>
          <p:cNvPr id="14340" name="Rectangle 4" descr="mutegras"/>
          <p:cNvSpPr>
            <a:spLocks noChangeArrowheads="1"/>
          </p:cNvSpPr>
          <p:nvPr/>
        </p:nvSpPr>
        <p:spPr bwMode="ltGray">
          <a:xfrm>
            <a:off x="0" y="0"/>
            <a:ext cx="9144000" cy="1524000"/>
          </a:xfrm>
          <a:prstGeom prst="rect">
            <a:avLst/>
          </a:prstGeom>
          <a:blipFill dpi="0" rotWithShape="0">
            <a:blip r:embed="rId12">
              <a:extLst>
                <a:ext uri="{28A0092B-C50C-407E-A947-70E740481C1C}">
                  <a14:useLocalDpi xmlns:a14="http://schemas.microsoft.com/office/drawing/2010/main"/>
                </a:ext>
              </a:extLst>
            </a:blip>
            <a:srcRect/>
            <a:tile tx="0" ty="0" sx="100000" sy="100000" flip="none" algn="tl"/>
          </a:blip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003300"/>
              </a:solidFill>
              <a:ea typeface="ＭＳ Ｐゴシック" charset="-128"/>
              <a:cs typeface="ＭＳ Ｐゴシック" charset="-128"/>
            </a:endParaRPr>
          </a:p>
        </p:txBody>
      </p:sp>
      <p:sp>
        <p:nvSpPr>
          <p:cNvPr id="14341" name="Rectangle 5" descr="mutegras"/>
          <p:cNvSpPr>
            <a:spLocks noChangeArrowheads="1"/>
          </p:cNvSpPr>
          <p:nvPr/>
        </p:nvSpPr>
        <p:spPr bwMode="ltGray">
          <a:xfrm>
            <a:off x="0" y="6553200"/>
            <a:ext cx="9144000" cy="304800"/>
          </a:xfrm>
          <a:prstGeom prst="rect">
            <a:avLst/>
          </a:prstGeom>
          <a:blipFill dpi="0" rotWithShape="0">
            <a:blip r:embed="rId12">
              <a:extLst>
                <a:ext uri="{28A0092B-C50C-407E-A947-70E740481C1C}">
                  <a14:useLocalDpi xmlns:a14="http://schemas.microsoft.com/office/drawing/2010/main"/>
                </a:ext>
              </a:extLst>
            </a:blip>
            <a:srcRect/>
            <a:tile tx="0" ty="0" sx="100000" sy="100000" flip="none" algn="tl"/>
          </a:blip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003300"/>
              </a:solidFill>
              <a:ea typeface="ＭＳ Ｐゴシック" charset="-128"/>
              <a:cs typeface="ＭＳ Ｐゴシック" charset="-128"/>
            </a:endParaRPr>
          </a:p>
        </p:txBody>
      </p:sp>
      <p:sp>
        <p:nvSpPr>
          <p:cNvPr id="14342"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prstTxWarp prst="textNoShape">
              <a:avLst/>
            </a:prstTxWarp>
          </a:bodyPr>
          <a:lstStyle/>
          <a:p>
            <a:pPr fontAlgn="base">
              <a:spcBef>
                <a:spcPct val="0"/>
              </a:spcBef>
              <a:spcAft>
                <a:spcPct val="0"/>
              </a:spcAft>
              <a:defRPr/>
            </a:pPr>
            <a:endParaRPr lang="en-US" sz="2400">
              <a:solidFill>
                <a:srgbClr val="003300"/>
              </a:solidFill>
              <a:ea typeface="ＭＳ Ｐゴシック" charset="-128"/>
              <a:cs typeface="ＭＳ Ｐゴシック" charset="-128"/>
            </a:endParaRPr>
          </a:p>
        </p:txBody>
      </p:sp>
      <p:sp>
        <p:nvSpPr>
          <p:cNvPr id="14343" name="Rectangle 7"/>
          <p:cNvSpPr>
            <a:spLocks noChangeArrowheads="1"/>
          </p:cNvSpPr>
          <p:nvPr/>
        </p:nvSpPr>
        <p:spPr bwMode="auto">
          <a:xfrm>
            <a:off x="609600" y="533400"/>
            <a:ext cx="8534400" cy="685800"/>
          </a:xfrm>
          <a:prstGeom prst="rect">
            <a:avLst/>
          </a:prstGeom>
          <a:solidFill>
            <a:schemeClr val="hlink">
              <a:alpha val="50195"/>
            </a:schemeClr>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003300"/>
              </a:solidFill>
              <a:ea typeface="ＭＳ Ｐゴシック" charset="-128"/>
              <a:cs typeface="ＭＳ Ｐゴシック" charset="-128"/>
            </a:endParaRPr>
          </a:p>
        </p:txBody>
      </p:sp>
      <p:sp>
        <p:nvSpPr>
          <p:cNvPr id="108032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345"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033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latin typeface="Times New Roman" pitchFamily="-112" charset="0"/>
                <a:ea typeface="+mn-ea"/>
                <a:cs typeface="+mn-cs"/>
              </a:defRPr>
            </a:lvl1pPr>
          </a:lstStyle>
          <a:p>
            <a:pPr fontAlgn="base">
              <a:spcAft>
                <a:spcPct val="0"/>
              </a:spcAft>
              <a:defRPr/>
            </a:pPr>
            <a:endParaRPr lang="en-US">
              <a:solidFill>
                <a:srgbClr val="003300"/>
              </a:solidFill>
            </a:endParaRPr>
          </a:p>
        </p:txBody>
      </p:sp>
      <p:sp>
        <p:nvSpPr>
          <p:cNvPr id="108033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latin typeface="Times New Roman" pitchFamily="-112" charset="0"/>
                <a:ea typeface="+mn-ea"/>
                <a:cs typeface="+mn-cs"/>
              </a:defRPr>
            </a:lvl1pPr>
          </a:lstStyle>
          <a:p>
            <a:pPr fontAlgn="base">
              <a:spcAft>
                <a:spcPct val="0"/>
              </a:spcAft>
              <a:defRPr/>
            </a:pPr>
            <a:endParaRPr lang="en-US">
              <a:solidFill>
                <a:srgbClr val="003300"/>
              </a:solidFill>
            </a:endParaRPr>
          </a:p>
        </p:txBody>
      </p:sp>
      <p:sp>
        <p:nvSpPr>
          <p:cNvPr id="108033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lvl1pPr>
          </a:lstStyle>
          <a:p>
            <a:pPr fontAlgn="base">
              <a:spcAft>
                <a:spcPct val="0"/>
              </a:spcAft>
              <a:defRPr/>
            </a:pPr>
            <a:fld id="{DE9D99BF-A3C3-B34F-A30A-87F3B4B1EF22}" type="slidenum">
              <a:rPr lang="en-US">
                <a:solidFill>
                  <a:srgbClr val="003300"/>
                </a:solidFill>
                <a:ea typeface="ＭＳ Ｐゴシック" charset="-128"/>
                <a:cs typeface="ＭＳ Ｐゴシック" charset="-128"/>
              </a:rPr>
              <a:pPr fontAlgn="base">
                <a:spcAft>
                  <a:spcPct val="0"/>
                </a:spcAft>
                <a:defRPr/>
              </a:pPr>
              <a:t>‹#›</a:t>
            </a:fld>
            <a:endParaRPr lang="en-US">
              <a:solidFill>
                <a:srgbClr val="003300"/>
              </a:solidFill>
              <a:ea typeface="ＭＳ Ｐゴシック" charset="-128"/>
              <a:cs typeface="ＭＳ Ｐゴシック" charset="-128"/>
            </a:endParaRPr>
          </a:p>
        </p:txBody>
      </p:sp>
    </p:spTree>
    <p:extLst>
      <p:ext uri="{BB962C8B-B14F-4D97-AF65-F5344CB8AC3E}">
        <p14:creationId xmlns:p14="http://schemas.microsoft.com/office/powerpoint/2010/main" val="119837224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pitchFamily="-111" charset="-128"/>
          <a:cs typeface="Arial"/>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11"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Geneva"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20162" name="Group 2"/>
          <p:cNvGrpSpPr>
            <a:grpSpLocks/>
          </p:cNvGrpSpPr>
          <p:nvPr/>
        </p:nvGrpSpPr>
        <p:grpSpPr bwMode="auto">
          <a:xfrm>
            <a:off x="-254000" y="-50800"/>
            <a:ext cx="9518650" cy="7229475"/>
            <a:chOff x="-160" y="-32"/>
            <a:chExt cx="5996" cy="4554"/>
          </a:xfrm>
        </p:grpSpPr>
        <p:grpSp>
          <p:nvGrpSpPr>
            <p:cNvPr id="220168" name="Group 3"/>
            <p:cNvGrpSpPr>
              <a:grpSpLocks/>
            </p:cNvGrpSpPr>
            <p:nvPr userDrawn="1"/>
          </p:nvGrpSpPr>
          <p:grpSpPr bwMode="auto">
            <a:xfrm>
              <a:off x="-160" y="-32"/>
              <a:ext cx="5996" cy="4554"/>
              <a:chOff x="-160" y="-32"/>
              <a:chExt cx="5996" cy="4554"/>
            </a:xfrm>
          </p:grpSpPr>
          <p:sp>
            <p:nvSpPr>
              <p:cNvPr id="220182"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183"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184"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185"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186"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187"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188"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189"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190"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191"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192" name="Freeform 14"/>
              <p:cNvSpPr>
                <a:spLocks/>
              </p:cNvSpPr>
              <p:nvPr userDrawn="1"/>
            </p:nvSpPr>
            <p:spPr bwMode="hidden">
              <a:xfrm rot="6018034">
                <a:off x="1968" y="3558"/>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193"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194"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195"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196"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197"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198"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199"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00"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01"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02"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03"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04"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05"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06" name="Freeform 28"/>
              <p:cNvSpPr>
                <a:spLocks/>
              </p:cNvSpPr>
              <p:nvPr userDrawn="1"/>
            </p:nvSpPr>
            <p:spPr bwMode="hidden">
              <a:xfrm rot="5508134">
                <a:off x="-23" y="3503"/>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07"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08"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09"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10"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11"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12"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13"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14"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15"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16"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17"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18"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19"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20" name="Freeform 42"/>
              <p:cNvSpPr>
                <a:spLocks/>
              </p:cNvSpPr>
              <p:nvPr userDrawn="1"/>
            </p:nvSpPr>
            <p:spPr bwMode="hidden">
              <a:xfrm rot="2428453">
                <a:off x="-160" y="1667"/>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21"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22"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23"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24"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25"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26"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27"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28"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29"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30"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31"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32"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33"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34" name="Freeform 56"/>
              <p:cNvSpPr>
                <a:spLocks/>
              </p:cNvSpPr>
              <p:nvPr userDrawn="1"/>
            </p:nvSpPr>
            <p:spPr bwMode="hidden">
              <a:xfrm rot="2428453">
                <a:off x="1935" y="1667"/>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35"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36"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37"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38"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39"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40"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41"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42"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43"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44"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45"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46"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47" name="Freeform 69"/>
              <p:cNvSpPr>
                <a:spLocks/>
              </p:cNvSpPr>
              <p:nvPr userDrawn="1"/>
            </p:nvSpPr>
            <p:spPr bwMode="hidden">
              <a:xfrm rot="2428453">
                <a:off x="4163" y="1592"/>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48"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49"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50"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51"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52"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53"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54"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55"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56"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57"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58"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59" name="Freeform 81"/>
              <p:cNvSpPr>
                <a:spLocks/>
              </p:cNvSpPr>
              <p:nvPr userDrawn="1"/>
            </p:nvSpPr>
            <p:spPr bwMode="hidden">
              <a:xfrm rot="6820033">
                <a:off x="4163" y="3620"/>
                <a:ext cx="802" cy="706"/>
              </a:xfrm>
              <a:custGeom>
                <a:avLst/>
                <a:gdLst>
                  <a:gd name="T0" fmla="*/ 490 w 987"/>
                  <a:gd name="T1" fmla="*/ 100 h 743"/>
                  <a:gd name="T2" fmla="*/ 632 w 987"/>
                  <a:gd name="T3" fmla="*/ 517 h 743"/>
                  <a:gd name="T4" fmla="*/ 559 w 987"/>
                  <a:gd name="T5" fmla="*/ 576 h 743"/>
                  <a:gd name="T6" fmla="*/ 133 w 987"/>
                  <a:gd name="T7" fmla="*/ 243 h 743"/>
                  <a:gd name="T8" fmla="*/ 107 w 987"/>
                  <a:gd name="T9" fmla="*/ 156 h 743"/>
                  <a:gd name="T10" fmla="*/ 318 w 987"/>
                  <a:gd name="T11" fmla="*/ 31 h 743"/>
                  <a:gd name="T12" fmla="*/ 490 w 987"/>
                  <a:gd name="T13" fmla="*/ 10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60"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61"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220262"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grpSp>
        <p:grpSp>
          <p:nvGrpSpPr>
            <p:cNvPr id="220169" name="Group 85"/>
            <p:cNvGrpSpPr>
              <a:grpSpLocks/>
            </p:cNvGrpSpPr>
            <p:nvPr userDrawn="1"/>
          </p:nvGrpSpPr>
          <p:grpSpPr bwMode="auto">
            <a:xfrm>
              <a:off x="120" y="298"/>
              <a:ext cx="5509" cy="141"/>
              <a:chOff x="150" y="543"/>
              <a:chExt cx="5309" cy="200"/>
            </a:xfrm>
          </p:grpSpPr>
          <p:sp>
            <p:nvSpPr>
              <p:cNvPr id="220180"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base">
                  <a:spcBef>
                    <a:spcPct val="0"/>
                  </a:spcBef>
                  <a:spcAft>
                    <a:spcPct val="0"/>
                  </a:spcAft>
                </a:pPr>
                <a:endParaRPr lang="zh-CN" altLang="en-US" sz="2400">
                  <a:solidFill>
                    <a:srgbClr val="333333"/>
                  </a:solidFill>
                  <a:latin typeface="Times New Roman" charset="0"/>
                  <a:ea typeface="ＭＳ Ｐゴシック" charset="0"/>
                  <a:cs typeface="ＭＳ Ｐゴシック" charset="0"/>
                </a:endParaRPr>
              </a:p>
            </p:txBody>
          </p:sp>
          <p:sp>
            <p:nvSpPr>
              <p:cNvPr id="220181" name="Rectangle 87"/>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333333"/>
                  </a:solidFill>
                  <a:latin typeface="Times New Roman" charset="0"/>
                  <a:ea typeface="ＭＳ Ｐゴシック" charset="0"/>
                  <a:cs typeface="ＭＳ Ｐゴシック" charset="0"/>
                </a:endParaRPr>
              </a:p>
            </p:txBody>
          </p:sp>
        </p:grpSp>
        <p:grpSp>
          <p:nvGrpSpPr>
            <p:cNvPr id="220170" name="Group 88"/>
            <p:cNvGrpSpPr>
              <a:grpSpLocks/>
            </p:cNvGrpSpPr>
            <p:nvPr userDrawn="1"/>
          </p:nvGrpSpPr>
          <p:grpSpPr bwMode="auto">
            <a:xfrm>
              <a:off x="52" y="241"/>
              <a:ext cx="5509" cy="141"/>
              <a:chOff x="150" y="543"/>
              <a:chExt cx="5309" cy="200"/>
            </a:xfrm>
          </p:grpSpPr>
          <p:sp>
            <p:nvSpPr>
              <p:cNvPr id="220178"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base">
                  <a:spcBef>
                    <a:spcPct val="0"/>
                  </a:spcBef>
                  <a:spcAft>
                    <a:spcPct val="0"/>
                  </a:spcAft>
                </a:pPr>
                <a:endParaRPr lang="zh-CN" altLang="en-US" sz="2400">
                  <a:solidFill>
                    <a:srgbClr val="333333"/>
                  </a:solidFill>
                  <a:latin typeface="Times New Roman" charset="0"/>
                  <a:ea typeface="ＭＳ Ｐゴシック" charset="0"/>
                  <a:cs typeface="ＭＳ Ｐゴシック" charset="0"/>
                </a:endParaRPr>
              </a:p>
            </p:txBody>
          </p:sp>
          <p:sp>
            <p:nvSpPr>
              <p:cNvPr id="220179"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333333"/>
                  </a:solidFill>
                  <a:latin typeface="Times New Roman" charset="0"/>
                  <a:ea typeface="ＭＳ Ｐゴシック" charset="0"/>
                  <a:cs typeface="ＭＳ Ｐゴシック" charset="0"/>
                </a:endParaRPr>
              </a:p>
            </p:txBody>
          </p:sp>
        </p:grpSp>
        <p:sp>
          <p:nvSpPr>
            <p:cNvPr id="220171"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grpSp>
          <p:nvGrpSpPr>
            <p:cNvPr id="220172" name="Group 92"/>
            <p:cNvGrpSpPr>
              <a:grpSpLocks/>
            </p:cNvGrpSpPr>
            <p:nvPr userDrawn="1"/>
          </p:nvGrpSpPr>
          <p:grpSpPr bwMode="auto">
            <a:xfrm>
              <a:off x="136" y="94"/>
              <a:ext cx="790" cy="737"/>
              <a:chOff x="138" y="104"/>
              <a:chExt cx="790" cy="737"/>
            </a:xfrm>
          </p:grpSpPr>
          <p:sp>
            <p:nvSpPr>
              <p:cNvPr id="220173" name="Freeform 93"/>
              <p:cNvSpPr>
                <a:spLocks/>
              </p:cNvSpPr>
              <p:nvPr/>
            </p:nvSpPr>
            <p:spPr bwMode="auto">
              <a:xfrm>
                <a:off x="138" y="115"/>
                <a:ext cx="790" cy="726"/>
              </a:xfrm>
              <a:custGeom>
                <a:avLst/>
                <a:gdLst>
                  <a:gd name="T0" fmla="*/ 15 w 866"/>
                  <a:gd name="T1" fmla="*/ 150 h 795"/>
                  <a:gd name="T2" fmla="*/ 236 w 866"/>
                  <a:gd name="T3" fmla="*/ 601 h 795"/>
                  <a:gd name="T4" fmla="*/ 317 w 866"/>
                  <a:gd name="T5" fmla="*/ 573 h 795"/>
                  <a:gd name="T6" fmla="*/ 538 w 866"/>
                  <a:gd name="T7" fmla="*/ 207 h 795"/>
                  <a:gd name="T8" fmla="*/ 596 w 866"/>
                  <a:gd name="T9" fmla="*/ 115 h 795"/>
                  <a:gd name="T10" fmla="*/ 151 w 866"/>
                  <a:gd name="T11" fmla="*/ 0 h 795"/>
                  <a:gd name="T12" fmla="*/ 15 w 866"/>
                  <a:gd name="T13" fmla="*/ 15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xmlns="" w="12700" cmpd="sng">
                    <a:solidFill>
                      <a:srgbClr val="000000"/>
                    </a:solidFill>
                    <a:round/>
                    <a:headEnd/>
                    <a:tailEnd/>
                  </a14:hiddenLine>
                </a:ext>
              </a:extLst>
            </p:spPr>
            <p:txBody>
              <a:bodyPr wrap="none" anchor="ctr"/>
              <a:lstStyle/>
              <a:p>
                <a:pPr fontAlgn="base">
                  <a:spcBef>
                    <a:spcPct val="0"/>
                  </a:spcBef>
                  <a:spcAft>
                    <a:spcPct val="0"/>
                  </a:spcAft>
                </a:pPr>
                <a:endParaRPr lang="en-US" sz="3600">
                  <a:solidFill>
                    <a:srgbClr val="9CDCDA"/>
                  </a:solidFill>
                  <a:latin typeface="Times New Roman" charset="0"/>
                  <a:ea typeface="SimSun" charset="0"/>
                </a:endParaRPr>
              </a:p>
            </p:txBody>
          </p:sp>
          <p:sp>
            <p:nvSpPr>
              <p:cNvPr id="41054"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fontAlgn="base">
                  <a:spcBef>
                    <a:spcPct val="0"/>
                  </a:spcBef>
                  <a:spcAft>
                    <a:spcPct val="0"/>
                  </a:spcAft>
                  <a:defRPr/>
                </a:pPr>
                <a:endParaRPr lang="zh-CN" altLang="en-US" sz="2400">
                  <a:solidFill>
                    <a:srgbClr val="333333"/>
                  </a:solidFill>
                  <a:latin typeface="Times New Roman" pitchFamily="18" charset="0"/>
                  <a:ea typeface="ＭＳ Ｐゴシック" pitchFamily="34" charset="-128"/>
                </a:endParaRPr>
              </a:p>
            </p:txBody>
          </p:sp>
          <p:sp>
            <p:nvSpPr>
              <p:cNvPr id="41055"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fontAlgn="base">
                  <a:spcBef>
                    <a:spcPct val="0"/>
                  </a:spcBef>
                  <a:spcAft>
                    <a:spcPct val="0"/>
                  </a:spcAft>
                  <a:defRPr/>
                </a:pPr>
                <a:endParaRPr lang="zh-CN" altLang="en-US" sz="2400">
                  <a:solidFill>
                    <a:srgbClr val="333333"/>
                  </a:solidFill>
                  <a:latin typeface="Times New Roman" pitchFamily="18" charset="0"/>
                  <a:ea typeface="ＭＳ Ｐゴシック" pitchFamily="34" charset="-128"/>
                </a:endParaRPr>
              </a:p>
            </p:txBody>
          </p:sp>
          <p:sp>
            <p:nvSpPr>
              <p:cNvPr id="41056"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fontAlgn="base">
                  <a:spcBef>
                    <a:spcPct val="0"/>
                  </a:spcBef>
                  <a:spcAft>
                    <a:spcPct val="0"/>
                  </a:spcAft>
                  <a:defRPr/>
                </a:pPr>
                <a:endParaRPr lang="zh-CN" altLang="en-US" sz="2400">
                  <a:solidFill>
                    <a:srgbClr val="333333"/>
                  </a:solidFill>
                  <a:latin typeface="Times New Roman" pitchFamily="18" charset="0"/>
                  <a:ea typeface="ＭＳ Ｐゴシック" pitchFamily="34" charset="-128"/>
                </a:endParaRPr>
              </a:p>
            </p:txBody>
          </p:sp>
          <p:sp>
            <p:nvSpPr>
              <p:cNvPr id="41057"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fontAlgn="base">
                  <a:spcBef>
                    <a:spcPct val="0"/>
                  </a:spcBef>
                  <a:spcAft>
                    <a:spcPct val="0"/>
                  </a:spcAft>
                  <a:defRPr/>
                </a:pPr>
                <a:endParaRPr lang="zh-CN" altLang="en-US" sz="2400">
                  <a:solidFill>
                    <a:srgbClr val="333333"/>
                  </a:solidFill>
                  <a:latin typeface="Times New Roman" pitchFamily="18" charset="0"/>
                  <a:ea typeface="ＭＳ Ｐゴシック" pitchFamily="34" charset="-128"/>
                </a:endParaRPr>
              </a:p>
            </p:txBody>
          </p:sp>
        </p:grpSp>
      </p:grpSp>
      <p:sp>
        <p:nvSpPr>
          <p:cNvPr id="220163"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20164"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41060"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ea typeface="ＭＳ Ｐゴシック" charset="-128"/>
                <a:cs typeface="ＭＳ Ｐゴシック" charset="-128"/>
              </a:defRPr>
            </a:lvl1pPr>
          </a:lstStyle>
          <a:p>
            <a:pPr fontAlgn="base">
              <a:spcBef>
                <a:spcPct val="0"/>
              </a:spcBef>
              <a:spcAft>
                <a:spcPct val="0"/>
              </a:spcAft>
              <a:defRPr/>
            </a:pPr>
            <a:endParaRPr lang="zh-CN" altLang="en-US">
              <a:solidFill>
                <a:srgbClr val="333333"/>
              </a:solidFill>
              <a:latin typeface="Times New Roman" charset="0"/>
            </a:endParaRPr>
          </a:p>
        </p:txBody>
      </p:sp>
      <p:sp>
        <p:nvSpPr>
          <p:cNvPr id="41061"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ea typeface="ＭＳ Ｐゴシック" charset="-128"/>
                <a:cs typeface="ＭＳ Ｐゴシック" charset="-128"/>
              </a:defRPr>
            </a:lvl1pPr>
          </a:lstStyle>
          <a:p>
            <a:pPr fontAlgn="base">
              <a:spcBef>
                <a:spcPct val="0"/>
              </a:spcBef>
              <a:spcAft>
                <a:spcPct val="0"/>
              </a:spcAft>
              <a:defRPr/>
            </a:pPr>
            <a:endParaRPr lang="zh-CN" altLang="en-US">
              <a:solidFill>
                <a:srgbClr val="333333"/>
              </a:solidFill>
              <a:latin typeface="Times New Roman" charset="0"/>
            </a:endParaRPr>
          </a:p>
        </p:txBody>
      </p:sp>
      <p:sp>
        <p:nvSpPr>
          <p:cNvPr id="41062"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ea typeface="ＭＳ Ｐゴシック" charset="0"/>
                <a:cs typeface="ＭＳ Ｐゴシック" charset="0"/>
              </a:defRPr>
            </a:lvl1pPr>
          </a:lstStyle>
          <a:p>
            <a:pPr fontAlgn="base">
              <a:spcBef>
                <a:spcPct val="0"/>
              </a:spcBef>
              <a:spcAft>
                <a:spcPct val="0"/>
              </a:spcAft>
              <a:defRPr/>
            </a:pPr>
            <a:fld id="{3D5D177F-BA0A-004B-AC00-B096032E5C32}" type="slidenum">
              <a:rPr lang="zh-CN" altLang="en-US">
                <a:solidFill>
                  <a:srgbClr val="333333"/>
                </a:solidFill>
                <a:latin typeface="Times New Roman" charset="0"/>
              </a:rPr>
              <a:pPr fontAlgn="base">
                <a:spcBef>
                  <a:spcPct val="0"/>
                </a:spcBef>
                <a:spcAft>
                  <a:spcPct val="0"/>
                </a:spcAft>
                <a:defRPr/>
              </a:pPr>
              <a:t>‹#›</a:t>
            </a:fld>
            <a:endParaRPr lang="en-US" altLang="zh-CN">
              <a:solidFill>
                <a:srgbClr val="333333"/>
              </a:solidFill>
              <a:latin typeface="Times New Roman" charset="0"/>
            </a:endParaRPr>
          </a:p>
        </p:txBody>
      </p:sp>
    </p:spTree>
    <p:extLst>
      <p:ext uri="{BB962C8B-B14F-4D97-AF65-F5344CB8AC3E}">
        <p14:creationId xmlns:p14="http://schemas.microsoft.com/office/powerpoint/2010/main" val="3072859018"/>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Lst>
  <p:txStyles>
    <p:titleStyle>
      <a:lvl1pPr algn="l" rtl="0" eaLnBrk="0" fontAlgn="base" hangingPunct="0">
        <a:spcBef>
          <a:spcPct val="0"/>
        </a:spcBef>
        <a:spcAft>
          <a:spcPct val="0"/>
        </a:spcAft>
        <a:defRPr sz="4400">
          <a:solidFill>
            <a:schemeClr val="folHlink"/>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79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fontAlgn="base">
              <a:spcBef>
                <a:spcPct val="0"/>
              </a:spcBef>
              <a:spcAft>
                <a:spcPct val="0"/>
              </a:spcAft>
              <a:defRPr/>
            </a:pPr>
            <a:endParaRPr lang="zh-CN"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fontAlgn="base">
              <a:spcBef>
                <a:spcPct val="0"/>
              </a:spcBef>
              <a:spcAft>
                <a:spcPct val="0"/>
              </a:spcAft>
              <a:defRPr/>
            </a:pPr>
            <a:endParaRPr lang="zh-CN"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0"/>
                <a:cs typeface="ＭＳ Ｐゴシック" charset="0"/>
              </a:defRPr>
            </a:lvl1pPr>
          </a:lstStyle>
          <a:p>
            <a:pPr fontAlgn="base">
              <a:spcBef>
                <a:spcPct val="0"/>
              </a:spcBef>
              <a:spcAft>
                <a:spcPct val="0"/>
              </a:spcAft>
              <a:defRPr/>
            </a:pPr>
            <a:fld id="{B1A5A5C9-507C-DB44-9C74-D58949136E8D}" type="slidenum">
              <a:rPr lang="zh-CN" altLang="en-US"/>
              <a:pPr fontAlgn="base">
                <a:spcBef>
                  <a:spcPct val="0"/>
                </a:spcBef>
                <a:spcAft>
                  <a:spcPct val="0"/>
                </a:spcAft>
                <a:defRPr/>
              </a:pPr>
              <a:t>‹#›</a:t>
            </a:fld>
            <a:endParaRPr lang="en-US" altLang="zh-CN"/>
          </a:p>
        </p:txBody>
      </p:sp>
    </p:spTree>
    <p:extLst>
      <p:ext uri="{BB962C8B-B14F-4D97-AF65-F5344CB8AC3E}">
        <p14:creationId xmlns:p14="http://schemas.microsoft.com/office/powerpoint/2010/main" val="1953409068"/>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2979"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7"/>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110596" name="Group 4"/>
          <p:cNvGrpSpPr>
            <a:grpSpLocks/>
          </p:cNvGrpSpPr>
          <p:nvPr/>
        </p:nvGrpSpPr>
        <p:grpSpPr bwMode="auto">
          <a:xfrm>
            <a:off x="0" y="0"/>
            <a:ext cx="1085850" cy="6845300"/>
            <a:chOff x="0" y="0"/>
            <a:chExt cx="684" cy="4312"/>
          </a:xfrm>
        </p:grpSpPr>
        <p:sp>
          <p:nvSpPr>
            <p:cNvPr id="110597"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nvGrpSpPr>
            <p:cNvPr id="110598" name="Group 6"/>
            <p:cNvGrpSpPr>
              <a:grpSpLocks/>
            </p:cNvGrpSpPr>
            <p:nvPr/>
          </p:nvGrpSpPr>
          <p:grpSpPr bwMode="auto">
            <a:xfrm>
              <a:off x="48" y="102"/>
              <a:ext cx="96" cy="4122"/>
              <a:chOff x="48" y="102"/>
              <a:chExt cx="96" cy="4122"/>
            </a:xfrm>
          </p:grpSpPr>
          <p:sp>
            <p:nvSpPr>
              <p:cNvPr id="110599"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00"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01"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02"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03"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04"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05"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06"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07"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08"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09"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10"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11"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12"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13"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14"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15"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16"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17"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18"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19"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20"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21"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22"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23"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24"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25"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26"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0627"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934194820"/>
      </p:ext>
    </p:extLst>
  </p:cSld>
  <p:clrMap bg1="dk2" tx1="lt1" bg2="dk1"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pitchFamily="-111"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latin typeface="Times" pitchFamily="-111" charset="0"/>
        </a:defRPr>
      </a:lvl6pPr>
      <a:lvl7pPr marL="914400" algn="l" rtl="0" eaLnBrk="0" fontAlgn="base" hangingPunct="0">
        <a:spcBef>
          <a:spcPct val="0"/>
        </a:spcBef>
        <a:spcAft>
          <a:spcPct val="0"/>
        </a:spcAft>
        <a:defRPr sz="4400">
          <a:solidFill>
            <a:schemeClr val="tx2"/>
          </a:solidFill>
          <a:latin typeface="Times" pitchFamily="-111" charset="0"/>
        </a:defRPr>
      </a:lvl7pPr>
      <a:lvl8pPr marL="1371600" algn="l" rtl="0" eaLnBrk="0" fontAlgn="base" hangingPunct="0">
        <a:spcBef>
          <a:spcPct val="0"/>
        </a:spcBef>
        <a:spcAft>
          <a:spcPct val="0"/>
        </a:spcAft>
        <a:defRPr sz="4400">
          <a:solidFill>
            <a:schemeClr val="tx2"/>
          </a:solidFill>
          <a:latin typeface="Times" pitchFamily="-111" charset="0"/>
        </a:defRPr>
      </a:lvl8pPr>
      <a:lvl9pPr marL="1828800" algn="l" rtl="0" eaLnBrk="0" fontAlgn="base" hangingPunct="0">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pic>
        <p:nvPicPr>
          <p:cNvPr id="30413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w="9525">
            <a:noFill/>
            <a:miter lim="800000"/>
            <a:headEnd/>
            <a:tailEnd/>
          </a:ln>
        </p:spPr>
      </p:pic>
      <p:sp>
        <p:nvSpPr>
          <p:cNvPr id="304132" name="Rectangle 4"/>
          <p:cNvSpPr>
            <a:spLocks noGrp="1" noChangeArrowheads="1"/>
          </p:cNvSpPr>
          <p:nvPr>
            <p:ph type="title"/>
          </p:nvPr>
        </p:nvSpPr>
        <p:spPr bwMode="auto">
          <a:xfrm>
            <a:off x="685800" y="457200"/>
            <a:ext cx="7772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4133" name="Rectangle 5"/>
          <p:cNvSpPr>
            <a:spLocks noGrp="1" noChangeArrowheads="1"/>
          </p:cNvSpPr>
          <p:nvPr>
            <p:ph type="body" idx="1"/>
          </p:nvPr>
        </p:nvSpPr>
        <p:spPr bwMode="auto">
          <a:xfrm>
            <a:off x="685800" y="1981200"/>
            <a:ext cx="7772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fontAlgn="base">
              <a:spcBef>
                <a:spcPct val="0"/>
              </a:spcBef>
              <a:spcAft>
                <a:spcPct val="0"/>
              </a:spcAft>
              <a:defRPr/>
            </a:pPr>
            <a:endParaRPr lang="en-US">
              <a:solidFill>
                <a:srgbClr val="272776"/>
              </a:solidFill>
            </a:endParaRPr>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fontAlgn="base">
              <a:spcBef>
                <a:spcPct val="0"/>
              </a:spcBef>
              <a:spcAft>
                <a:spcPct val="0"/>
              </a:spcAft>
              <a:defRPr/>
            </a:pPr>
            <a:endParaRPr lang="en-US">
              <a:solidFill>
                <a:srgbClr val="272776"/>
              </a:solidFill>
            </a:endParaRPr>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fontAlgn="base">
              <a:spcBef>
                <a:spcPct val="0"/>
              </a:spcBef>
              <a:spcAft>
                <a:spcPct val="0"/>
              </a:spcAft>
              <a:defRPr/>
            </a:pPr>
            <a:fld id="{0C4625FC-B757-A144-AB9C-B11A81326754}" type="slidenum">
              <a:rPr lang="en-US">
                <a:solidFill>
                  <a:srgbClr val="272776"/>
                </a:solidFill>
              </a:rPr>
              <a:pPr fontAlgn="base">
                <a:spcBef>
                  <a:spcPct val="0"/>
                </a:spcBef>
                <a:spcAft>
                  <a:spcPct val="0"/>
                </a:spcAft>
                <a:defRPr/>
              </a:pPr>
              <a:t>‹#›</a:t>
            </a:fld>
            <a:endParaRPr lang="en-US">
              <a:solidFill>
                <a:srgbClr val="272776"/>
              </a:solidFill>
            </a:endParaRPr>
          </a:p>
        </p:txBody>
      </p:sp>
    </p:spTree>
    <p:extLst>
      <p:ext uri="{BB962C8B-B14F-4D97-AF65-F5344CB8AC3E}">
        <p14:creationId xmlns:p14="http://schemas.microsoft.com/office/powerpoint/2010/main" val="594707202"/>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6931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9315"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1600200"/>
            <a:ext cx="5926138"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6"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69317"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ea typeface="ＭＳ Ｐゴシック" charset="-128"/>
                <a:cs typeface="ＭＳ Ｐゴシック" charset="-128"/>
              </a:defRPr>
            </a:lvl1pPr>
          </a:lstStyle>
          <a:p>
            <a:pPr fontAlgn="base">
              <a:spcBef>
                <a:spcPct val="0"/>
              </a:spcBef>
              <a:spcAft>
                <a:spcPct val="0"/>
              </a:spcAft>
              <a:defRPr/>
            </a:pPr>
            <a:endParaRPr lang="zh-CN" altLang="en-US">
              <a:solidFill>
                <a:srgbClr val="272776"/>
              </a:solidFill>
            </a:endParaRPr>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ea typeface="ＭＳ Ｐゴシック" charset="-128"/>
                <a:cs typeface="ＭＳ Ｐゴシック" charset="-128"/>
              </a:defRPr>
            </a:lvl1pPr>
          </a:lstStyle>
          <a:p>
            <a:pPr fontAlgn="base">
              <a:spcBef>
                <a:spcPct val="0"/>
              </a:spcBef>
              <a:spcAft>
                <a:spcPct val="0"/>
              </a:spcAft>
              <a:defRPr/>
            </a:pPr>
            <a:endParaRPr lang="zh-CN" altLang="en-US">
              <a:solidFill>
                <a:srgbClr val="272776"/>
              </a:solidFill>
            </a:endParaRPr>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ea typeface="ＭＳ Ｐゴシック" charset="0"/>
                <a:cs typeface="ＭＳ Ｐゴシック" charset="0"/>
              </a:defRPr>
            </a:lvl1pPr>
          </a:lstStyle>
          <a:p>
            <a:pPr fontAlgn="base">
              <a:spcBef>
                <a:spcPct val="0"/>
              </a:spcBef>
              <a:spcAft>
                <a:spcPct val="0"/>
              </a:spcAft>
              <a:defRPr/>
            </a:pPr>
            <a:fld id="{D20DF38C-651C-7046-B735-0B6392086F6D}" type="slidenum">
              <a:rPr lang="zh-CN" altLang="en-US">
                <a:solidFill>
                  <a:srgbClr val="272776"/>
                </a:solidFill>
              </a:rPr>
              <a:pPr fontAlgn="base">
                <a:spcBef>
                  <a:spcPct val="0"/>
                </a:spcBef>
                <a:spcAft>
                  <a:spcPct val="0"/>
                </a:spcAft>
                <a:defRPr/>
              </a:pPr>
              <a:t>‹#›</a:t>
            </a:fld>
            <a:endParaRPr lang="en-US" altLang="zh-CN">
              <a:solidFill>
                <a:srgbClr val="272776"/>
              </a:solidFill>
            </a:endParaRPr>
          </a:p>
        </p:txBody>
      </p:sp>
    </p:spTree>
    <p:extLst>
      <p:ext uri="{BB962C8B-B14F-4D97-AF65-F5344CB8AC3E}">
        <p14:creationId xmlns:p14="http://schemas.microsoft.com/office/powerpoint/2010/main" val="233545317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a:noFill/>
          </a:ln>
          <a:effectLst>
            <a:outerShdw dist="12699" dir="10200039"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3"/>
          <p:cNvSpPr>
            <a:spLocks noGrp="1" noChangeArrowheads="1"/>
          </p:cNvSpPr>
          <p:nvPr>
            <p:ph type="body" idx="1"/>
          </p:nvPr>
        </p:nvSpPr>
        <p:spPr bwMode="auto">
          <a:xfrm>
            <a:off x="685800" y="1981200"/>
            <a:ext cx="7772400" cy="4114800"/>
          </a:xfrm>
          <a:prstGeom prst="rect">
            <a:avLst/>
          </a:prstGeom>
          <a:noFill/>
          <a:ln>
            <a:noFill/>
          </a:ln>
          <a:effectLst>
            <a:outerShdw dist="12699" dir="10200039"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7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rebuchet MS" charset="0"/>
                <a:ea typeface="ヒラギノ角ゴ Pro W3" charset="-128"/>
                <a:cs typeface="ヒラギノ角ゴ Pro W3" charset="-128"/>
              </a:defRPr>
            </a:lvl1pPr>
          </a:lstStyle>
          <a:p>
            <a:pPr fontAlgn="base">
              <a:spcBef>
                <a:spcPct val="0"/>
              </a:spcBef>
              <a:spcAft>
                <a:spcPct val="0"/>
              </a:spcAft>
              <a:defRPr/>
            </a:pPr>
            <a:endParaRPr lang="zh-CN" altLang="en-US"/>
          </a:p>
        </p:txBody>
      </p:sp>
      <p:sp>
        <p:nvSpPr>
          <p:cNvPr id="557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rebuchet MS" charset="0"/>
                <a:ea typeface="ヒラギノ角ゴ Pro W3" charset="-128"/>
                <a:cs typeface="ヒラギノ角ゴ Pro W3" charset="-128"/>
              </a:defRPr>
            </a:lvl1pPr>
          </a:lstStyle>
          <a:p>
            <a:pPr fontAlgn="base">
              <a:spcBef>
                <a:spcPct val="0"/>
              </a:spcBef>
              <a:spcAft>
                <a:spcPct val="0"/>
              </a:spcAft>
              <a:defRPr/>
            </a:pPr>
            <a:endParaRPr lang="zh-CN" altLang="en-US"/>
          </a:p>
        </p:txBody>
      </p:sp>
      <p:sp>
        <p:nvSpPr>
          <p:cNvPr id="557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rebuchet MS" charset="0"/>
                <a:ea typeface="ヒラギノ角ゴ Pro W3" charset="0"/>
                <a:cs typeface="ヒラギノ角ゴ Pro W3" charset="0"/>
              </a:defRPr>
            </a:lvl1pPr>
          </a:lstStyle>
          <a:p>
            <a:pPr fontAlgn="base">
              <a:spcBef>
                <a:spcPct val="0"/>
              </a:spcBef>
              <a:spcAft>
                <a:spcPct val="0"/>
              </a:spcAft>
              <a:defRPr/>
            </a:pPr>
            <a:fld id="{24FC245D-3203-354C-ADD6-83A591ABDD75}" type="slidenum">
              <a:rPr lang="zh-CN" altLang="en-US"/>
              <a:pPr fontAlgn="base">
                <a:spcBef>
                  <a:spcPct val="0"/>
                </a:spcBef>
                <a:spcAft>
                  <a:spcPct val="0"/>
                </a:spcAft>
                <a:defRPr/>
              </a:pPr>
              <a:t>‹#›</a:t>
            </a:fld>
            <a:endParaRPr lang="en-US" altLang="zh-CN"/>
          </a:p>
        </p:txBody>
      </p:sp>
    </p:spTree>
    <p:extLst>
      <p:ext uri="{BB962C8B-B14F-4D97-AF65-F5344CB8AC3E}">
        <p14:creationId xmlns:p14="http://schemas.microsoft.com/office/powerpoint/2010/main" val="567592170"/>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11"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9831B53B-935E-9C45-A96B-08D4DC461F30}"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98244793"/>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34925" y="609600"/>
            <a:ext cx="9070975"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3459" name="Rectangle 3"/>
          <p:cNvSpPr>
            <a:spLocks noGrp="1" noChangeArrowheads="1"/>
          </p:cNvSpPr>
          <p:nvPr>
            <p:ph type="body" idx="1"/>
          </p:nvPr>
        </p:nvSpPr>
        <p:spPr bwMode="auto">
          <a:xfrm>
            <a:off x="34925" y="1981200"/>
            <a:ext cx="9070975"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eaLnBrk="0" fontAlgn="base" hangingPunct="0">
              <a:spcBef>
                <a:spcPct val="0"/>
              </a:spcBef>
              <a:spcAft>
                <a:spcPct val="0"/>
              </a:spcAft>
              <a:defRPr/>
            </a:pPr>
            <a:endParaRPr lang="en-US">
              <a:solidFill>
                <a:srgbClr val="FFFF66"/>
              </a:solidFill>
            </a:endParaRPr>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eaLnBrk="0" fontAlgn="base" hangingPunct="0">
              <a:spcBef>
                <a:spcPct val="0"/>
              </a:spcBef>
              <a:spcAft>
                <a:spcPct val="0"/>
              </a:spcAft>
              <a:defRPr/>
            </a:pPr>
            <a:endParaRPr lang="en-US">
              <a:solidFill>
                <a:srgbClr val="FFFF66"/>
              </a:solidFill>
            </a:endParaRPr>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eaLnBrk="0" fontAlgn="base" hangingPunct="0">
              <a:spcBef>
                <a:spcPct val="0"/>
              </a:spcBef>
              <a:spcAft>
                <a:spcPct val="0"/>
              </a:spcAft>
              <a:defRPr/>
            </a:pPr>
            <a:fld id="{9004BE8B-E3B1-5E4C-8A11-701053E2AC1A}" type="slidenum">
              <a:rPr lang="en-US">
                <a:solidFill>
                  <a:srgbClr val="FFFF66"/>
                </a:solidFill>
              </a:rPr>
              <a:pPr eaLnBrk="0" fontAlgn="base" hangingPunct="0">
                <a:spcBef>
                  <a:spcPct val="0"/>
                </a:spcBef>
                <a:spcAft>
                  <a:spcPct val="0"/>
                </a:spcAft>
                <a:defRPr/>
              </a:pPr>
              <a:t>‹#›</a:t>
            </a:fld>
            <a:endParaRPr lang="en-US">
              <a:solidFill>
                <a:srgbClr val="FFFF66"/>
              </a:solidFill>
            </a:endParaRPr>
          </a:p>
        </p:txBody>
      </p:sp>
    </p:spTree>
    <p:extLst>
      <p:ext uri="{BB962C8B-B14F-4D97-AF65-F5344CB8AC3E}">
        <p14:creationId xmlns:p14="http://schemas.microsoft.com/office/powerpoint/2010/main" val="1435008138"/>
      </p:ext>
    </p:extLst>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hf sldNum="0" hdr="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57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charset="0"/>
                <a:ea typeface="ＭＳ Ｐゴシック" charset="-128"/>
                <a:cs typeface="ＭＳ Ｐゴシック" charset="-128"/>
              </a:defRPr>
            </a:lvl1pPr>
          </a:lstStyle>
          <a:p>
            <a:pPr fontAlgn="base">
              <a:spcBef>
                <a:spcPct val="0"/>
              </a:spcBef>
              <a:spcAft>
                <a:spcPct val="0"/>
              </a:spcAft>
              <a:defRPr/>
            </a:pPr>
            <a:endParaRPr lang="zh-CN" altLang="en-US">
              <a:solidFill>
                <a:srgbClr val="000000"/>
              </a:solidFill>
            </a:endParaRPr>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charset="0"/>
                <a:ea typeface="ＭＳ Ｐゴシック" charset="-128"/>
                <a:cs typeface="ＭＳ Ｐゴシック" charset="-128"/>
              </a:defRPr>
            </a:lvl1pPr>
          </a:lstStyle>
          <a:p>
            <a:pPr fontAlgn="base">
              <a:spcBef>
                <a:spcPct val="0"/>
              </a:spcBef>
              <a:spcAft>
                <a:spcPct val="0"/>
              </a:spcAft>
              <a:defRPr/>
            </a:pPr>
            <a:endParaRPr lang="zh-CN" altLang="en-US">
              <a:solidFill>
                <a:srgbClr val="000000"/>
              </a:solidFill>
            </a:endParaRPr>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charset="0"/>
                <a:ea typeface="ＭＳ Ｐゴシック" charset="0"/>
                <a:cs typeface="ＭＳ Ｐゴシック" charset="0"/>
              </a:defRPr>
            </a:lvl1pPr>
          </a:lstStyle>
          <a:p>
            <a:pPr fontAlgn="base">
              <a:spcBef>
                <a:spcPct val="0"/>
              </a:spcBef>
              <a:spcAft>
                <a:spcPct val="0"/>
              </a:spcAft>
              <a:defRPr/>
            </a:pPr>
            <a:fld id="{F76E6D6C-E939-BC4C-943E-46247B2DEFB1}" type="slidenum">
              <a:rPr lang="zh-CN" altLang="en-US">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71269800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6350" cap="rnd">
                <a:solidFill>
                  <a:schemeClr val="tx1"/>
                </a:solidFill>
                <a:prstDash val="sysDot"/>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800">
                <a:solidFill>
                  <a:srgbClr val="FFFFFF"/>
                </a:solidFill>
                <a:latin typeface="Arial" charset="0"/>
                <a:cs typeface="+mn-cs"/>
              </a:defRPr>
            </a:lvl1pPr>
          </a:lstStyle>
          <a:p>
            <a:pPr fontAlgn="base">
              <a:spcBef>
                <a:spcPct val="0"/>
              </a:spcBef>
              <a:spcAft>
                <a:spcPct val="0"/>
              </a:spcAft>
              <a:defRPr/>
            </a:pPr>
            <a:r>
              <a:rPr lang="en-US"/>
              <a:t>CCLI #2588988</a:t>
            </a:r>
          </a:p>
        </p:txBody>
      </p:sp>
    </p:spTree>
    <p:extLst>
      <p:ext uri="{BB962C8B-B14F-4D97-AF65-F5344CB8AC3E}">
        <p14:creationId xmlns:p14="http://schemas.microsoft.com/office/powerpoint/2010/main" val="1585733321"/>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hf hdr="0" ftr="0" dt="0"/>
  <p:txStyles>
    <p:titleStyle>
      <a:lvl1pPr algn="ctr" rtl="0" eaLnBrk="0" fontAlgn="base" hangingPunct="0">
        <a:spcBef>
          <a:spcPct val="0"/>
        </a:spcBef>
        <a:spcAft>
          <a:spcPct val="0"/>
        </a:spcAft>
        <a:defRPr sz="440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4095945924"/>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118A8791-A0D0-CE49-9DEA-6760510D96AA}"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12711697"/>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fontAlgn="base">
              <a:spcBef>
                <a:spcPct val="0"/>
              </a:spcBef>
              <a:spcAft>
                <a:spcPct val="0"/>
              </a:spcAft>
              <a:defRPr/>
            </a:pPr>
            <a:fld id="{61F442D0-A11F-2640-8129-5D1BEF7A3C1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031511106"/>
      </p:ext>
    </p:extLst>
  </p:cSld>
  <p:clrMap bg1="dk2" tx1="lt1" bg2="dk1" tx2="lt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999465785"/>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683039231"/>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737488719"/>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8466" name="Rectangle 3"/>
          <p:cNvSpPr>
            <a:spLocks noGrp="1" noChangeArrowheads="1"/>
          </p:cNvSpPr>
          <p:nvPr>
            <p:ph type="title"/>
          </p:nvPr>
        </p:nvSpPr>
        <p:spPr bwMode="auto">
          <a:xfrm>
            <a:off x="11430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8467" name="Rectangle 4"/>
          <p:cNvSpPr>
            <a:spLocks noGrp="1" noChangeArrowheads="1"/>
          </p:cNvSpPr>
          <p:nvPr>
            <p:ph type="body" idx="1"/>
          </p:nvPr>
        </p:nvSpPr>
        <p:spPr bwMode="auto">
          <a:xfrm>
            <a:off x="1143000" y="1676400"/>
            <a:ext cx="77724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5"/>
          <p:cNvSpPr>
            <a:spLocks noGrp="1" noChangeArrowheads="1"/>
          </p:cNvSpPr>
          <p:nvPr>
            <p:ph type="dt" sz="half" idx="2"/>
          </p:nvPr>
        </p:nvSpPr>
        <p:spPr bwMode="auto">
          <a:xfrm>
            <a:off x="1905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pitchFamily="-112" charset="0"/>
                <a:ea typeface="ＭＳ Ｐゴシック" pitchFamily="-112" charset="-128"/>
                <a:cs typeface="ＭＳ Ｐゴシック" pitchFamily="-112" charset="-128"/>
              </a:defRPr>
            </a:lvl1pPr>
          </a:lstStyle>
          <a:p>
            <a:pPr fontAlgn="base">
              <a:spcBef>
                <a:spcPct val="0"/>
              </a:spcBef>
              <a:spcAft>
                <a:spcPct val="0"/>
              </a:spcAft>
              <a:defRPr/>
            </a:pPr>
            <a:endParaRPr lang="en-US">
              <a:solidFill>
                <a:srgbClr val="000000"/>
              </a:solidFill>
            </a:endParaRPr>
          </a:p>
        </p:txBody>
      </p:sp>
      <p:sp>
        <p:nvSpPr>
          <p:cNvPr id="10" name="Rectangle 6"/>
          <p:cNvSpPr>
            <a:spLocks noGrp="1" noChangeArrowheads="1"/>
          </p:cNvSpPr>
          <p:nvPr>
            <p:ph type="ftr" sz="quarter" idx="3"/>
          </p:nvPr>
        </p:nvSpPr>
        <p:spPr bwMode="auto">
          <a:xfrm>
            <a:off x="3886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Helvetica" pitchFamily="-112" charset="0"/>
                <a:ea typeface="ＭＳ Ｐゴシック" pitchFamily="-112" charset="-128"/>
                <a:cs typeface="ＭＳ Ｐゴシック" pitchFamily="-112" charset="-128"/>
              </a:defRPr>
            </a:lvl1pPr>
          </a:lstStyle>
          <a:p>
            <a:pPr fontAlgn="base">
              <a:spcBef>
                <a:spcPct val="0"/>
              </a:spcBef>
              <a:spcAft>
                <a:spcPct val="0"/>
              </a:spcAft>
              <a:defRPr/>
            </a:pPr>
            <a:endParaRPr lang="en-US">
              <a:solidFill>
                <a:srgbClr val="000000"/>
              </a:solidFill>
            </a:endParaRPr>
          </a:p>
        </p:txBody>
      </p:sp>
      <p:sp>
        <p:nvSpPr>
          <p:cNvPr id="11" name="Rectangle 7"/>
          <p:cNvSpPr>
            <a:spLocks noGrp="1" noChangeArrowheads="1"/>
          </p:cNvSpPr>
          <p:nvPr>
            <p:ph type="sldNum" sz="quarter" idx="4"/>
          </p:nvPr>
        </p:nvSpPr>
        <p:spPr bwMode="auto">
          <a:xfrm>
            <a:off x="6858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charset="0"/>
              </a:defRPr>
            </a:lvl1pPr>
          </a:lstStyle>
          <a:p>
            <a:pPr fontAlgn="base">
              <a:spcBef>
                <a:spcPct val="0"/>
              </a:spcBef>
              <a:spcAft>
                <a:spcPct val="0"/>
              </a:spcAft>
              <a:defRPr/>
            </a:pPr>
            <a:fld id="{2264F42F-B5C7-DE43-9CFB-E6F541F42EAD}" type="slidenum">
              <a:rPr lang="en-US">
                <a:solidFill>
                  <a:srgbClr val="000000"/>
                </a:solidFill>
                <a:ea typeface="ＭＳ Ｐゴシック" charset="-128"/>
              </a:rPr>
              <a:pPr fontAlgn="base">
                <a:spcBef>
                  <a:spcPct val="0"/>
                </a:spcBef>
                <a:spcAft>
                  <a:spcPct val="0"/>
                </a:spcAft>
                <a:defRPr/>
              </a:pPr>
              <a:t>‹#›</a:t>
            </a:fld>
            <a:endParaRPr lang="en-US">
              <a:solidFill>
                <a:srgbClr val="000000"/>
              </a:solidFill>
              <a:ea typeface="ＭＳ Ｐゴシック" charset="-128"/>
            </a:endParaRPr>
          </a:p>
        </p:txBody>
      </p:sp>
    </p:spTree>
    <p:extLst>
      <p:ext uri="{BB962C8B-B14F-4D97-AF65-F5344CB8AC3E}">
        <p14:creationId xmlns:p14="http://schemas.microsoft.com/office/powerpoint/2010/main" val="2226039295"/>
      </p:ext>
    </p:extLst>
  </p:cSld>
  <p:clrMap bg1="lt1" tx1="dk1" bg2="lt2" tx2="dk2" accent1="accent1" accent2="accent2" accent3="accent3" accent4="accent4" accent5="accent5" accent6="accent6" hlink="hlink" folHlink="folHlink"/>
  <p:sldLayoutIdLst>
    <p:sldLayoutId id="2147484095" r:id="rId1"/>
  </p:sldLayoutIdLst>
  <p:transition/>
  <p:txStyles>
    <p:titleStyle>
      <a:lvl1pPr algn="l" rtl="0" eaLnBrk="0" fontAlgn="base" hangingPunct="0">
        <a:spcBef>
          <a:spcPct val="0"/>
        </a:spcBef>
        <a:spcAft>
          <a:spcPct val="0"/>
        </a:spcAft>
        <a:defRPr kumimoji="1" sz="4400">
          <a:solidFill>
            <a:schemeClr val="tx2"/>
          </a:solidFill>
          <a:latin typeface="Arial" pitchFamily="-112" charset="0"/>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126CBB"/>
        </a:buClr>
        <a:buFont typeface="Wingdings" charset="2"/>
        <a:buBlip>
          <a:blip r:embed="rId3"/>
        </a:buBlip>
        <a:defRPr kumimoji="1" sz="3200">
          <a:solidFill>
            <a:schemeClr val="tx1"/>
          </a:solidFill>
          <a:latin typeface="Arial" pitchFamily="-112"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rgbClr val="003687"/>
        </a:buClr>
        <a:buSzPct val="95000"/>
        <a:buFont typeface="Wingdings" charset="2"/>
        <a:buBlip>
          <a:blip r:embed="rId4"/>
        </a:buBlip>
        <a:defRPr kumimoji="1" sz="2800">
          <a:solidFill>
            <a:schemeClr val="tx1"/>
          </a:solidFill>
          <a:latin typeface="Arial" pitchFamily="-112" charset="0"/>
          <a:ea typeface="ＭＳ Ｐゴシック" pitchFamily="-112" charset="-128"/>
        </a:defRPr>
      </a:lvl2pPr>
      <a:lvl3pPr marL="1143000" indent="-228600" algn="l" rtl="0" eaLnBrk="0" fontAlgn="base" hangingPunct="0">
        <a:spcBef>
          <a:spcPct val="20000"/>
        </a:spcBef>
        <a:spcAft>
          <a:spcPct val="0"/>
        </a:spcAft>
        <a:buBlip>
          <a:blip r:embed="rId5"/>
        </a:buBlip>
        <a:defRPr kumimoji="1" sz="2400">
          <a:solidFill>
            <a:schemeClr val="tx1"/>
          </a:solidFill>
          <a:latin typeface="Arial" pitchFamily="-112" charset="0"/>
          <a:ea typeface="ＭＳ Ｐゴシック" charset="0"/>
          <a:cs typeface="Geneva" charset="0"/>
        </a:defRPr>
      </a:lvl3pPr>
      <a:lvl4pPr marL="1600200" indent="-228600" algn="l" rtl="0" eaLnBrk="0" fontAlgn="base" hangingPunct="0">
        <a:spcBef>
          <a:spcPct val="20000"/>
        </a:spcBef>
        <a:spcAft>
          <a:spcPct val="0"/>
        </a:spcAft>
        <a:buBlip>
          <a:blip r:embed="rId6"/>
        </a:buBlip>
        <a:defRPr kumimoji="1" sz="2000">
          <a:solidFill>
            <a:schemeClr val="tx1"/>
          </a:solidFill>
          <a:latin typeface="Arial" pitchFamily="-112" charset="0"/>
          <a:ea typeface="Geneva" charset="-128"/>
          <a:cs typeface="Geneva" charset="0"/>
        </a:defRPr>
      </a:lvl4pPr>
      <a:lvl5pPr marL="2057400" indent="-228600" algn="l" rtl="0" eaLnBrk="0" fontAlgn="base" hangingPunct="0">
        <a:spcBef>
          <a:spcPct val="20000"/>
        </a:spcBef>
        <a:spcAft>
          <a:spcPct val="0"/>
        </a:spcAft>
        <a:buBlip>
          <a:blip r:embed="rId7"/>
        </a:buBlip>
        <a:defRPr kumimoji="1" sz="2000">
          <a:solidFill>
            <a:schemeClr val="tx1"/>
          </a:solidFill>
          <a:latin typeface="Arial" pitchFamily="-112" charset="0"/>
          <a:ea typeface="Geneva" charset="-128"/>
          <a:cs typeface="Geneva" charset="0"/>
        </a:defRPr>
      </a:lvl5pPr>
      <a:lvl6pPr marL="2514600" indent="-228600" algn="l" rtl="0" fontAlgn="base">
        <a:spcBef>
          <a:spcPct val="20000"/>
        </a:spcBef>
        <a:spcAft>
          <a:spcPct val="0"/>
        </a:spcAft>
        <a:buBlip>
          <a:blip r:embed="rId7"/>
        </a:buBlip>
        <a:defRPr kumimoji="1" sz="2000">
          <a:solidFill>
            <a:schemeClr val="tx1"/>
          </a:solidFill>
          <a:latin typeface="+mn-lt"/>
          <a:ea typeface="+mn-ea"/>
        </a:defRPr>
      </a:lvl6pPr>
      <a:lvl7pPr marL="2971800" indent="-228600" algn="l" rtl="0" fontAlgn="base">
        <a:spcBef>
          <a:spcPct val="20000"/>
        </a:spcBef>
        <a:spcAft>
          <a:spcPct val="0"/>
        </a:spcAft>
        <a:buBlip>
          <a:blip r:embed="rId7"/>
        </a:buBlip>
        <a:defRPr kumimoji="1" sz="2000">
          <a:solidFill>
            <a:schemeClr val="tx1"/>
          </a:solidFill>
          <a:latin typeface="+mn-lt"/>
          <a:ea typeface="+mn-ea"/>
        </a:defRPr>
      </a:lvl7pPr>
      <a:lvl8pPr marL="3429000" indent="-228600" algn="l" rtl="0" fontAlgn="base">
        <a:spcBef>
          <a:spcPct val="20000"/>
        </a:spcBef>
        <a:spcAft>
          <a:spcPct val="0"/>
        </a:spcAft>
        <a:buBlip>
          <a:blip r:embed="rId7"/>
        </a:buBlip>
        <a:defRPr kumimoji="1" sz="2000">
          <a:solidFill>
            <a:schemeClr val="tx1"/>
          </a:solidFill>
          <a:latin typeface="+mn-lt"/>
          <a:ea typeface="+mn-ea"/>
        </a:defRPr>
      </a:lvl8pPr>
      <a:lvl9pPr marL="3886200" indent="-228600" algn="l" rtl="0" fontAlgn="base">
        <a:spcBef>
          <a:spcPct val="20000"/>
        </a:spcBef>
        <a:spcAft>
          <a:spcPct val="0"/>
        </a:spcAft>
        <a:buBlip>
          <a:blip r:embed="rId7"/>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639750522"/>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fontAlgn="base">
              <a:spcBef>
                <a:spcPct val="0"/>
              </a:spcBef>
              <a:spcAft>
                <a:spcPct val="0"/>
              </a:spcAft>
            </a:pPr>
            <a:endParaRPr lang="en-US" altLang="en-US">
              <a:solidFill>
                <a:srgbClr val="FFFFFF"/>
              </a:solidFill>
              <a:latin typeface="Arial" pitchFamily="34" charset="0"/>
              <a:ea typeface="MS PGothic" pitchFamily="34" charset="-128"/>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fontAlgn="base">
              <a:spcBef>
                <a:spcPct val="0"/>
              </a:spcBef>
              <a:spcAft>
                <a:spcPct val="0"/>
              </a:spcAft>
            </a:pPr>
            <a:fld id="{9B0A676B-CBDC-49BA-81AA-5A34C6EDE37C}" type="slidenum">
              <a:rPr lang="en-US" altLang="en-US">
                <a:solidFill>
                  <a:srgbClr val="FFFFFF"/>
                </a:solidFill>
                <a:latin typeface="Arial" pitchFamily="34" charset="0"/>
                <a:ea typeface="MS PGothic" pitchFamily="34" charset="-128"/>
              </a:rPr>
              <a:pPr fontAlgn="base">
                <a:spcBef>
                  <a:spcPct val="0"/>
                </a:spcBef>
                <a:spcAft>
                  <a:spcPct val="0"/>
                </a:spcAft>
              </a:pPr>
              <a:t>‹#›</a:t>
            </a:fld>
            <a:endParaRPr lang="en-US" altLang="en-US">
              <a:solidFill>
                <a:srgbClr val="FFFFFF"/>
              </a:solidFill>
              <a:latin typeface="Arial" pitchFamily="34" charset="0"/>
              <a:ea typeface="MS PGothic" pitchFamily="34" charset="-128"/>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FFFFFF"/>
                  </a:solidFill>
                  <a:latin typeface="Arial" pitchFamily="34" charset="0"/>
                  <a:ea typeface="MS PGothic" pitchFamily="34"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fontAlgn="base" hangingPunct="0">
                <a:spcBef>
                  <a:spcPct val="0"/>
                </a:spcBef>
                <a:spcAft>
                  <a:spcPct val="0"/>
                </a:spcAft>
              </a:pPr>
              <a:endParaRPr lang="en-GB" sz="2400">
                <a:solidFill>
                  <a:srgbClr val="FFFFFF"/>
                </a:solidFill>
                <a:latin typeface="Arial" pitchFamily="34" charset="0"/>
                <a:ea typeface="MS PGothic" pitchFamily="34"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fontAlgn="base">
              <a:spcBef>
                <a:spcPct val="0"/>
              </a:spcBef>
              <a:spcAft>
                <a:spcPct val="0"/>
              </a:spcAft>
            </a:pPr>
            <a:endParaRPr lang="en-US" altLang="en-US">
              <a:solidFill>
                <a:srgbClr val="FFFFFF"/>
              </a:solidFill>
              <a:latin typeface="Arial" pitchFamily="34" charset="0"/>
              <a:ea typeface="MS PGothic" pitchFamily="34" charset="-128"/>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9669574"/>
      </p:ext>
    </p:extLst>
  </p:cSld>
  <p:clrMap bg1="dk2" tx1="lt1" bg2="dk1" tx2="lt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MS PGothic" pitchFamily="34"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94563"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latin typeface="Arial" charset="0"/>
                <a:ea typeface="ＭＳ Ｐゴシック" charset="-128"/>
                <a:cs typeface="ＭＳ Ｐゴシック" charset="-128"/>
              </a:defRPr>
            </a:lvl1pPr>
          </a:lstStyle>
          <a:p>
            <a:pPr fontAlgn="base">
              <a:spcBef>
                <a:spcPct val="0"/>
              </a:spcBef>
              <a:spcAft>
                <a:spcPct val="0"/>
              </a:spcAft>
              <a:defRPr/>
            </a:pPr>
            <a:endParaRPr lang="zh-CN" altLang="en-US">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2"/>
                </a:solidFill>
                <a:latin typeface="Arial" charset="0"/>
                <a:ea typeface="ＭＳ Ｐゴシック" charset="0"/>
                <a:cs typeface="ＭＳ Ｐゴシック" charset="0"/>
              </a:defRPr>
            </a:lvl1pPr>
          </a:lstStyle>
          <a:p>
            <a:pPr fontAlgn="base">
              <a:spcBef>
                <a:spcPct val="0"/>
              </a:spcBef>
              <a:spcAft>
                <a:spcPct val="0"/>
              </a:spcAft>
              <a:defRPr/>
            </a:pPr>
            <a:fld id="{8EFA5ADC-E76B-7645-9B79-233DDDA0C72A}" type="slidenum">
              <a:rPr lang="zh-CN" altLang="en-US">
                <a:solidFill>
                  <a:srgbClr val="FFFFFF"/>
                </a:solidFill>
              </a:rPr>
              <a:pPr fontAlgn="base">
                <a:spcBef>
                  <a:spcPct val="0"/>
                </a:spcBef>
                <a:spcAft>
                  <a:spcPct val="0"/>
                </a:spcAft>
                <a:defRPr/>
              </a:pPr>
              <a:t>‹#›</a:t>
            </a:fld>
            <a:endParaRPr lang="en-US" altLang="zh-CN">
              <a:solidFill>
                <a:srgbClr val="FFFFFF"/>
              </a:solidFill>
            </a:endParaRPr>
          </a:p>
        </p:txBody>
      </p:sp>
      <p:sp>
        <p:nvSpPr>
          <p:cNvPr id="194566"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3600">
              <a:solidFill>
                <a:srgbClr val="000066"/>
              </a:solidFill>
              <a:latin typeface="Times New Roman" charset="0"/>
              <a:ea typeface="SimSun" charset="0"/>
            </a:endParaRPr>
          </a:p>
        </p:txBody>
      </p:sp>
      <p:sp>
        <p:nvSpPr>
          <p:cNvPr id="194567"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sz="3600">
              <a:solidFill>
                <a:srgbClr val="000066"/>
              </a:solidFill>
              <a:latin typeface="Times New Roman" charset="0"/>
              <a:ea typeface="SimSun" charset="0"/>
            </a:endParaRPr>
          </a:p>
        </p:txBody>
      </p:sp>
      <p:grpSp>
        <p:nvGrpSpPr>
          <p:cNvPr id="194568" name="Group 8"/>
          <p:cNvGrpSpPr>
            <a:grpSpLocks/>
          </p:cNvGrpSpPr>
          <p:nvPr/>
        </p:nvGrpSpPr>
        <p:grpSpPr bwMode="auto">
          <a:xfrm>
            <a:off x="228600" y="457200"/>
            <a:ext cx="1246188" cy="1371600"/>
            <a:chOff x="144" y="288"/>
            <a:chExt cx="785" cy="864"/>
          </a:xfrm>
        </p:grpSpPr>
        <p:sp>
          <p:nvSpPr>
            <p:cNvPr id="194570"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1"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2"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3"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4"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5"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6"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7"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8"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79"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80"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81"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94582"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latin typeface="Arial" charset="0"/>
                <a:ea typeface="ＭＳ Ｐゴシック" charset="-128"/>
                <a:cs typeface="ＭＳ Ｐゴシック" charset="-128"/>
              </a:defRPr>
            </a:lvl1pPr>
          </a:lstStyle>
          <a:p>
            <a:pPr fontAlgn="base">
              <a:spcBef>
                <a:spcPct val="0"/>
              </a:spcBef>
              <a:spcAft>
                <a:spcPct val="0"/>
              </a:spcAft>
              <a:defRPr/>
            </a:pPr>
            <a:endParaRPr lang="zh-CN" altLang="en-US">
              <a:solidFill>
                <a:srgbClr val="FFFFFF"/>
              </a:solidFill>
            </a:endParaRPr>
          </a:p>
        </p:txBody>
      </p:sp>
    </p:spTree>
    <p:extLst>
      <p:ext uri="{BB962C8B-B14F-4D97-AF65-F5344CB8AC3E}">
        <p14:creationId xmlns:p14="http://schemas.microsoft.com/office/powerpoint/2010/main" val="3825168937"/>
      </p:ext>
    </p:extLst>
  </p:cSld>
  <p:clrMap bg1="dk2" tx1="lt1" bg2="dk1"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0"/>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0"/>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6350" cap="rnd">
                <a:solidFill>
                  <a:schemeClr val="tx1"/>
                </a:solidFill>
                <a:prstDash val="sysDot"/>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800">
                <a:solidFill>
                  <a:srgbClr val="FFFFFF"/>
                </a:solidFill>
                <a:latin typeface="Arial" charset="0"/>
                <a:cs typeface="+mn-cs"/>
              </a:defRPr>
            </a:lvl1pPr>
          </a:lstStyle>
          <a:p>
            <a:pPr fontAlgn="base">
              <a:spcBef>
                <a:spcPct val="0"/>
              </a:spcBef>
              <a:spcAft>
                <a:spcPct val="0"/>
              </a:spcAft>
              <a:defRPr/>
            </a:pPr>
            <a:r>
              <a:rPr lang="en-US">
                <a:ea typeface="ＭＳ Ｐゴシック"/>
              </a:rPr>
              <a:t>CCLI #2588988</a:t>
            </a:r>
          </a:p>
        </p:txBody>
      </p:sp>
    </p:spTree>
    <p:extLst>
      <p:ext uri="{BB962C8B-B14F-4D97-AF65-F5344CB8AC3E}">
        <p14:creationId xmlns:p14="http://schemas.microsoft.com/office/powerpoint/2010/main" val="946890575"/>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hf hdr="0" ftr="0" dt="0"/>
  <p:txStyles>
    <p:titleStyle>
      <a:lvl1pPr algn="ctr" rtl="0" eaLnBrk="0" fontAlgn="base" hangingPunct="0">
        <a:spcBef>
          <a:spcPct val="0"/>
        </a:spcBef>
        <a:spcAft>
          <a:spcPct val="0"/>
        </a:spcAft>
        <a:defRPr sz="440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44770" name="Rectangle 3"/>
          <p:cNvSpPr>
            <a:spLocks noGrp="1" noChangeArrowheads="1"/>
          </p:cNvSpPr>
          <p:nvPr>
            <p:ph type="body" idx="1"/>
          </p:nvPr>
        </p:nvSpPr>
        <p:spPr bwMode="auto">
          <a:xfrm>
            <a:off x="457200" y="10668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544771" name="Rectangle 9"/>
          <p:cNvSpPr>
            <a:spLocks noGrp="1" noChangeArrowheads="1"/>
          </p:cNvSpPr>
          <p:nvPr>
            <p:ph type="title"/>
          </p:nvPr>
        </p:nvSpPr>
        <p:spPr bwMode="auto">
          <a:xfrm>
            <a:off x="457200" y="5715000"/>
            <a:ext cx="82296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235875389"/>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Arial" charset="0"/>
              </a:defRPr>
            </a:lvl1pPr>
          </a:lstStyle>
          <a:p>
            <a:pPr fontAlgn="base">
              <a:spcBef>
                <a:spcPct val="0"/>
              </a:spcBef>
              <a:spcAft>
                <a:spcPct val="0"/>
              </a:spcAft>
              <a:defRPr/>
            </a:pPr>
            <a:fld id="{D85C9387-3A0B-4848-AF66-620769167564}" type="slidenum">
              <a:rPr lang="en-US">
                <a:solidFill>
                  <a:srgbClr val="FFFFFF"/>
                </a:solidFill>
                <a:ea typeface="ＭＳ Ｐゴシック" charset="-128"/>
                <a:cs typeface="ＭＳ Ｐゴシック" charset="-128"/>
              </a:rPr>
              <a:pPr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983168165"/>
      </p:ext>
    </p:extLst>
  </p:cSld>
  <p:clrMap bg1="dk2" tx1="lt1" bg2="dk1" tx2="lt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668191769"/>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59939975"/>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0"/>
            <a:ext cx="9145588" cy="6845300"/>
            <a:chOff x="0" y="0"/>
            <a:chExt cx="5761" cy="4312"/>
          </a:xfrm>
        </p:grpSpPr>
        <p:sp>
          <p:nvSpPr>
            <p:cNvPr id="117765"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ＭＳ Ｐゴシック" charset="0"/>
              </a:endParaRPr>
            </a:p>
          </p:txBody>
        </p:sp>
        <p:sp useBgFill="1">
          <p:nvSpPr>
            <p:cNvPr id="117766"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2000">
                <a:solidFill>
                  <a:srgbClr val="FFFFFF"/>
                </a:solidFill>
                <a:latin typeface="Arial" charset="0"/>
                <a:ea typeface="ＭＳ Ｐゴシック" charset="0"/>
              </a:endParaRPr>
            </a:p>
          </p:txBody>
        </p:sp>
      </p:grpSp>
      <p:sp>
        <p:nvSpPr>
          <p:cNvPr id="11776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ltLang="zh-CN"/>
              <a:t>Click to edit Master title style</a:t>
            </a:r>
          </a:p>
        </p:txBody>
      </p:sp>
      <p:sp>
        <p:nvSpPr>
          <p:cNvPr id="11776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extLst>
      <p:ext uri="{BB962C8B-B14F-4D97-AF65-F5344CB8AC3E}">
        <p14:creationId xmlns:p14="http://schemas.microsoft.com/office/powerpoint/2010/main" val="1109297776"/>
      </p:ext>
    </p:extLst>
  </p:cSld>
  <p:clrMap bg1="dk2" tx1="lt1" bg2="dk1" tx2="lt2" accent1="accent1" accent2="accent2" accent3="accent3" accent4="accent4" accent5="accent5" accent6="accent6" hlink="hlink" folHlink="folHlink"/>
  <p:sldLayoutIdLst>
    <p:sldLayoutId id="214748418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pitchFamily="-108" charset="-128"/>
        </a:defRPr>
      </a:lvl5pPr>
      <a:lvl6pPr marL="457200" algn="ctr" rtl="0" eaLnBrk="0" fontAlgn="base" hangingPunct="0">
        <a:spcBef>
          <a:spcPct val="0"/>
        </a:spcBef>
        <a:spcAft>
          <a:spcPct val="0"/>
        </a:spcAft>
        <a:defRPr sz="4400">
          <a:solidFill>
            <a:schemeClr val="tx2"/>
          </a:solidFill>
          <a:latin typeface="Arial" pitchFamily="-128" charset="0"/>
        </a:defRPr>
      </a:lvl6pPr>
      <a:lvl7pPr marL="914400" algn="ctr" rtl="0" eaLnBrk="0" fontAlgn="base" hangingPunct="0">
        <a:spcBef>
          <a:spcPct val="0"/>
        </a:spcBef>
        <a:spcAft>
          <a:spcPct val="0"/>
        </a:spcAft>
        <a:defRPr sz="4400">
          <a:solidFill>
            <a:schemeClr val="tx2"/>
          </a:solidFill>
          <a:latin typeface="Arial" pitchFamily="-128" charset="0"/>
        </a:defRPr>
      </a:lvl7pPr>
      <a:lvl8pPr marL="1371600" algn="ctr" rtl="0" eaLnBrk="0" fontAlgn="base" hangingPunct="0">
        <a:spcBef>
          <a:spcPct val="0"/>
        </a:spcBef>
        <a:spcAft>
          <a:spcPct val="0"/>
        </a:spcAft>
        <a:defRPr sz="4400">
          <a:solidFill>
            <a:schemeClr val="tx2"/>
          </a:solidFill>
          <a:latin typeface="Arial" pitchFamily="-128" charset="0"/>
        </a:defRPr>
      </a:lvl8pPr>
      <a:lvl9pPr marL="1828800" algn="ctr" rtl="0" eaLnBrk="0" fontAlgn="base" hangingPunct="0">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02082" name="Group 2"/>
          <p:cNvGrpSpPr>
            <a:grpSpLocks/>
          </p:cNvGrpSpPr>
          <p:nvPr/>
        </p:nvGrpSpPr>
        <p:grpSpPr bwMode="auto">
          <a:xfrm>
            <a:off x="0" y="-12700"/>
            <a:ext cx="9156700" cy="6870700"/>
            <a:chOff x="0" y="-8"/>
            <a:chExt cx="5768" cy="4328"/>
          </a:xfrm>
        </p:grpSpPr>
        <p:sp>
          <p:nvSpPr>
            <p:cNvPr id="30208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a:solidFill>
                  <a:srgbClr val="EAEAEA"/>
                </a:solidFill>
                <a:ea typeface="ＭＳ Ｐゴシック" charset="0"/>
              </a:endParaRPr>
            </a:p>
          </p:txBody>
        </p:sp>
        <p:sp>
          <p:nvSpPr>
            <p:cNvPr id="30208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zh-CN" altLang="en-US">
                <a:solidFill>
                  <a:srgbClr val="EAEAEA"/>
                </a:solidFill>
                <a:ea typeface="ＭＳ Ｐゴシック" charset="0"/>
              </a:endParaRPr>
            </a:p>
          </p:txBody>
        </p:sp>
        <p:sp>
          <p:nvSpPr>
            <p:cNvPr id="30209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30209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30209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30209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30209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30209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30209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30209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30209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30209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30210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30210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30210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30210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30210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30210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sp>
          <p:nvSpPr>
            <p:cNvPr id="30210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solidFill>
                  <a:srgbClr val="EAEAEA"/>
                </a:solidFill>
                <a:latin typeface="Arial" charset="0"/>
                <a:ea typeface="ＭＳ Ｐゴシック" charset="0"/>
              </a:endParaRPr>
            </a:p>
          </p:txBody>
        </p:sp>
        <p:pic>
          <p:nvPicPr>
            <p:cNvPr id="302107"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0208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208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mn-ea"/>
                <a:cs typeface="+mn-cs"/>
              </a:defRPr>
            </a:lvl1pPr>
          </a:lstStyle>
          <a:p>
            <a:pPr>
              <a:defRPr/>
            </a:pPr>
            <a:endParaRPr lang="en-US"/>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mn-ea"/>
                <a:cs typeface="+mn-cs"/>
              </a:defRPr>
            </a:lvl1pPr>
          </a:lstStyle>
          <a:p>
            <a:pPr>
              <a:defRPr/>
            </a:pPr>
            <a:endParaRPr lang="en-US"/>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cs typeface="MS PGothic" charset="0"/>
              </a:defRPr>
            </a:lvl1pPr>
          </a:lstStyle>
          <a:p>
            <a:pPr>
              <a:defRPr/>
            </a:pPr>
            <a:fld id="{BBA604B7-DFBE-314D-B42C-2B8D25207369}" type="slidenum">
              <a:rPr lang="zh-CN" altLang="en-US">
                <a:ea typeface="ＭＳ Ｐゴシック" charset="0"/>
              </a:rPr>
              <a:pPr>
                <a:defRPr/>
              </a:pPr>
              <a:t>‹#›</a:t>
            </a:fld>
            <a:endParaRPr lang="en-US" altLang="zh-CN">
              <a:ea typeface="ＭＳ Ｐゴシック" charset="0"/>
            </a:endParaRPr>
          </a:p>
        </p:txBody>
      </p:sp>
    </p:spTree>
    <p:extLst>
      <p:ext uri="{BB962C8B-B14F-4D97-AF65-F5344CB8AC3E}">
        <p14:creationId xmlns:p14="http://schemas.microsoft.com/office/powerpoint/2010/main" val="1926725514"/>
      </p:ext>
    </p:extLst>
  </p:cSld>
  <p:clrMap bg1="dk2" tx1="lt1" bg2="dk1" tx2="lt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 id="2147484196"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0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a:defRPr/>
            </a:pPr>
            <a:fld id="{4DD2FC20-CF91-5E40-8705-48BB45F11C6E}" type="slidenum">
              <a:rPr lang="zh-CN" altLang="en-US"/>
              <a:pPr defTabSz="914400">
                <a:defRPr/>
              </a:pPr>
              <a:t>‹#›</a:t>
            </a:fld>
            <a:endParaRPr lang="en-US" altLang="zh-CN"/>
          </a:p>
        </p:txBody>
      </p:sp>
    </p:spTree>
    <p:extLst>
      <p:ext uri="{BB962C8B-B14F-4D97-AF65-F5344CB8AC3E}">
        <p14:creationId xmlns:p14="http://schemas.microsoft.com/office/powerpoint/2010/main" val="3306142286"/>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 id="2147484203" r:id="rId6"/>
    <p:sldLayoutId id="2147484204" r:id="rId7"/>
    <p:sldLayoutId id="2147484205" r:id="rId8"/>
    <p:sldLayoutId id="2147484206" r:id="rId9"/>
    <p:sldLayoutId id="2147484207" r:id="rId10"/>
    <p:sldLayoutId id="2147484208" r:id="rId11"/>
    <p:sldLayoutId id="214748420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02082" name="Group 2"/>
          <p:cNvGrpSpPr>
            <a:grpSpLocks/>
          </p:cNvGrpSpPr>
          <p:nvPr/>
        </p:nvGrpSpPr>
        <p:grpSpPr bwMode="auto">
          <a:xfrm>
            <a:off x="0" y="-12700"/>
            <a:ext cx="9156700" cy="6870700"/>
            <a:chOff x="0" y="-8"/>
            <a:chExt cx="5768" cy="4328"/>
          </a:xfrm>
        </p:grpSpPr>
        <p:sp>
          <p:nvSpPr>
            <p:cNvPr id="30208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endParaRPr lang="zh-CN" altLang="en-US" sz="2400">
                <a:solidFill>
                  <a:srgbClr val="EAEAEA"/>
                </a:solidFill>
                <a:latin typeface="Times New Roman" charset="0"/>
                <a:cs typeface="MS PGothic" charset="0"/>
              </a:endParaRPr>
            </a:p>
          </p:txBody>
        </p:sp>
        <p:sp>
          <p:nvSpPr>
            <p:cNvPr id="30208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hangingPunct="0"/>
              <a:endParaRPr lang="zh-CN" altLang="en-US" sz="2400">
                <a:solidFill>
                  <a:srgbClr val="EAEAEA"/>
                </a:solidFill>
                <a:latin typeface="Times New Roman" charset="0"/>
                <a:cs typeface="MS PGothic" charset="0"/>
              </a:endParaRPr>
            </a:p>
          </p:txBody>
        </p:sp>
        <p:sp>
          <p:nvSpPr>
            <p:cNvPr id="30209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09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09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09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09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09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09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09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09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09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10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10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10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10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10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10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sp>
          <p:nvSpPr>
            <p:cNvPr id="30210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defTabSz="914400"/>
              <a:endParaRPr lang="en-US" sz="2400">
                <a:solidFill>
                  <a:srgbClr val="EAEAEA"/>
                </a:solidFill>
              </a:endParaRPr>
            </a:p>
          </p:txBody>
        </p:sp>
        <p:pic>
          <p:nvPicPr>
            <p:cNvPr id="302107"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0208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208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mn-ea"/>
                <a:cs typeface="+mn-cs"/>
              </a:defRPr>
            </a:lvl1pPr>
          </a:lstStyle>
          <a:p>
            <a:pPr defTabSz="914400">
              <a:defRPr/>
            </a:pPr>
            <a:endParaRPr lang="en-US"/>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mn-ea"/>
                <a:cs typeface="+mn-cs"/>
              </a:defRPr>
            </a:lvl1pPr>
          </a:lstStyle>
          <a:p>
            <a:pPr defTabSz="914400">
              <a:defRPr/>
            </a:pPr>
            <a:endParaRPr lang="en-US"/>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cs typeface="MS PGothic" charset="0"/>
              </a:defRPr>
            </a:lvl1pPr>
          </a:lstStyle>
          <a:p>
            <a:pPr defTabSz="914400">
              <a:defRPr/>
            </a:pPr>
            <a:fld id="{BBA604B7-DFBE-314D-B42C-2B8D25207369}" type="slidenum">
              <a:rPr lang="zh-CN" altLang="en-US"/>
              <a:pPr defTabSz="914400">
                <a:defRPr/>
              </a:pPr>
              <a:t>‹#›</a:t>
            </a:fld>
            <a:endParaRPr lang="en-US" altLang="zh-CN"/>
          </a:p>
        </p:txBody>
      </p:sp>
    </p:spTree>
    <p:extLst>
      <p:ext uri="{BB962C8B-B14F-4D97-AF65-F5344CB8AC3E}">
        <p14:creationId xmlns:p14="http://schemas.microsoft.com/office/powerpoint/2010/main" val="870922270"/>
      </p:ext>
    </p:extLst>
  </p:cSld>
  <p:clrMap bg1="dk2" tx1="lt1" bg2="dk1" tx2="lt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EAEAEA"/>
                </a:solidFill>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zh-CN" altLang="en-US">
                <a:solidFill>
                  <a:srgbClr val="EAEAEA"/>
                </a:solidFill>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EAEAEA"/>
                </a:solidFill>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a:defRPr/>
            </a:pPr>
            <a:fld id="{18E9B4FB-FDDD-E54F-B829-2DD078660423}"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83124799"/>
      </p:ext>
    </p:extLst>
  </p:cSld>
  <p:clrMap bg1="dk2" tx1="lt1" bg2="dk1" tx2="lt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07874" name="Group 2"/>
          <p:cNvGrpSpPr>
            <a:grpSpLocks/>
          </p:cNvGrpSpPr>
          <p:nvPr/>
        </p:nvGrpSpPr>
        <p:grpSpPr bwMode="auto">
          <a:xfrm>
            <a:off x="0" y="0"/>
            <a:ext cx="7242175" cy="1981200"/>
            <a:chOff x="0" y="0"/>
            <a:chExt cx="4562" cy="1248"/>
          </a:xfrm>
        </p:grpSpPr>
        <p:sp>
          <p:nvSpPr>
            <p:cNvPr id="235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fontAlgn="base">
                <a:spcBef>
                  <a:spcPct val="0"/>
                </a:spcBef>
                <a:spcAft>
                  <a:spcPct val="0"/>
                </a:spcAft>
                <a:defRPr/>
              </a:pPr>
              <a:endParaRPr lang="zh-CN" altLang="en-US" sz="2400">
                <a:solidFill>
                  <a:srgbClr val="FFFFFF"/>
                </a:solidFill>
                <a:latin typeface="Times New Roman" pitchFamily="18" charset="0"/>
                <a:ea typeface="ＭＳ Ｐゴシック" pitchFamily="34" charset="-128"/>
              </a:endParaRPr>
            </a:p>
          </p:txBody>
        </p:sp>
        <p:sp>
          <p:nvSpPr>
            <p:cNvPr id="20788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3600">
                <a:solidFill>
                  <a:srgbClr val="720000"/>
                </a:solidFill>
                <a:latin typeface="Times New Roman" charset="0"/>
                <a:ea typeface="SimSun" charset="0"/>
              </a:endParaRPr>
            </a:p>
          </p:txBody>
        </p:sp>
      </p:grpSp>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fontAlgn="base">
              <a:spcBef>
                <a:spcPct val="0"/>
              </a:spcBef>
              <a:spcAft>
                <a:spcPct val="0"/>
              </a:spcAft>
              <a:defRPr/>
            </a:pPr>
            <a:endParaRPr lang="zh-CN" alt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effectLst>
                  <a:outerShdw blurRad="38100" dist="38100" dir="2700000" algn="tl">
                    <a:srgbClr val="8C0000"/>
                  </a:outerShdw>
                </a:effectLst>
                <a:latin typeface="Tahoma" charset="0"/>
                <a:ea typeface="ＭＳ Ｐゴシック" charset="-128"/>
                <a:cs typeface="ＭＳ Ｐゴシック" charset="-128"/>
              </a:defRPr>
            </a:lvl1pPr>
          </a:lstStyle>
          <a:p>
            <a:pPr fontAlgn="base">
              <a:spcBef>
                <a:spcPct val="0"/>
              </a:spcBef>
              <a:spcAft>
                <a:spcPct val="0"/>
              </a:spcAft>
              <a:defRPr/>
            </a:pPr>
            <a:endParaRPr lang="zh-CN" alt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effectLst>
                  <a:outerShdw blurRad="38100" dist="38100" dir="2700000" algn="tl">
                    <a:srgbClr val="8C0000"/>
                  </a:outerShdw>
                </a:effectLst>
                <a:latin typeface="Tahoma" charset="0"/>
                <a:ea typeface="ＭＳ Ｐゴシック" charset="0"/>
                <a:cs typeface="ＭＳ Ｐゴシック" charset="0"/>
              </a:defRPr>
            </a:lvl1pPr>
          </a:lstStyle>
          <a:p>
            <a:pPr fontAlgn="base">
              <a:spcBef>
                <a:spcPct val="0"/>
              </a:spcBef>
              <a:spcAft>
                <a:spcPct val="0"/>
              </a:spcAft>
              <a:defRPr/>
            </a:pPr>
            <a:fld id="{F90E691A-1B90-1F4F-A0E7-B68E9F151C30}" type="slidenum">
              <a:rPr lang="zh-CN" altLang="en-US">
                <a:solidFill>
                  <a:srgbClr val="FFFFFF"/>
                </a:solidFill>
              </a:rPr>
              <a:pPr fontAlgn="base">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3578982694"/>
      </p:ext>
    </p:extLst>
  </p:cSld>
  <p:clrMap bg1="dk2" tx1="lt1" bg2="dk1"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54690" name="Group 2"/>
          <p:cNvGrpSpPr>
            <a:grpSpLocks/>
          </p:cNvGrpSpPr>
          <p:nvPr/>
        </p:nvGrpSpPr>
        <p:grpSpPr bwMode="auto">
          <a:xfrm>
            <a:off x="0" y="0"/>
            <a:ext cx="9132888" cy="6845300"/>
            <a:chOff x="0" y="0"/>
            <a:chExt cx="5753" cy="4312"/>
          </a:xfrm>
        </p:grpSpPr>
        <p:sp>
          <p:nvSpPr>
            <p:cNvPr id="754691"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grpSp>
          <p:nvGrpSpPr>
            <p:cNvPr id="754692" name="Group 4"/>
            <p:cNvGrpSpPr>
              <a:grpSpLocks/>
            </p:cNvGrpSpPr>
            <p:nvPr/>
          </p:nvGrpSpPr>
          <p:grpSpPr bwMode="auto">
            <a:xfrm>
              <a:off x="246" y="204"/>
              <a:ext cx="5271" cy="3889"/>
              <a:chOff x="246" y="204"/>
              <a:chExt cx="5271" cy="3889"/>
            </a:xfrm>
          </p:grpSpPr>
          <p:sp>
            <p:nvSpPr>
              <p:cNvPr id="754693"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754694"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695"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696"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697"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698"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699"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0"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1"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2"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3"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4"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5"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6"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7"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8"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09"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0"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1"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2"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3"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4"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sp>
            <p:nvSpPr>
              <p:cNvPr id="754715"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xmlns="" w="127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eaLnBrk="0" hangingPunct="0"/>
                <a:endParaRPr lang="en-US" sz="1600" b="1">
                  <a:solidFill>
                    <a:srgbClr val="00DFCA"/>
                  </a:solidFill>
                  <a:latin typeface="Comic Sans MS" charset="0"/>
                  <a:cs typeface="Arial"/>
                </a:endParaRPr>
              </a:p>
            </p:txBody>
          </p:sp>
        </p:grpSp>
        <p:grpSp>
          <p:nvGrpSpPr>
            <p:cNvPr id="754716" name="Group 28"/>
            <p:cNvGrpSpPr>
              <a:grpSpLocks/>
            </p:cNvGrpSpPr>
            <p:nvPr/>
          </p:nvGrpSpPr>
          <p:grpSpPr bwMode="auto">
            <a:xfrm>
              <a:off x="0" y="0"/>
              <a:ext cx="1246" cy="1232"/>
              <a:chOff x="0" y="0"/>
              <a:chExt cx="1246" cy="1232"/>
            </a:xfrm>
          </p:grpSpPr>
          <p:sp>
            <p:nvSpPr>
              <p:cNvPr id="754717"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754718"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sp>
            <p:nvSpPr>
              <p:cNvPr id="754719"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hangingPunct="0"/>
                <a:endParaRPr lang="en-US" sz="1600" b="1">
                  <a:solidFill>
                    <a:srgbClr val="00DFCA"/>
                  </a:solidFill>
                  <a:latin typeface="Comic Sans MS" charset="0"/>
                  <a:cs typeface="Arial"/>
                </a:endParaRPr>
              </a:p>
            </p:txBody>
          </p:sp>
        </p:grpSp>
      </p:grpSp>
      <p:sp>
        <p:nvSpPr>
          <p:cNvPr id="754720" name="Text Box 32"/>
          <p:cNvSpPr txBox="1">
            <a:spLocks noChangeArrowheads="1"/>
          </p:cNvSpPr>
          <p:nvPr/>
        </p:nvSpPr>
        <p:spPr bwMode="auto">
          <a:xfrm>
            <a:off x="450850" y="6537325"/>
            <a:ext cx="973138"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spcBef>
                <a:spcPct val="50000"/>
              </a:spcBef>
            </a:pPr>
            <a:r>
              <a:rPr lang="en-US" altLang="zh-CN" sz="900" b="1">
                <a:solidFill>
                  <a:srgbClr val="FFFFFF"/>
                </a:solidFill>
                <a:ea typeface="宋体" charset="0"/>
                <a:cs typeface="宋体" charset="0"/>
              </a:rPr>
              <a:t>© </a:t>
            </a:r>
            <a:r>
              <a:rPr lang="en-US" altLang="zh-CN" sz="1000" b="1">
                <a:solidFill>
                  <a:srgbClr val="FFFFFF"/>
                </a:solidFill>
                <a:ea typeface="宋体" charset="0"/>
                <a:cs typeface="宋体" charset="0"/>
              </a:rPr>
              <a:t>2006</a:t>
            </a:r>
            <a:r>
              <a:rPr lang="en-US" altLang="zh-CN" sz="900" b="1">
                <a:solidFill>
                  <a:srgbClr val="FFFFFF"/>
                </a:solidFill>
                <a:ea typeface="宋体" charset="0"/>
                <a:cs typeface="宋体" charset="0"/>
              </a:rPr>
              <a:t> TBBMI</a:t>
            </a:r>
          </a:p>
        </p:txBody>
      </p:sp>
      <p:sp>
        <p:nvSpPr>
          <p:cNvPr id="754721" name="Rectangle 33"/>
          <p:cNvSpPr>
            <a:spLocks noChangeArrowheads="1"/>
          </p:cNvSpPr>
          <p:nvPr/>
        </p:nvSpPr>
        <p:spPr bwMode="auto">
          <a:xfrm>
            <a:off x="7561263" y="6515100"/>
            <a:ext cx="727075" cy="268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defTabSz="914400"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8.0.03c.</a:t>
            </a:r>
          </a:p>
        </p:txBody>
      </p:sp>
    </p:spTree>
    <p:extLst>
      <p:ext uri="{BB962C8B-B14F-4D97-AF65-F5344CB8AC3E}">
        <p14:creationId xmlns:p14="http://schemas.microsoft.com/office/powerpoint/2010/main" val="2225525301"/>
      </p:ext>
    </p:extLst>
  </p:cSld>
  <p:clrMap bg1="dk2" tx1="lt1" bg2="dk1" tx2="lt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ransition>
    <p:wheel spokes="0"/>
  </p:transition>
  <p:txStyles>
    <p:titleStyle>
      <a:lvl1pPr algn="l"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2pPr>
      <a:lvl3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3pPr>
      <a:lvl4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4pPr>
      <a:lvl5pPr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Arial" charset="0"/>
        </a:defRPr>
      </a:lvl9pPr>
    </p:titleStyle>
    <p:bodyStyle>
      <a:lvl1pPr marL="342900" indent="-342900" algn="l" rtl="0" fontAlgn="base">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fontAlgn="base">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112" charset="0"/>
                <a:ea typeface="+mn-ea"/>
                <a:cs typeface="+mn-cs"/>
              </a:defRPr>
            </a:lvl1pPr>
          </a:lstStyle>
          <a:p>
            <a:pPr defTabSz="914400">
              <a:defRPr/>
            </a:pPr>
            <a:endParaRPr lang="en-US">
              <a:solidFill>
                <a:srgbClr val="FFFFFF"/>
              </a:solidFill>
            </a:endParaRPr>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Arial" charset="0"/>
                <a:ea typeface="MS PGothic" charset="0"/>
                <a:cs typeface="MS PGothic" charset="0"/>
              </a:defRPr>
            </a:lvl1pPr>
          </a:lstStyle>
          <a:p>
            <a:pPr defTabSz="914400">
              <a:defRPr/>
            </a:pPr>
            <a:fld id="{1D271FF5-29CA-1343-B7FF-F531B366B3F5}" type="slidenum">
              <a:rPr lang="zh-CN" altLang="en-US">
                <a:solidFill>
                  <a:srgbClr val="FFFFFF"/>
                </a:solidFill>
              </a:rPr>
              <a:pPr defTabSz="914400">
                <a:defRPr/>
              </a:pPr>
              <a:t>‹#›</a:t>
            </a:fld>
            <a:endParaRPr lang="en-US" altLang="zh-CN">
              <a:solidFill>
                <a:srgbClr val="FFFFFF"/>
              </a:solidFill>
            </a:endParaRPr>
          </a:p>
        </p:txBody>
      </p:sp>
      <p:sp>
        <p:nvSpPr>
          <p:cNvPr id="378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FFFFFF"/>
              </a:solidFill>
              <a:latin typeface="Times New Roman" charset="0"/>
              <a:cs typeface="MS PGothic" charset="0"/>
            </a:endParaRPr>
          </a:p>
        </p:txBody>
      </p:sp>
      <p:sp>
        <p:nvSpPr>
          <p:cNvPr id="378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a14="http://schemas.microsoft.com/office/drawing/2010/main" xmlns="">
                <a:noFill/>
              </a14:hiddenFill>
            </a:ext>
          </a:extLst>
        </p:spPr>
        <p:txBody>
          <a:bodyPr/>
          <a:lstStyle/>
          <a:p>
            <a:pPr defTabSz="914400" eaLnBrk="0" hangingPunct="0"/>
            <a:endParaRPr lang="en-US" sz="2400">
              <a:solidFill>
                <a:srgbClr val="FFFFFF"/>
              </a:solidFill>
              <a:latin typeface="Times New Roman" charset="0"/>
              <a:cs typeface="MS PGothic" charset="0"/>
            </a:endParaRPr>
          </a:p>
        </p:txBody>
      </p:sp>
      <p:grpSp>
        <p:nvGrpSpPr>
          <p:cNvPr id="37896" name="Group 8"/>
          <p:cNvGrpSpPr>
            <a:grpSpLocks/>
          </p:cNvGrpSpPr>
          <p:nvPr/>
        </p:nvGrpSpPr>
        <p:grpSpPr bwMode="auto">
          <a:xfrm>
            <a:off x="228600" y="457200"/>
            <a:ext cx="1246188" cy="1371600"/>
            <a:chOff x="144" y="288"/>
            <a:chExt cx="785" cy="864"/>
          </a:xfrm>
        </p:grpSpPr>
        <p:sp>
          <p:nvSpPr>
            <p:cNvPr id="378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8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sp>
          <p:nvSpPr>
            <p:cNvPr id="379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hangingPunct="0"/>
              <a:endParaRPr lang="zh-CN" altLang="en-US" sz="2400">
                <a:solidFill>
                  <a:srgbClr val="FFFFFF"/>
                </a:solidFill>
                <a:latin typeface="Times New Roman" charset="0"/>
                <a:cs typeface="MS PGothic" charset="0"/>
              </a:endParaRPr>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112" charset="0"/>
                <a:ea typeface="+mn-ea"/>
                <a:cs typeface="+mn-cs"/>
              </a:defRPr>
            </a:lvl1pPr>
          </a:lstStyle>
          <a:p>
            <a:pPr defTabSz="914400">
              <a:defRPr/>
            </a:pPr>
            <a:endParaRPr lang="en-US">
              <a:solidFill>
                <a:srgbClr val="FFFFFF"/>
              </a:solidFill>
            </a:endParaRPr>
          </a:p>
        </p:txBody>
      </p:sp>
    </p:spTree>
    <p:extLst>
      <p:ext uri="{BB962C8B-B14F-4D97-AF65-F5344CB8AC3E}">
        <p14:creationId xmlns:p14="http://schemas.microsoft.com/office/powerpoint/2010/main" val="2615637240"/>
      </p:ext>
    </p:extLst>
  </p:cSld>
  <p:clrMap bg1="dk2" tx1="lt1" bg2="dk1" tx2="lt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MS PGothic" charset="0"/>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MS PGothic" charset="0"/>
          <a:cs typeface="MS PGothic" charset="0"/>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hangingPunct="0"/>
            <a:endParaRPr lang="en-US" sz="2400">
              <a:solidFill>
                <a:srgbClr val="003300"/>
              </a:solidFill>
              <a:latin typeface="Times New Roman"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hangingPunct="0"/>
            <a:endParaRPr lang="en-US" sz="2400">
              <a:solidFill>
                <a:srgbClr val="003300"/>
              </a:solidFill>
              <a:latin typeface="Times New Roman"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hangingPunct="0"/>
            <a:endParaRPr lang="zh-CN" altLang="en-US" sz="2400">
              <a:solidFill>
                <a:srgbClr val="003300"/>
              </a:solidFill>
              <a:latin typeface="Times New Roman"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hangingPunct="0">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hangingPunct="0">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hangingPunct="0">
              <a:defRPr/>
            </a:pPr>
            <a:fld id="{18F73E74-01D2-2143-9DAA-29855B9EFFBC}" type="slidenum">
              <a:rPr lang="zh-CN" altLang="en-US">
                <a:solidFill>
                  <a:srgbClr val="003300"/>
                </a:solidFill>
                <a:latin typeface="Times New Roman" charset="0"/>
              </a:rPr>
              <a:pPr defTabSz="914400" eaLnBrk="0" hangingPunct="0">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3072938975"/>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hangingPunct="0"/>
              <a:endParaRPr lang="en-US" sz="900">
                <a:solidFill>
                  <a:srgbClr val="FFA27C"/>
                </a:solidFill>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400">
                  <a:solidFill>
                    <a:srgbClr val="FFFFFF"/>
                  </a:solidFill>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hangingPunct="0"/>
                <a:endParaRPr lang="en-US" sz="900">
                  <a:solidFill>
                    <a:srgbClr val="FFA27C"/>
                  </a:solidFill>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hangingPunct="0"/>
                <a:endParaRPr lang="en-US" sz="900">
                  <a:solidFill>
                    <a:srgbClr val="FFA27C"/>
                  </a:solidFill>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hangingPunct="0"/>
                <a:endParaRPr lang="en-US" sz="900">
                  <a:solidFill>
                    <a:srgbClr val="FFA27C"/>
                  </a:solidFill>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eaLnBrk="0" hangingPunct="0">
              <a:spcBef>
                <a:spcPct val="50000"/>
              </a:spcBef>
              <a:defRPr/>
            </a:pPr>
            <a:r>
              <a:rPr lang="en-US" sz="1000" b="1">
                <a:solidFill>
                  <a:srgbClr val="FFFFFF"/>
                </a:solidFill>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0" hangingPunct="0"/>
            <a:r>
              <a:rPr lang="en-US" sz="1000" b="1">
                <a:solidFill>
                  <a:srgbClr val="FFFFFF"/>
                </a:solidFill>
                <a:cs typeface="Arial" charset="0"/>
              </a:rPr>
              <a:t>9.65.01.</a:t>
            </a:r>
          </a:p>
        </p:txBody>
      </p:sp>
    </p:spTree>
    <p:extLst>
      <p:ext uri="{BB962C8B-B14F-4D97-AF65-F5344CB8AC3E}">
        <p14:creationId xmlns:p14="http://schemas.microsoft.com/office/powerpoint/2010/main" val="3783996821"/>
      </p:ext>
    </p:extLst>
  </p:cSld>
  <p:clrMap bg1="dk2" tx1="lt1" bg2="dk1" tx2="lt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 id="2147484284"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1" hangingPunct="1"/>
                <a:endParaRPr lang="en-US">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en-US" sz="900">
                  <a:solidFill>
                    <a:srgbClr val="FFA27C"/>
                  </a:solidFill>
                  <a:latin typeface="Arial" charset="0"/>
                  <a:ea typeface="ＭＳ Ｐゴシック"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a:spcBef>
                <a:spcPct val="50000"/>
              </a:spcBef>
              <a:defRPr/>
            </a:pPr>
            <a:r>
              <a:rPr lang="en-US" sz="1000" b="1">
                <a:solidFill>
                  <a:srgbClr val="FFFFFF"/>
                </a:solidFill>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a:r>
              <a:rPr lang="en-US" sz="1000" b="1">
                <a:solidFill>
                  <a:srgbClr val="FFFFFF"/>
                </a:solidFill>
                <a:latin typeface="Arial" charset="0"/>
                <a:ea typeface="ＭＳ Ｐゴシック" charset="0"/>
                <a:cs typeface="Arial" charset="0"/>
              </a:rPr>
              <a:t>9.65.01.</a:t>
            </a:r>
          </a:p>
        </p:txBody>
      </p:sp>
    </p:spTree>
    <p:extLst>
      <p:ext uri="{BB962C8B-B14F-4D97-AF65-F5344CB8AC3E}">
        <p14:creationId xmlns:p14="http://schemas.microsoft.com/office/powerpoint/2010/main" val="2916459402"/>
      </p:ext>
    </p:extLst>
  </p:cSld>
  <p:clrMap bg1="dk2" tx1="lt1" bg2="dk1" tx2="lt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 id="2147484297"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Arial" charset="0"/>
              <a:ea typeface="ＭＳ Ｐゴシック" charset="0"/>
              <a:cs typeface="ＭＳ Ｐゴシック" charset="0"/>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Arial" charset="0"/>
              <a:ea typeface="ＭＳ Ｐゴシック" charset="0"/>
              <a:cs typeface="ＭＳ Ｐゴシック" charset="0"/>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5D83133C-747C-6747-A320-323F826E93BD}" type="slidenum">
              <a:rPr lang="en-US">
                <a:solidFill>
                  <a:srgbClr val="000000"/>
                </a:solidFill>
                <a:latin typeface="Arial" charset="0"/>
                <a:ea typeface="ＭＳ Ｐゴシック" charset="0"/>
                <a:cs typeface="ＭＳ Ｐゴシック" charset="0"/>
              </a:rPr>
              <a:pPr>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54770948"/>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ea typeface="ＭＳ Ｐゴシック" charset="0"/>
                <a:cs typeface="ＭＳ Ｐゴシック" charset="0"/>
              </a:rPr>
              <a:pPr>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659321147"/>
      </p:ext>
    </p:extLst>
  </p:cSld>
  <p:clrMap bg1="lt1" tx1="dk1" bg2="lt2" tx2="dk2" accent1="accent1" accent2="accent2" accent3="accent3" accent4="accent4" accent5="accent5" accent6="accent6" hlink="hlink" folHlink="folHlink"/>
  <p:sldLayoutIdLst>
    <p:sldLayoutId id="2147484311" r:id="rId1"/>
    <p:sldLayoutId id="2147484312"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CF68759-F8F3-4A86-A430-53FD9F1B75F5}"/>
              </a:ext>
            </a:extLst>
          </p:cNvPr>
          <p:cNvSpPr>
            <a:spLocks noGrp="1" noChangeArrowheads="1"/>
          </p:cNvSpPr>
          <p:nvPr>
            <p:ph type="body" idx="1"/>
          </p:nvPr>
        </p:nvSpPr>
        <p:spPr bwMode="auto">
          <a:xfrm>
            <a:off x="892969" y="3536156"/>
            <a:ext cx="7358063" cy="7947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
        <p:nvSpPr>
          <p:cNvPr id="1026" name="Rectangle 2">
            <a:extLst>
              <a:ext uri="{FF2B5EF4-FFF2-40B4-BE49-F238E27FC236}">
                <a16:creationId xmlns:a16="http://schemas.microsoft.com/office/drawing/2014/main" id="{CB089063-D9E8-4F83-8791-B9636F2A338D}"/>
              </a:ext>
            </a:extLst>
          </p:cNvPr>
          <p:cNvSpPr>
            <a:spLocks noGrp="1" noChangeArrowheads="1"/>
          </p:cNvSpPr>
          <p:nvPr>
            <p:ph type="title"/>
          </p:nvPr>
        </p:nvSpPr>
        <p:spPr bwMode="auto">
          <a:xfrm>
            <a:off x="892969" y="1151930"/>
            <a:ext cx="7358063" cy="232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charset="0"/>
              </a:rPr>
              <a:t>Click to edit Master title style</a:t>
            </a:r>
          </a:p>
        </p:txBody>
      </p:sp>
    </p:spTree>
    <p:extLst>
      <p:ext uri="{BB962C8B-B14F-4D97-AF65-F5344CB8AC3E}">
        <p14:creationId xmlns:p14="http://schemas.microsoft.com/office/powerpoint/2010/main" val="2380444175"/>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charset="0"/>
        </a:defRPr>
      </a:lvl1pPr>
      <a:lvl2pPr algn="ctr" rtl="0" fontAlgn="base">
        <a:spcBef>
          <a:spcPct val="0"/>
        </a:spcBef>
        <a:spcAft>
          <a:spcPct val="0"/>
        </a:spcAft>
        <a:defRPr sz="5906">
          <a:solidFill>
            <a:schemeClr val="tx1"/>
          </a:solidFill>
          <a:latin typeface="Gill Sans" charset="0"/>
          <a:cs typeface="ヒラギノ角ゴ ProN W3" charset="0"/>
          <a:sym typeface="Gill Sans" charset="0"/>
        </a:defRPr>
      </a:lvl2pPr>
      <a:lvl3pPr algn="ctr" rtl="0" fontAlgn="base">
        <a:spcBef>
          <a:spcPct val="0"/>
        </a:spcBef>
        <a:spcAft>
          <a:spcPct val="0"/>
        </a:spcAft>
        <a:defRPr sz="5906">
          <a:solidFill>
            <a:schemeClr val="tx1"/>
          </a:solidFill>
          <a:latin typeface="Gill Sans" charset="0"/>
          <a:cs typeface="ヒラギノ角ゴ ProN W3" charset="0"/>
          <a:sym typeface="Gill Sans" charset="0"/>
        </a:defRPr>
      </a:lvl3pPr>
      <a:lvl4pPr algn="ctr" rtl="0" fontAlgn="base">
        <a:spcBef>
          <a:spcPct val="0"/>
        </a:spcBef>
        <a:spcAft>
          <a:spcPct val="0"/>
        </a:spcAft>
        <a:defRPr sz="5906">
          <a:solidFill>
            <a:schemeClr val="tx1"/>
          </a:solidFill>
          <a:latin typeface="Gill Sans" charset="0"/>
          <a:cs typeface="ヒラギノ角ゴ ProN W3" charset="0"/>
          <a:sym typeface="Gill Sans" charset="0"/>
        </a:defRPr>
      </a:lvl4pPr>
      <a:lvl5pPr algn="ctr" rtl="0" fontAlgn="base">
        <a:spcBef>
          <a:spcPct val="0"/>
        </a:spcBef>
        <a:spcAft>
          <a:spcPct val="0"/>
        </a:spcAft>
        <a:defRPr sz="5906">
          <a:solidFill>
            <a:schemeClr val="tx1"/>
          </a:solidFill>
          <a:latin typeface="Gill Sans" charset="0"/>
          <a:cs typeface="ヒラギノ角ゴ ProN W3" charset="0"/>
          <a:sym typeface="Gill Sans" charset="0"/>
        </a:defRPr>
      </a:lvl5pPr>
      <a:lvl6pPr marL="321457" algn="ctr" rtl="0" fontAlgn="base">
        <a:spcBef>
          <a:spcPct val="0"/>
        </a:spcBef>
        <a:spcAft>
          <a:spcPct val="0"/>
        </a:spcAft>
        <a:defRPr sz="5906">
          <a:solidFill>
            <a:schemeClr val="tx1"/>
          </a:solidFill>
          <a:latin typeface="Gill Sans" charset="0"/>
          <a:cs typeface="ヒラギノ角ゴ ProN W3" charset="0"/>
          <a:sym typeface="Gill Sans" charset="0"/>
        </a:defRPr>
      </a:lvl6pPr>
      <a:lvl7pPr marL="642915" algn="ctr" rtl="0" fontAlgn="base">
        <a:spcBef>
          <a:spcPct val="0"/>
        </a:spcBef>
        <a:spcAft>
          <a:spcPct val="0"/>
        </a:spcAft>
        <a:defRPr sz="5906">
          <a:solidFill>
            <a:schemeClr val="tx1"/>
          </a:solidFill>
          <a:latin typeface="Gill Sans" charset="0"/>
          <a:cs typeface="ヒラギノ角ゴ ProN W3" charset="0"/>
          <a:sym typeface="Gill Sans" charset="0"/>
        </a:defRPr>
      </a:lvl7pPr>
      <a:lvl8pPr marL="964372" algn="ctr" rtl="0" fontAlgn="base">
        <a:spcBef>
          <a:spcPct val="0"/>
        </a:spcBef>
        <a:spcAft>
          <a:spcPct val="0"/>
        </a:spcAft>
        <a:defRPr sz="5906">
          <a:solidFill>
            <a:schemeClr val="tx1"/>
          </a:solidFill>
          <a:latin typeface="Gill Sans" charset="0"/>
          <a:cs typeface="ヒラギノ角ゴ ProN W3" charset="0"/>
          <a:sym typeface="Gill Sans" charset="0"/>
        </a:defRPr>
      </a:lvl8pPr>
      <a:lvl9pPr marL="1285829" algn="ctr" rtl="0" fontAlgn="base">
        <a:spcBef>
          <a:spcPct val="0"/>
        </a:spcBef>
        <a:spcAft>
          <a:spcPct val="0"/>
        </a:spcAft>
        <a:defRPr sz="5906">
          <a:solidFill>
            <a:schemeClr val="tx1"/>
          </a:solidFill>
          <a:latin typeface="Gill Sans" charset="0"/>
          <a:cs typeface="ヒラギノ角ゴ ProN W3" charset="0"/>
          <a:sym typeface="Gill Sans" charset="0"/>
        </a:defRPr>
      </a:lvl9pPr>
    </p:titleStyle>
    <p:bodyStyle>
      <a:lvl1pPr algn="ctr" rtl="0" fontAlgn="base">
        <a:spcBef>
          <a:spcPct val="0"/>
        </a:spcBef>
        <a:spcAft>
          <a:spcPct val="0"/>
        </a:spcAft>
        <a:defRPr sz="2531" kern="1200">
          <a:solidFill>
            <a:schemeClr val="tx1"/>
          </a:solidFill>
          <a:latin typeface="+mn-lt"/>
          <a:ea typeface="+mn-ea"/>
          <a:cs typeface="+mn-cs"/>
          <a:sym typeface="Gill Sans" charset="0"/>
        </a:defRPr>
      </a:lvl1pPr>
      <a:lvl2pPr algn="ctr" rtl="0" fontAlgn="base">
        <a:spcBef>
          <a:spcPct val="0"/>
        </a:spcBef>
        <a:spcAft>
          <a:spcPct val="0"/>
        </a:spcAft>
        <a:defRPr sz="2531" kern="1200">
          <a:solidFill>
            <a:schemeClr val="tx1"/>
          </a:solidFill>
          <a:latin typeface="+mn-lt"/>
          <a:ea typeface="+mn-ea"/>
          <a:cs typeface="+mn-cs"/>
          <a:sym typeface="Gill Sans" charset="0"/>
        </a:defRPr>
      </a:lvl2pPr>
      <a:lvl3pPr algn="ctr" rtl="0" fontAlgn="base">
        <a:spcBef>
          <a:spcPct val="0"/>
        </a:spcBef>
        <a:spcAft>
          <a:spcPct val="0"/>
        </a:spcAft>
        <a:defRPr sz="2531" kern="1200">
          <a:solidFill>
            <a:schemeClr val="tx1"/>
          </a:solidFill>
          <a:latin typeface="+mn-lt"/>
          <a:ea typeface="+mn-ea"/>
          <a:cs typeface="+mn-cs"/>
          <a:sym typeface="Gill Sans" charset="0"/>
        </a:defRPr>
      </a:lvl3pPr>
      <a:lvl4pPr algn="ctr" rtl="0" fontAlgn="base">
        <a:spcBef>
          <a:spcPct val="0"/>
        </a:spcBef>
        <a:spcAft>
          <a:spcPct val="0"/>
        </a:spcAft>
        <a:defRPr sz="2531" kern="1200">
          <a:solidFill>
            <a:schemeClr val="tx1"/>
          </a:solidFill>
          <a:latin typeface="+mn-lt"/>
          <a:ea typeface="+mn-ea"/>
          <a:cs typeface="+mn-cs"/>
          <a:sym typeface="Gill Sans" charset="0"/>
        </a:defRPr>
      </a:lvl4pPr>
      <a:lvl5pPr algn="ctr" rtl="0" fontAlgn="base">
        <a:spcBef>
          <a:spcPct val="0"/>
        </a:spcBef>
        <a:spcAft>
          <a:spcPct val="0"/>
        </a:spcAft>
        <a:defRPr sz="2531" kern="1200">
          <a:solidFill>
            <a:schemeClr val="tx1"/>
          </a:solidFill>
          <a:latin typeface="+mn-lt"/>
          <a:ea typeface="+mn-ea"/>
          <a:cs typeface="+mn-cs"/>
          <a:sym typeface="Gill Sans"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34925" y="609600"/>
            <a:ext cx="9070975"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3459" name="Rectangle 3"/>
          <p:cNvSpPr>
            <a:spLocks noGrp="1" noChangeArrowheads="1"/>
          </p:cNvSpPr>
          <p:nvPr>
            <p:ph type="body" idx="1"/>
          </p:nvPr>
        </p:nvSpPr>
        <p:spPr bwMode="auto">
          <a:xfrm>
            <a:off x="34925" y="1981200"/>
            <a:ext cx="9070975"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a:defRPr/>
            </a:pPr>
            <a:fld id="{9004BE8B-E3B1-5E4C-8A11-701053E2AC1A}" type="slidenum">
              <a:rPr lang="en-US"/>
              <a:pPr>
                <a:defRPr/>
              </a:pPr>
              <a:t>‹#›</a:t>
            </a:fld>
            <a:endParaRPr lang="en-US"/>
          </a:p>
        </p:txBody>
      </p:sp>
    </p:spTree>
    <p:extLst>
      <p:ext uri="{BB962C8B-B14F-4D97-AF65-F5344CB8AC3E}">
        <p14:creationId xmlns:p14="http://schemas.microsoft.com/office/powerpoint/2010/main" val="4193859869"/>
      </p:ext>
    </p:extLst>
  </p:cSld>
  <p:clrMap bg1="dk2" tx1="lt1" bg2="dk1" tx2="lt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hf sldNum="0" hdr="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pic>
          <p:nvPicPr>
            <p:cNvPr id="1032" name="Picture 3"/>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0"/>
              <a:ext cx="5759" cy="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Arc 4"/>
            <p:cNvSpPr>
              <a:spLocks/>
            </p:cNvSpPr>
            <p:nvPr/>
          </p:nvSpPr>
          <p:spPr bwMode="auto">
            <a:xfrm>
              <a:off x="576" y="340"/>
              <a:ext cx="4656" cy="814"/>
            </a:xfrm>
            <a:custGeom>
              <a:avLst/>
              <a:gdLst>
                <a:gd name="T0" fmla="*/ 0 w 43200"/>
                <a:gd name="T1" fmla="*/ 0 h 21680"/>
                <a:gd name="T2" fmla="*/ 0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0"/>
                    <a:pt x="43185" y="9654"/>
                    <a:pt x="43199" y="21573"/>
                  </a:cubicBezTo>
                </a:path>
                <a:path w="43200" h="21680" stroke="0" extrusionOk="0">
                  <a:moveTo>
                    <a:pt x="0" y="21679"/>
                  </a:moveTo>
                  <a:cubicBezTo>
                    <a:pt x="0" y="21653"/>
                    <a:pt x="0" y="21626"/>
                    <a:pt x="0" y="21600"/>
                  </a:cubicBezTo>
                  <a:cubicBezTo>
                    <a:pt x="0" y="9670"/>
                    <a:pt x="9670" y="0"/>
                    <a:pt x="21600" y="0"/>
                  </a:cubicBezTo>
                  <a:cubicBezTo>
                    <a:pt x="33518" y="0"/>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a14="http://schemas.microsoft.com/office/drawing/2010/main" w="9525" cap="rnd">
                  <a:solidFill>
                    <a:srgbClr val="000000"/>
                  </a:solidFill>
                  <a:round/>
                  <a:headEnd/>
                  <a:tailEnd/>
                </a14:hiddenLine>
              </a:ext>
            </a:extLst>
          </p:spPr>
          <p:txBody>
            <a:bodyPr/>
            <a:lstStyle/>
            <a:p>
              <a:endParaRPr lang="en-US"/>
            </a:p>
          </p:txBody>
        </p:sp>
        <p:sp>
          <p:nvSpPr>
            <p:cNvPr id="1034" name="Rectangle 5"/>
            <p:cNvSpPr>
              <a:spLocks noChangeArrowheads="1"/>
            </p:cNvSpPr>
            <p:nvPr/>
          </p:nvSpPr>
          <p:spPr bwMode="hidden">
            <a:xfrm>
              <a:off x="0" y="1104"/>
              <a:ext cx="5759" cy="3215"/>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ltGray">
            <a:xfrm>
              <a:off x="0" y="1104"/>
              <a:ext cx="5759" cy="14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ltGray">
            <a:xfrm>
              <a:off x="4319" y="1104"/>
              <a:ext cx="1440" cy="144"/>
            </a:xfrm>
            <a:prstGeom prst="rect">
              <a:avLst/>
            </a:prstGeom>
            <a:gradFill rotWithShape="0">
              <a:gsLst>
                <a:gs pos="0">
                  <a:schemeClr val="accent2"/>
                </a:gs>
                <a:gs pos="100000">
                  <a:schemeClr val="hlink"/>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ltGray">
            <a:xfrm>
              <a:off x="0" y="1104"/>
              <a:ext cx="1440" cy="144"/>
            </a:xfrm>
            <a:prstGeom prst="rect">
              <a:avLst/>
            </a:prstGeom>
            <a:gradFill rotWithShape="0">
              <a:gsLst>
                <a:gs pos="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027" name="Rectangle 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7" name="Rectangle 1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a:defRPr/>
            </a:pPr>
            <a:endParaRPr lang="en-US"/>
          </a:p>
        </p:txBody>
      </p:sp>
      <p:sp>
        <p:nvSpPr>
          <p:cNvPr id="137228" name="Rectangle 1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a:defRPr/>
            </a:pPr>
            <a:endParaRPr lang="en-US"/>
          </a:p>
        </p:txBody>
      </p:sp>
      <p:sp>
        <p:nvSpPr>
          <p:cNvPr id="137229"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0E8059C5-AED1-A246-824F-7F6A0B308793}" type="slidenum">
              <a:rPr lang="en-US"/>
              <a:pPr>
                <a:defRPr/>
              </a:pPr>
              <a:t>‹#›</a:t>
            </a:fld>
            <a:endParaRPr lang="en-US"/>
          </a:p>
        </p:txBody>
      </p:sp>
    </p:spTree>
    <p:extLst>
      <p:ext uri="{BB962C8B-B14F-4D97-AF65-F5344CB8AC3E}">
        <p14:creationId xmlns:p14="http://schemas.microsoft.com/office/powerpoint/2010/main" val="204295036"/>
      </p:ext>
    </p:extLst>
  </p:cSld>
  <p:clrMap bg1="dk2" tx1="lt1" bg2="dk1" tx2="lt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1422400"/>
            <a:ext cx="9147175" cy="5435600"/>
            <a:chOff x="0" y="896"/>
            <a:chExt cx="5762" cy="3424"/>
          </a:xfrm>
        </p:grpSpPr>
        <p:grpSp>
          <p:nvGrpSpPr>
            <p:cNvPr id="157704" name="Group 3"/>
            <p:cNvGrpSpPr>
              <a:grpSpLocks/>
            </p:cNvGrpSpPr>
            <p:nvPr userDrawn="1"/>
          </p:nvGrpSpPr>
          <p:grpSpPr bwMode="auto">
            <a:xfrm>
              <a:off x="20" y="896"/>
              <a:ext cx="5742" cy="3424"/>
              <a:chOff x="20" y="896"/>
              <a:chExt cx="5742" cy="3424"/>
            </a:xfrm>
          </p:grpSpPr>
          <p:sp>
            <p:nvSpPr>
              <p:cNvPr id="12404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157705" name="Group 17"/>
            <p:cNvGrpSpPr>
              <a:grpSpLocks/>
            </p:cNvGrpSpPr>
            <p:nvPr userDrawn="1"/>
          </p:nvGrpSpPr>
          <p:grpSpPr bwMode="auto">
            <a:xfrm>
              <a:off x="0" y="2291"/>
              <a:ext cx="1385" cy="1702"/>
              <a:chOff x="0" y="2291"/>
              <a:chExt cx="1385" cy="1702"/>
            </a:xfrm>
          </p:grpSpPr>
          <p:sp>
            <p:nvSpPr>
              <p:cNvPr id="12391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pitchFamily="-112" charset="0"/>
                <a:ea typeface="+mn-ea"/>
                <a:cs typeface="+mn-cs"/>
              </a:defRPr>
            </a:lvl1pPr>
          </a:lstStyle>
          <a:p>
            <a:pPr fontAlgn="base">
              <a:spcBef>
                <a:spcPct val="0"/>
              </a:spcBef>
              <a:spcAft>
                <a:spcPct val="0"/>
              </a:spcAft>
              <a:defRPr/>
            </a:pPr>
            <a:endParaRPr lang="en-US">
              <a:solidFill>
                <a:srgbClr val="FFFFFF"/>
              </a:solidFill>
            </a:endParaRPr>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pitchFamily="-112" charset="0"/>
                <a:ea typeface="+mn-ea"/>
                <a:cs typeface="+mn-cs"/>
              </a:defRPr>
            </a:lvl1pPr>
          </a:lstStyle>
          <a:p>
            <a:pPr fontAlgn="base">
              <a:spcBef>
                <a:spcPct val="0"/>
              </a:spcBef>
              <a:spcAft>
                <a:spcPct val="0"/>
              </a:spcAft>
              <a:defRPr/>
            </a:pPr>
            <a:endParaRPr lang="en-US">
              <a:solidFill>
                <a:srgbClr val="FFFFFF"/>
              </a:solidFill>
            </a:endParaRPr>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fontAlgn="base">
              <a:spcBef>
                <a:spcPct val="0"/>
              </a:spcBef>
              <a:spcAft>
                <a:spcPct val="0"/>
              </a:spcAft>
              <a:defRPr/>
            </a:pPr>
            <a:fld id="{16633828-5274-4D42-97EE-46B0DFE92854}" type="slidenum">
              <a:rPr lang="en-US">
                <a:solidFill>
                  <a:srgbClr val="FFFFFF"/>
                </a:solidFill>
                <a:ea typeface="ＭＳ Ｐゴシック" charset="-128"/>
                <a:cs typeface="ＭＳ Ｐゴシック" charset="-128"/>
              </a:rPr>
              <a:pPr fontAlgn="base">
                <a:spcBef>
                  <a:spcPct val="0"/>
                </a:spcBef>
                <a:spcAft>
                  <a:spcPct val="0"/>
                </a:spcAft>
                <a:defRPr/>
              </a:pPr>
              <a:t>‹#›</a:t>
            </a:fld>
            <a:endParaRPr lang="en-US">
              <a:solidFill>
                <a:srgbClr val="FFFFFF"/>
              </a:solidFill>
              <a:ea typeface="ＭＳ Ｐゴシック" charset="-128"/>
              <a:cs typeface="ＭＳ Ｐゴシック" charset="-128"/>
            </a:endParaRPr>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2942344"/>
      </p:ext>
    </p:extLst>
  </p:cSld>
  <p:clrMap bg1="dk2" tx1="lt1" bg2="dk1"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9144000" cy="6858000"/>
            <a:chOff x="0" y="0"/>
            <a:chExt cx="5760" cy="4320"/>
          </a:xfrm>
        </p:grpSpPr>
        <p:grpSp>
          <p:nvGrpSpPr>
            <p:cNvPr id="24584" name="Group 3"/>
            <p:cNvGrpSpPr>
              <a:grpSpLocks/>
            </p:cNvGrpSpPr>
            <p:nvPr/>
          </p:nvGrpSpPr>
          <p:grpSpPr bwMode="auto">
            <a:xfrm>
              <a:off x="0" y="0"/>
              <a:ext cx="5760" cy="4320"/>
              <a:chOff x="0" y="0"/>
              <a:chExt cx="5760" cy="4320"/>
            </a:xfrm>
          </p:grpSpPr>
          <p:sp>
            <p:nvSpPr>
              <p:cNvPr id="24595"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6"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7"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8"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599"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0"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1"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2"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3"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4"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5"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6"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7"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8"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09"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0"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1"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2"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3"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24614" name="Group 23"/>
              <p:cNvGrpSpPr>
                <a:grpSpLocks/>
              </p:cNvGrpSpPr>
              <p:nvPr/>
            </p:nvGrpSpPr>
            <p:grpSpPr bwMode="auto">
              <a:xfrm>
                <a:off x="0" y="336"/>
                <a:ext cx="5760" cy="3744"/>
                <a:chOff x="0" y="384"/>
                <a:chExt cx="5760" cy="3744"/>
              </a:xfrm>
            </p:grpSpPr>
            <p:sp>
              <p:nvSpPr>
                <p:cNvPr id="24615"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6"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7"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8"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19"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0"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1"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2"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3"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4"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5"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6"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7"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628"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24585" name="Freeform 38" descr="50%"/>
            <p:cNvSpPr>
              <a:spLocks/>
            </p:cNvSpPr>
            <p:nvPr/>
          </p:nvSpPr>
          <p:spPr bwMode="ltGray">
            <a:xfrm rot="16200000" flipV="1">
              <a:off x="4614"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86"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587" name="Freeform 40" descr="50%"/>
            <p:cNvSpPr>
              <a:spLocks/>
            </p:cNvSpPr>
            <p:nvPr/>
          </p:nvSpPr>
          <p:spPr bwMode="ltGray">
            <a:xfrm rot="16200000" flipV="1">
              <a:off x="877"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88"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589" name="Freeform 42" descr="50%"/>
            <p:cNvSpPr>
              <a:spLocks/>
            </p:cNvSpPr>
            <p:nvPr/>
          </p:nvSpPr>
          <p:spPr bwMode="ltGray">
            <a:xfrm rot="16200000" flipV="1">
              <a:off x="2747" y="3262"/>
              <a:ext cx="274" cy="1817"/>
            </a:xfrm>
            <a:custGeom>
              <a:avLst/>
              <a:gdLst>
                <a:gd name="T0" fmla="*/ 0 w 290"/>
                <a:gd name="T1" fmla="*/ 13 h 1250"/>
                <a:gd name="T2" fmla="*/ 180 w 290"/>
                <a:gd name="T3" fmla="*/ 13 h 1250"/>
                <a:gd name="T4" fmla="*/ 217 w 290"/>
                <a:gd name="T5" fmla="*/ 326 h 1250"/>
                <a:gd name="T6" fmla="*/ 217 w 290"/>
                <a:gd name="T7" fmla="*/ 7799 h 1250"/>
                <a:gd name="T8" fmla="*/ 180 w 290"/>
                <a:gd name="T9" fmla="*/ 8111 h 1250"/>
                <a:gd name="T10" fmla="*/ 0 w 290"/>
                <a:gd name="T11" fmla="*/ 8111 h 1250"/>
                <a:gd name="T12" fmla="*/ 0 w 290"/>
                <a:gd name="T13" fmla="*/ 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4590"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24591" name="Group 44"/>
            <p:cNvGrpSpPr>
              <a:grpSpLocks/>
            </p:cNvGrpSpPr>
            <p:nvPr/>
          </p:nvGrpSpPr>
          <p:grpSpPr bwMode="auto">
            <a:xfrm>
              <a:off x="0" y="0"/>
              <a:ext cx="5760" cy="149"/>
              <a:chOff x="0" y="0"/>
              <a:chExt cx="5760" cy="149"/>
            </a:xfrm>
          </p:grpSpPr>
          <p:pic>
            <p:nvPicPr>
              <p:cNvPr id="24592" name="Picture 45" descr="techstri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576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3"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594" name="Rectangle 47"/>
              <p:cNvSpPr>
                <a:spLocks noChangeArrowheads="1"/>
              </p:cNvSpPr>
              <p:nvPr/>
            </p:nvSpPr>
            <p:spPr bwMode="auto">
              <a:xfrm>
                <a:off x="0" y="119"/>
                <a:ext cx="5760" cy="3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77200" name="Rectangle 48"/>
          <p:cNvSpPr>
            <a:spLocks noGrp="1" noChangeArrowheads="1"/>
          </p:cNvSpPr>
          <p:nvPr>
            <p:ph type="title"/>
          </p:nvPr>
        </p:nvSpPr>
        <p:spPr bwMode="auto">
          <a:xfrm>
            <a:off x="38100" y="609600"/>
            <a:ext cx="907097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580" name="Rectangle 49"/>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folHlink"/>
                </a:solidFill>
                <a:latin typeface="Arial Narrow" pitchFamily="8" charset="0"/>
                <a:ea typeface="+mn-ea"/>
                <a:cs typeface="+mn-cs"/>
              </a:defRPr>
            </a:lvl1pPr>
          </a:lstStyle>
          <a:p>
            <a:pPr>
              <a:defRPr/>
            </a:pPr>
            <a:endParaRPr lang="en-US"/>
          </a:p>
        </p:txBody>
      </p:sp>
      <p:sp>
        <p:nvSpPr>
          <p:cNvPr id="177203" name="Rectangle 5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folHlink"/>
                </a:solidFill>
                <a:latin typeface="Arial Narrow" pitchFamily="8" charset="0"/>
                <a:ea typeface="+mn-ea"/>
                <a:cs typeface="+mn-cs"/>
              </a:defRPr>
            </a:lvl1pPr>
          </a:lstStyle>
          <a:p>
            <a:pPr>
              <a:defRPr/>
            </a:pPr>
            <a:endParaRPr lang="en-US"/>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folHlink"/>
                </a:solidFill>
                <a:latin typeface="Arial Narrow" charset="0"/>
              </a:defRPr>
            </a:lvl1pPr>
          </a:lstStyle>
          <a:p>
            <a:pPr>
              <a:defRPr/>
            </a:pPr>
            <a:fld id="{85019592-74AB-F045-90B0-2462D52884B8}" type="slidenum">
              <a:rPr lang="en-US"/>
              <a:pPr>
                <a:defRPr/>
              </a:pPr>
              <a:t>‹#›</a:t>
            </a:fld>
            <a:endParaRPr lang="en-US"/>
          </a:p>
        </p:txBody>
      </p:sp>
    </p:spTree>
    <p:extLst>
      <p:ext uri="{BB962C8B-B14F-4D97-AF65-F5344CB8AC3E}">
        <p14:creationId xmlns:p14="http://schemas.microsoft.com/office/powerpoint/2010/main" val="374475116"/>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 id="214748436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9pPr>
    </p:titleStyle>
    <p:bodyStyle>
      <a:lvl1pPr marL="231775" indent="-231775" algn="l" rtl="0" eaLnBrk="0" fontAlgn="base" hangingPunct="0">
        <a:spcBef>
          <a:spcPct val="20000"/>
        </a:spcBef>
        <a:spcAft>
          <a:spcPct val="0"/>
        </a:spcAft>
        <a:buClr>
          <a:schemeClr val="tx2"/>
        </a:buClr>
        <a:buChar char="•"/>
        <a:defRPr sz="3200" b="1">
          <a:solidFill>
            <a:schemeClr val="tx1"/>
          </a:solidFill>
          <a:latin typeface="Arial"/>
          <a:ea typeface="ＭＳ Ｐゴシック" charset="-128"/>
          <a:cs typeface="Arial"/>
        </a:defRPr>
      </a:lvl1pPr>
      <a:lvl2pPr marL="630238" indent="-173038" algn="l" rtl="0" eaLnBrk="0" fontAlgn="base" hangingPunct="0">
        <a:spcBef>
          <a:spcPct val="20000"/>
        </a:spcBef>
        <a:spcAft>
          <a:spcPct val="0"/>
        </a:spcAft>
        <a:buClr>
          <a:schemeClr val="accent1"/>
        </a:buClr>
        <a:buChar char="•"/>
        <a:defRPr sz="2800" b="1">
          <a:solidFill>
            <a:schemeClr val="tx1"/>
          </a:solidFill>
          <a:latin typeface="Arial"/>
          <a:ea typeface="ＭＳ Ｐゴシック" pitchFamily="-112" charset="-128"/>
          <a:cs typeface="Arial"/>
        </a:defRPr>
      </a:lvl2pPr>
      <a:lvl3pPr marL="1081088" indent="-166688" algn="l" rtl="0" eaLnBrk="0" fontAlgn="base" hangingPunct="0">
        <a:spcBef>
          <a:spcPct val="20000"/>
        </a:spcBef>
        <a:spcAft>
          <a:spcPct val="0"/>
        </a:spcAft>
        <a:buClr>
          <a:schemeClr val="folHlink"/>
        </a:buClr>
        <a:buChar char="•"/>
        <a:defRPr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defTabSz="914400" fontAlgn="base">
              <a:spcBef>
                <a:spcPct val="0"/>
              </a:spcBef>
              <a:spcAft>
                <a:spcPct val="0"/>
              </a:spcAft>
              <a:defRPr/>
            </a:pPr>
            <a:endParaRPr lang="en-US" sz="2400" kern="0">
              <a:solidFill>
                <a:srgbClr val="EAEAEA"/>
              </a:solidFill>
              <a:latin typeface="Times New Roman" pitchFamily="-111" charset="0"/>
              <a:ea typeface="SimSun"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defTabSz="914400" fontAlgn="base">
              <a:spcBef>
                <a:spcPct val="0"/>
              </a:spcBef>
              <a:spcAft>
                <a:spcPct val="0"/>
              </a:spcAft>
              <a:defRPr/>
            </a:pPr>
            <a:endParaRPr lang="zh-CN" altLang="en-US">
              <a:solidFill>
                <a:srgbClr val="FEFAC9"/>
              </a:solidFill>
              <a:latin typeface="Times New Roman" charset="0"/>
              <a:ea typeface="SimSun" charset="0"/>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defTabSz="914400" fontAlgn="base">
              <a:spcBef>
                <a:spcPct val="0"/>
              </a:spcBef>
              <a:spcAft>
                <a:spcPct val="0"/>
              </a:spcAft>
              <a:defRPr/>
            </a:pPr>
            <a:endParaRPr lang="zh-CN" altLang="en-US">
              <a:solidFill>
                <a:srgbClr val="FEFAC9"/>
              </a:solidFill>
              <a:latin typeface="Times New Roman" charset="0"/>
              <a:ea typeface="SimSun" charset="0"/>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defTabSz="914400" fontAlgn="base">
              <a:spcBef>
                <a:spcPct val="0"/>
              </a:spcBef>
              <a:spcAft>
                <a:spcPct val="0"/>
              </a:spcAft>
              <a:defRPr/>
            </a:pPr>
            <a:fld id="{A703D3F8-6D3D-2047-A10B-A9A00163AD6B}" type="slidenum">
              <a:rPr lang="zh-CN" altLang="en-US" smtClean="0">
                <a:solidFill>
                  <a:srgbClr val="FEFAC9"/>
                </a:solidFill>
                <a:latin typeface="Times New Roman" charset="0"/>
                <a:ea typeface="SimSun" charset="0"/>
              </a:rPr>
              <a:pPr defTabSz="914400" fontAlgn="base">
                <a:spcBef>
                  <a:spcPct val="0"/>
                </a:spcBef>
                <a:spcAft>
                  <a:spcPct val="0"/>
                </a:spcAft>
                <a:defRPr/>
              </a:pPr>
              <a:t>‹#›</a:t>
            </a:fld>
            <a:endParaRPr lang="en-US" altLang="zh-CN" dirty="0">
              <a:solidFill>
                <a:srgbClr val="FEFAC9"/>
              </a:solidFill>
              <a:latin typeface="Times New Roman" charset="0"/>
              <a:ea typeface="SimSun"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3215240416"/>
      </p:ext>
    </p:extLst>
  </p:cSld>
  <p:clrMap bg1="dk1" tx1="lt1" bg2="dk2" tx2="lt2" accent1="accent1" accent2="accent2" accent3="accent3" accent4="accent4" accent5="accent5" accent6="accent6" hlink="hlink" folHlink="folHlink"/>
  <p:sldLayoutIdLst>
    <p:sldLayoutId id="2147484363" r:id="rId1"/>
    <p:sldLayoutId id="2147484364" r:id="rId2"/>
    <p:sldLayoutId id="2147484365" r:id="rId3"/>
    <p:sldLayoutId id="2147484366" r:id="rId4"/>
    <p:sldLayoutId id="2147484367" r:id="rId5"/>
    <p:sldLayoutId id="2147484368" r:id="rId6"/>
    <p:sldLayoutId id="2147484369" r:id="rId7"/>
    <p:sldLayoutId id="2147484370" r:id="rId8"/>
    <p:sldLayoutId id="2147484371" r:id="rId9"/>
    <p:sldLayoutId id="2147484372" r:id="rId10"/>
    <p:sldLayoutId id="2147484373" r:id="rId11"/>
    <p:sldLayoutId id="2147484374" r:id="rId12"/>
    <p:sldLayoutId id="2147484375" r:id="rId13"/>
    <p:sldLayoutId id="2147484376"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1069952"/>
      </p:ext>
    </p:extLst>
  </p:cSld>
  <p:clrMap bg1="dk2" tx1="lt1" bg2="dk1" tx2="lt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 id="2147484389" r:id="rId12"/>
  </p:sldLayoutIdLst>
  <p:transition/>
  <p:txStyles>
    <p:title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hlink"/>
        </a:buClr>
        <a:buSzPct val="110000"/>
        <a:buChar char="•"/>
        <a:defRPr sz="2800" b="1">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400" b="1">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525803096"/>
      </p:ext>
    </p:extLst>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1161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zh-CN" altLang="en-US" sz="2400">
                <a:solidFill>
                  <a:srgbClr val="FFFFFF"/>
                </a:solidFill>
                <a:latin typeface="Times New Roman" pitchFamily="18" charset="0"/>
                <a:ea typeface="ＭＳ Ｐゴシック" pitchFamily="34"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zh-CN" altLang="en-US" sz="2400">
                <a:solidFill>
                  <a:srgbClr val="FFFFFF"/>
                </a:solidFill>
                <a:latin typeface="Times New Roman" pitchFamily="18" charset="0"/>
                <a:ea typeface="ＭＳ Ｐゴシック" pitchFamily="34"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zh-CN" altLang="en-US" sz="2400">
                <a:solidFill>
                  <a:srgbClr val="FFFFFF"/>
                </a:solidFill>
                <a:latin typeface="Times New Roman" pitchFamily="18" charset="0"/>
                <a:ea typeface="ＭＳ Ｐゴシック" pitchFamily="34"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zh-CN" altLang="en-US" sz="2400">
                <a:solidFill>
                  <a:srgbClr val="FFFFFF"/>
                </a:solidFill>
                <a:latin typeface="Times New Roman" pitchFamily="18" charset="0"/>
                <a:ea typeface="ＭＳ Ｐゴシック" pitchFamily="34"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tx1"/>
                </a:solidFill>
                <a:effectLst>
                  <a:outerShdw blurRad="38100" dist="38100" dir="2700000" algn="tl">
                    <a:srgbClr val="000000"/>
                  </a:outerShdw>
                </a:effectLst>
                <a:latin typeface="Arial" charset="0"/>
                <a:ea typeface="ＭＳ Ｐゴシック" charset="-128"/>
                <a:cs typeface="ＭＳ Ｐゴシック" charset="-128"/>
              </a:defRPr>
            </a:lvl1pPr>
          </a:lstStyle>
          <a:p>
            <a:pPr fontAlgn="base">
              <a:spcBef>
                <a:spcPct val="0"/>
              </a:spcBef>
              <a:spcAft>
                <a:spcPct val="0"/>
              </a:spcAft>
              <a:defRPr/>
            </a:pPr>
            <a:endParaRPr lang="zh-CN" altLang="en-US">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chemeClr val="tx1"/>
                </a:solidFill>
                <a:effectLst>
                  <a:outerShdw blurRad="38100" dist="38100" dir="2700000" algn="tl">
                    <a:srgbClr val="000000"/>
                  </a:outerShdw>
                </a:effectLst>
                <a:latin typeface="Arial" charset="0"/>
                <a:ea typeface="ＭＳ Ｐゴシック" charset="-128"/>
                <a:cs typeface="ＭＳ Ｐゴシック" charset="-128"/>
              </a:defRPr>
            </a:lvl1pPr>
          </a:lstStyle>
          <a:p>
            <a:pPr fontAlgn="base">
              <a:spcBef>
                <a:spcPct val="0"/>
              </a:spcBef>
              <a:spcAft>
                <a:spcPct val="0"/>
              </a:spcAft>
              <a:defRPr/>
            </a:pPr>
            <a:endParaRPr lang="zh-CN" altLang="en-US">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chemeClr val="tx1"/>
                </a:solidFill>
                <a:effectLst>
                  <a:outerShdw blurRad="38100" dist="38100" dir="2700000" algn="tl">
                    <a:srgbClr val="000000"/>
                  </a:outerShdw>
                </a:effectLst>
                <a:latin typeface="Arial" charset="0"/>
                <a:ea typeface="ＭＳ Ｐゴシック" charset="0"/>
                <a:cs typeface="ＭＳ Ｐゴシック" charset="0"/>
              </a:defRPr>
            </a:lvl1pPr>
          </a:lstStyle>
          <a:p>
            <a:pPr fontAlgn="base">
              <a:spcBef>
                <a:spcPct val="0"/>
              </a:spcBef>
              <a:spcAft>
                <a:spcPct val="0"/>
              </a:spcAft>
              <a:defRPr/>
            </a:pPr>
            <a:fld id="{14F528F3-39C8-C840-BEAD-6876666F556B}" type="slidenum">
              <a:rPr lang="zh-CN" altLang="en-US">
                <a:solidFill>
                  <a:srgbClr val="FFFFFF"/>
                </a:solidFill>
              </a:rPr>
              <a:pPr fontAlgn="base">
                <a:spcBef>
                  <a:spcPct val="0"/>
                </a:spcBef>
                <a:spcAft>
                  <a:spcPct val="0"/>
                </a:spcAft>
                <a:defRPr/>
              </a:pPr>
              <a:t>‹#›</a:t>
            </a:fld>
            <a:endParaRPr lang="en-US" altLang="zh-CN">
              <a:solidFill>
                <a:srgbClr val="FFFFFF"/>
              </a:solidFill>
            </a:endParaRPr>
          </a:p>
        </p:txBody>
      </p:sp>
    </p:spTree>
    <p:extLst>
      <p:ext uri="{BB962C8B-B14F-4D97-AF65-F5344CB8AC3E}">
        <p14:creationId xmlns:p14="http://schemas.microsoft.com/office/powerpoint/2010/main" val="870168840"/>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Lst>
  <p:transition advClick="0" advTm="500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grayWhite">
      <p:bgPr>
        <a:solidFill>
          <a:srgbClr val="000000"/>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12700"/>
            <a:ext cx="9156700" cy="6870700"/>
            <a:chOff x="0" y="-8"/>
            <a:chExt cx="5768" cy="4328"/>
          </a:xfrm>
        </p:grpSpPr>
        <p:sp>
          <p:nvSpPr>
            <p:cNvPr id="26632"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2663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2663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3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3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3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3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3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4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sp>
          <p:nvSpPr>
            <p:cNvPr id="2665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3A585A"/>
                </a:solidFill>
                <a:latin typeface="Times New Roman" charset="0"/>
                <a:ea typeface="SimSun" charset="0"/>
              </a:endParaRPr>
            </a:p>
          </p:txBody>
        </p:sp>
        <p:pic>
          <p:nvPicPr>
            <p:cNvPr id="26651" name="Picture 22" descr="Topbanx"/>
            <p:cNvPicPr>
              <a:picLocks noChangeAspect="1" noChangeArrowheads="1"/>
            </p:cNvPicPr>
            <p:nvPr/>
          </p:nvPicPr>
          <p:blipFill>
            <a:blip r:embed="rId12"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662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662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7317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ea typeface="ＭＳ Ｐゴシック" charset="-128"/>
                <a:cs typeface="ＭＳ Ｐゴシック" charset="-128"/>
              </a:defRPr>
            </a:lvl1pPr>
          </a:lstStyle>
          <a:p>
            <a:pPr fontAlgn="base">
              <a:spcBef>
                <a:spcPct val="0"/>
              </a:spcBef>
              <a:spcAft>
                <a:spcPct val="0"/>
              </a:spcAft>
              <a:defRPr/>
            </a:pPr>
            <a:endParaRPr lang="zh-CN" altLang="en-US">
              <a:solidFill>
                <a:srgbClr val="EAEAEA"/>
              </a:solidFill>
              <a:latin typeface="Times New Roman" charset="0"/>
            </a:endParaRPr>
          </a:p>
        </p:txBody>
      </p:sp>
      <p:sp>
        <p:nvSpPr>
          <p:cNvPr id="107317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ea typeface="ＭＳ Ｐゴシック" charset="-128"/>
                <a:cs typeface="ＭＳ Ｐゴシック" charset="-128"/>
              </a:defRPr>
            </a:lvl1pPr>
          </a:lstStyle>
          <a:p>
            <a:pPr fontAlgn="base">
              <a:spcBef>
                <a:spcPct val="0"/>
              </a:spcBef>
              <a:spcAft>
                <a:spcPct val="0"/>
              </a:spcAft>
              <a:defRPr/>
            </a:pPr>
            <a:endParaRPr lang="zh-CN" altLang="en-US">
              <a:solidFill>
                <a:srgbClr val="EAEAEA"/>
              </a:solidFill>
              <a:latin typeface="Times New Roman" charset="0"/>
            </a:endParaRPr>
          </a:p>
        </p:txBody>
      </p:sp>
      <p:sp>
        <p:nvSpPr>
          <p:cNvPr id="107317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ea typeface="ＭＳ Ｐゴシック" charset="0"/>
                <a:cs typeface="ＭＳ Ｐゴシック" charset="0"/>
              </a:defRPr>
            </a:lvl1pPr>
          </a:lstStyle>
          <a:p>
            <a:pPr fontAlgn="base">
              <a:spcBef>
                <a:spcPct val="0"/>
              </a:spcBef>
              <a:spcAft>
                <a:spcPct val="0"/>
              </a:spcAft>
              <a:defRPr/>
            </a:pPr>
            <a:fld id="{46686ADB-3D49-3F4B-A5A0-DF6B849D02D5}" type="slidenum">
              <a:rPr lang="zh-CN" altLang="en-US">
                <a:solidFill>
                  <a:srgbClr val="EAEAEA"/>
                </a:solidFill>
                <a:latin typeface="Times New Roman" charset="0"/>
              </a:rPr>
              <a:pPr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2745564532"/>
      </p:ext>
    </p:extLst>
  </p:cSld>
  <p:clrMap bg1="dk2" tx1="lt1" bg2="dk1"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3"/>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0"/>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nvGrpSpPr>
            <p:cNvPr id="25606"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7"/>
                  </a:srgbClr>
                </a:outerShdw>
              </a:effectLst>
            </p:spPr>
            <p:txBody>
              <a:bodyPr wrap="none" anchor="ctr"/>
              <a:lstStyle/>
              <a:p>
                <a:pPr fontAlgn="base">
                  <a:spcBef>
                    <a:spcPct val="0"/>
                  </a:spcBef>
                  <a:spcAft>
                    <a:spcPct val="0"/>
                  </a:spcAft>
                  <a:defRPr/>
                </a:pPr>
                <a:endParaRPr lang="zh-CN" altLang="en-US" sz="2400">
                  <a:solidFill>
                    <a:srgbClr val="FFFFFF"/>
                  </a:solidFill>
                  <a:latin typeface="Times New Roman" charset="0"/>
                  <a:ea typeface="ＭＳ Ｐゴシック" charset="-128"/>
                  <a:cs typeface="ＭＳ Ｐゴシック" charset="-128"/>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fontAlgn="base">
                  <a:spcBef>
                    <a:spcPct val="0"/>
                  </a:spcBef>
                  <a:spcAft>
                    <a:spcPct val="0"/>
                  </a:spcAft>
                </a:pPr>
                <a:endParaRPr lang="en-US" sz="3600">
                  <a:solidFill>
                    <a:srgbClr val="474747"/>
                  </a:solidFill>
                  <a:latin typeface="Times New Roman" charset="0"/>
                  <a:ea typeface="SimSun" charset="0"/>
                </a:endParaRPr>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25609"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fontAlgn="base">
              <a:spcBef>
                <a:spcPct val="50000"/>
              </a:spcBef>
              <a:spcAft>
                <a:spcPct val="0"/>
              </a:spcAft>
              <a:defRPr/>
            </a:pPr>
            <a:r>
              <a:rPr lang="en-US" altLang="zh-CN" sz="900" b="1">
                <a:solidFill>
                  <a:srgbClr val="FFFFFF"/>
                </a:solidFill>
                <a:latin typeface="Arial" charset="0"/>
                <a:ea typeface="ＭＳ Ｐゴシック" charset="0"/>
                <a:cs typeface="ＭＳ Ｐゴシック"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fontAlgn="base" hangingPunct="0">
              <a:spcBef>
                <a:spcPct val="0"/>
              </a:spcBef>
              <a:spcAft>
                <a:spcPct val="0"/>
              </a:spcAft>
              <a:defRPr/>
            </a:pPr>
            <a:r>
              <a:rPr lang="en-US" sz="1000" b="1">
                <a:solidFill>
                  <a:srgbClr val="FFFFFF"/>
                </a:solidFill>
                <a:effectLst>
                  <a:outerShdw blurRad="38100" dist="38100" dir="2700000" algn="tl">
                    <a:srgbClr val="1A0004"/>
                  </a:outerShdw>
                </a:effectLst>
                <a:latin typeface="Comic Sans MS" charset="0"/>
                <a:ea typeface="SimSun" charset="0"/>
              </a:rPr>
              <a:t>7.5.03c.</a:t>
            </a:r>
          </a:p>
        </p:txBody>
      </p:sp>
    </p:spTree>
    <p:extLst>
      <p:ext uri="{BB962C8B-B14F-4D97-AF65-F5344CB8AC3E}">
        <p14:creationId xmlns:p14="http://schemas.microsoft.com/office/powerpoint/2010/main" val="907995300"/>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0"/>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0"/>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9132888" cy="6845300"/>
            <a:chOff x="0" y="0"/>
            <a:chExt cx="5753" cy="4312"/>
          </a:xfrm>
        </p:grpSpPr>
        <p:sp>
          <p:nvSpPr>
            <p:cNvPr id="25605"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5606"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5612"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3"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4"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5"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6"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7"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8"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9"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0"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1"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2"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3"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4"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5"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6"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7"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8"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29"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0"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1"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2"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33"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p:spPr>
            <p:txBody>
              <a:bodyP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25607" name="Group 28"/>
            <p:cNvGrpSpPr>
              <a:grpSpLocks/>
            </p:cNvGrpSpPr>
            <p:nvPr/>
          </p:nvGrpSpPr>
          <p:grpSpPr bwMode="auto">
            <a:xfrm>
              <a:off x="0" y="0"/>
              <a:ext cx="1246" cy="1232"/>
              <a:chOff x="0" y="0"/>
              <a:chExt cx="1246" cy="1232"/>
            </a:xfrm>
          </p:grpSpPr>
          <p:sp>
            <p:nvSpPr>
              <p:cNvPr id="25608" name="Rectangle 29"/>
              <p:cNvSpPr>
                <a:spLocks noChangeArrowheads="1"/>
              </p:cNvSpPr>
              <p:nvPr/>
            </p:nvSpPr>
            <p:spPr bwMode="auto">
              <a:xfrm>
                <a:off x="0" y="0"/>
                <a:ext cx="1246" cy="1232"/>
              </a:xfrm>
              <a:prstGeom prst="rect">
                <a:avLst/>
              </a:prstGeom>
              <a:solidFill>
                <a:schemeClr val="bg2"/>
              </a:solidFill>
              <a:ln w="12700">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09" name="Rectangle 30"/>
              <p:cNvSpPr>
                <a:spLocks noChangeArrowheads="1"/>
              </p:cNvSpPr>
              <p:nvPr/>
            </p:nvSpPr>
            <p:spPr bwMode="auto">
              <a:xfrm>
                <a:off x="246" y="202"/>
                <a:ext cx="1000" cy="1030"/>
              </a:xfrm>
              <a:prstGeom prst="rect">
                <a:avLst/>
              </a:prstGeom>
              <a:solidFill>
                <a:srgbClr val="474747"/>
              </a:solidFill>
              <a:ln w="12700">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610"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w="12700">
                <a:noFill/>
                <a:miter lim="800000"/>
                <a:headEnd/>
                <a:tailEnd/>
              </a:ln>
            </p:spPr>
            <p:txBody>
              <a:bodyPr wrap="none" anchor="ctr">
                <a:prstTxWarp prst="textNoShape">
                  <a:avLst/>
                </a:prstTxWarp>
              </a:bodyPr>
              <a:lstStyle/>
              <a:p>
                <a:pPr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50000"/>
              </a:spcBef>
              <a:spcAft>
                <a:spcPct val="0"/>
              </a:spcAft>
              <a:defRPr/>
            </a:pPr>
            <a:r>
              <a:rPr lang="en-US" sz="900" b="1">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prstTxWarp prst="textNoShape">
              <a:avLst/>
            </a:prstTxWarp>
            <a:spAutoFit/>
          </a:bodyPr>
          <a:lstStyle/>
          <a:p>
            <a:pPr algn="ctr"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128"/>
                <a:cs typeface="ＭＳ Ｐゴシック" charset="-128"/>
              </a:rPr>
              <a:t>7.5.03c.</a:t>
            </a:r>
          </a:p>
        </p:txBody>
      </p:sp>
    </p:spTree>
    <p:extLst>
      <p:ext uri="{BB962C8B-B14F-4D97-AF65-F5344CB8AC3E}">
        <p14:creationId xmlns:p14="http://schemas.microsoft.com/office/powerpoint/2010/main" val="876797701"/>
      </p:ext>
    </p:extLst>
  </p:cSld>
  <p:clrMap bg1="dk2" tx1="lt1" bg2="dk1"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2"/>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533.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1.xml"/></Relationships>
</file>

<file path=ppt/slides/_rels/slide10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439.xml"/></Relationships>
</file>

<file path=ppt/slides/_rels/slide10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0.xml"/><Relationship Id="rId1" Type="http://schemas.openxmlformats.org/officeDocument/2006/relationships/slideLayout" Target="../slideLayouts/slideLayout439.xml"/></Relationships>
</file>

<file path=ppt/slides/_rels/slide10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38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06.xml"/></Relationships>
</file>

<file path=ppt/slides/_rels/slide10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1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7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3.xml"/><Relationship Id="rId1" Type="http://schemas.openxmlformats.org/officeDocument/2006/relationships/slideLayout" Target="../slideLayouts/slideLayout39.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119.xml"/><Relationship Id="rId7" Type="http://schemas.openxmlformats.org/officeDocument/2006/relationships/image" Target="../media/image85.png"/><Relationship Id="rId2" Type="http://schemas.openxmlformats.org/officeDocument/2006/relationships/audio" Target="file:///C:\Program%20Files\Microsoft%20Office\Clipart\corpmm\themesnd\j0074312.mid" TargetMode="External"/><Relationship Id="rId1" Type="http://schemas.microsoft.com/office/2007/relationships/media" Target="file:///C:\Program%20Files\Microsoft%20Office\Clipart\corpmm\themesnd\j0074312.mid" TargetMode="External"/><Relationship Id="rId6" Type="http://schemas.openxmlformats.org/officeDocument/2006/relationships/image" Target="../media/image119.gif"/><Relationship Id="rId5" Type="http://schemas.openxmlformats.org/officeDocument/2006/relationships/image" Target="../media/image118.jpeg"/><Relationship Id="rId4" Type="http://schemas.openxmlformats.org/officeDocument/2006/relationships/audio" Target="../media/audio3.wav"/></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2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9.xml"/></Relationships>
</file>

<file path=ppt/slides/_rels/slide11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11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6.xml"/><Relationship Id="rId1" Type="http://schemas.openxmlformats.org/officeDocument/2006/relationships/slideLayout" Target="../slideLayouts/slideLayout39.xml"/></Relationships>
</file>

<file path=ppt/slides/_rels/slide11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57.xml"/><Relationship Id="rId1" Type="http://schemas.openxmlformats.org/officeDocument/2006/relationships/slideLayout" Target="../slideLayouts/slideLayout48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8.xml"/><Relationship Id="rId1" Type="http://schemas.openxmlformats.org/officeDocument/2006/relationships/slideLayout" Target="../slideLayouts/slideLayout48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9.xml"/><Relationship Id="rId1" Type="http://schemas.openxmlformats.org/officeDocument/2006/relationships/slideLayout" Target="../slideLayouts/slideLayout183.xml"/></Relationships>
</file>

<file path=ppt/slides/_rels/slide11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0.xml"/><Relationship Id="rId1" Type="http://schemas.openxmlformats.org/officeDocument/2006/relationships/slideLayout" Target="../slideLayouts/slideLayout520.xml"/></Relationships>
</file>

<file path=ppt/slides/_rels/slide11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1.xml"/><Relationship Id="rId1" Type="http://schemas.openxmlformats.org/officeDocument/2006/relationships/slideLayout" Target="../slideLayouts/slideLayout520.xml"/><Relationship Id="rId4" Type="http://schemas.openxmlformats.org/officeDocument/2006/relationships/image" Target="../media/image126.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95.xml"/></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122.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62.xml"/><Relationship Id="rId1" Type="http://schemas.openxmlformats.org/officeDocument/2006/relationships/slideLayout" Target="../slideLayouts/slideLayout486.xml"/></Relationships>
</file>

<file path=ppt/slides/_rels/slide123.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63.xml"/><Relationship Id="rId1" Type="http://schemas.openxmlformats.org/officeDocument/2006/relationships/slideLayout" Target="../slideLayouts/slideLayout48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97.xml"/></Relationships>
</file>

<file path=ppt/slides/_rels/slide12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65.xml"/><Relationship Id="rId1" Type="http://schemas.openxmlformats.org/officeDocument/2006/relationships/slideLayout" Target="../slideLayouts/slideLayout508.xml"/></Relationships>
</file>

<file path=ppt/slides/_rels/slide12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6.xml"/><Relationship Id="rId1" Type="http://schemas.openxmlformats.org/officeDocument/2006/relationships/slideLayout" Target="../slideLayouts/slideLayout463.xml"/><Relationship Id="rId4" Type="http://schemas.openxmlformats.org/officeDocument/2006/relationships/image" Target="../media/image132.png"/></Relationships>
</file>

<file path=ppt/slides/_rels/slide12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7.xml"/><Relationship Id="rId1" Type="http://schemas.openxmlformats.org/officeDocument/2006/relationships/slideLayout" Target="../slideLayouts/slideLayout41.xml"/></Relationships>
</file>

<file path=ppt/slides/_rels/slide12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8.xml"/><Relationship Id="rId1" Type="http://schemas.openxmlformats.org/officeDocument/2006/relationships/slideLayout" Target="../slideLayouts/slideLayout39.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38.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1.xml"/></Relationships>
</file>

<file path=ppt/slides/_rels/slide13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0.xml"/><Relationship Id="rId1" Type="http://schemas.openxmlformats.org/officeDocument/2006/relationships/slideLayout" Target="../slideLayouts/slideLayout468.xml"/></Relationships>
</file>

<file path=ppt/slides/_rels/slide13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1.xml"/><Relationship Id="rId1" Type="http://schemas.openxmlformats.org/officeDocument/2006/relationships/slideLayout" Target="../slideLayouts/slideLayout124.xml"/></Relationships>
</file>

<file path=ppt/slides/_rels/slide13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2.xml"/><Relationship Id="rId1" Type="http://schemas.openxmlformats.org/officeDocument/2006/relationships/slideLayout" Target="../slideLayouts/slideLayout215.xml"/></Relationships>
</file>

<file path=ppt/slides/_rels/slide13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73.xml"/><Relationship Id="rId1" Type="http://schemas.openxmlformats.org/officeDocument/2006/relationships/slideLayout" Target="../slideLayouts/slideLayout124.xml"/></Relationships>
</file>

<file path=ppt/slides/_rels/slide13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4.xml"/><Relationship Id="rId1" Type="http://schemas.openxmlformats.org/officeDocument/2006/relationships/slideLayout" Target="../slideLayouts/slideLayout125.xml"/></Relationships>
</file>

<file path=ppt/slides/_rels/slide13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5.xml"/><Relationship Id="rId1" Type="http://schemas.openxmlformats.org/officeDocument/2006/relationships/slideLayout" Target="../slideLayouts/slideLayout44.xml"/></Relationships>
</file>

<file path=ppt/slides/_rels/slide1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6.xml"/><Relationship Id="rId1" Type="http://schemas.openxmlformats.org/officeDocument/2006/relationships/slideLayout" Target="../slideLayouts/slideLayout133.xml"/></Relationships>
</file>

<file path=ppt/slides/_rels/slide137.x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image" Target="../media/image140.wmf"/><Relationship Id="rId1" Type="http://schemas.openxmlformats.org/officeDocument/2006/relationships/slideLayout" Target="../slideLayouts/slideLayout32.xml"/><Relationship Id="rId5" Type="http://schemas.openxmlformats.org/officeDocument/2006/relationships/image" Target="../media/image143.wmf"/><Relationship Id="rId4" Type="http://schemas.openxmlformats.org/officeDocument/2006/relationships/image" Target="../media/image142.gi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14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55.xml"/></Relationships>
</file>

<file path=ppt/slides/_rels/slide14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55.xml"/></Relationships>
</file>

<file path=ppt/slides/_rels/slide14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55.xml"/></Relationships>
</file>

<file path=ppt/slides/_rels/slide14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55.xml"/></Relationships>
</file>

<file path=ppt/slides/_rels/slide144.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55.xml"/></Relationships>
</file>

<file path=ppt/slides/_rels/slide14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55.xml"/></Relationships>
</file>

<file path=ppt/slides/_rels/slide14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55.xml"/></Relationships>
</file>

<file path=ppt/slides/_rels/slide14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7.xml"/><Relationship Id="rId1" Type="http://schemas.openxmlformats.org/officeDocument/2006/relationships/slideLayout" Target="../slideLayouts/slideLayout215.xml"/></Relationships>
</file>

<file path=ppt/slides/_rels/slide14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8.xml"/><Relationship Id="rId1" Type="http://schemas.openxmlformats.org/officeDocument/2006/relationships/slideLayout" Target="../slideLayouts/slideLayout215.xml"/></Relationships>
</file>

<file path=ppt/slides/_rels/slide14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9.xml"/><Relationship Id="rId1" Type="http://schemas.openxmlformats.org/officeDocument/2006/relationships/slideLayout" Target="../slideLayouts/slideLayout215.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8.xml"/></Relationships>
</file>

<file path=ppt/slides/_rels/slide15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20.xml"/><Relationship Id="rId4" Type="http://schemas.openxmlformats.org/officeDocument/2006/relationships/image" Target="../media/image152.png"/></Relationships>
</file>

<file path=ppt/slides/_rels/slide15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20.xml"/></Relationships>
</file>

<file path=ppt/slides/_rels/slide15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80.xml"/><Relationship Id="rId1" Type="http://schemas.openxmlformats.org/officeDocument/2006/relationships/slideLayout" Target="../slideLayouts/slideLayout215.xml"/></Relationships>
</file>

<file path=ppt/slides/_rels/slide153.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81.xml"/><Relationship Id="rId1" Type="http://schemas.openxmlformats.org/officeDocument/2006/relationships/slideLayout" Target="../slideLayouts/slideLayout215.xml"/><Relationship Id="rId4" Type="http://schemas.openxmlformats.org/officeDocument/2006/relationships/image" Target="../media/image156.png"/></Relationships>
</file>

<file path=ppt/slides/_rels/slide154.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82.xml"/><Relationship Id="rId1" Type="http://schemas.openxmlformats.org/officeDocument/2006/relationships/slideLayout" Target="../slideLayouts/slideLayout215.xml"/></Relationships>
</file>

<file path=ppt/slides/_rels/slide155.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83.xml"/><Relationship Id="rId1" Type="http://schemas.openxmlformats.org/officeDocument/2006/relationships/slideLayout" Target="../slideLayouts/slideLayout215.xml"/></Relationships>
</file>

<file path=ppt/slides/_rels/slide156.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84.xml"/><Relationship Id="rId1" Type="http://schemas.openxmlformats.org/officeDocument/2006/relationships/slideLayout" Target="../slideLayouts/slideLayout215.xml"/></Relationships>
</file>

<file path=ppt/slides/_rels/slide157.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85.xml"/><Relationship Id="rId1" Type="http://schemas.openxmlformats.org/officeDocument/2006/relationships/slideLayout" Target="../slideLayouts/slideLayout215.xml"/></Relationships>
</file>

<file path=ppt/slides/_rels/slide15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6.xml"/><Relationship Id="rId1" Type="http://schemas.openxmlformats.org/officeDocument/2006/relationships/slideLayout" Target="../slideLayouts/slideLayout215.xml"/></Relationships>
</file>

<file path=ppt/slides/_rels/slide15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471.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38.xml"/><Relationship Id="rId4" Type="http://schemas.openxmlformats.org/officeDocument/2006/relationships/image" Target="../media/image36.jpeg"/></Relationships>
</file>

<file path=ppt/slides/_rels/slide16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471.xml"/></Relationships>
</file>

<file path=ppt/slides/_rels/slide16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471.xml"/></Relationships>
</file>

<file path=ppt/slides/_rels/slide16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471.xml"/></Relationships>
</file>

<file path=ppt/slides/_rels/slide16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471.xml"/></Relationships>
</file>

<file path=ppt/slides/_rels/slide16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471.xml"/></Relationships>
</file>

<file path=ppt/slides/_rels/slide16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471.xml"/></Relationships>
</file>

<file path=ppt/slides/_rels/slide16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471.xml"/></Relationships>
</file>

<file path=ppt/slides/_rels/slide16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471.xml"/></Relationships>
</file>

<file path=ppt/slides/_rels/slide16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55.xml"/></Relationships>
</file>

<file path=ppt/slides/_rels/slide16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55.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8.xml"/></Relationships>
</file>

<file path=ppt/slides/_rels/slide17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155.xml"/></Relationships>
</file>

<file path=ppt/slides/_rels/slide17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155.xml"/></Relationships>
</file>

<file path=ppt/slides/_rels/slide17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2.jpeg"/><Relationship Id="rId1" Type="http://schemas.openxmlformats.org/officeDocument/2006/relationships/slideLayout" Target="../slideLayouts/slideLayout155.xml"/></Relationships>
</file>

<file path=ppt/slides/_rels/slide17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2.jpeg"/><Relationship Id="rId1" Type="http://schemas.openxmlformats.org/officeDocument/2006/relationships/slideLayout" Target="../slideLayouts/slideLayout155.xml"/></Relationships>
</file>

<file path=ppt/slides/_rels/slide17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155.xml"/></Relationships>
</file>

<file path=ppt/slides/_rels/slide17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87.xml"/><Relationship Id="rId1" Type="http://schemas.openxmlformats.org/officeDocument/2006/relationships/slideLayout" Target="../slideLayouts/slideLayout44.xml"/></Relationships>
</file>

<file path=ppt/slides/_rels/slide17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88.xml"/><Relationship Id="rId1" Type="http://schemas.openxmlformats.org/officeDocument/2006/relationships/slideLayout" Target="../slideLayouts/slideLayout39.xml"/></Relationships>
</file>

<file path=ppt/slides/_rels/slide177.xml.rels><?xml version="1.0" encoding="UTF-8" standalone="yes"?>
<Relationships xmlns="http://schemas.openxmlformats.org/package/2006/relationships"><Relationship Id="rId3" Type="http://schemas.openxmlformats.org/officeDocument/2006/relationships/image" Target="../media/image170.wmf"/><Relationship Id="rId2" Type="http://schemas.openxmlformats.org/officeDocument/2006/relationships/audio" Target="../media/audio12.wav"/><Relationship Id="rId1" Type="http://schemas.openxmlformats.org/officeDocument/2006/relationships/slideLayout" Target="../slideLayouts/slideLayout166.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28.xml"/><Relationship Id="rId1" Type="http://schemas.openxmlformats.org/officeDocument/2006/relationships/themeOverride" Target="../theme/themeOverride1.xml"/><Relationship Id="rId4" Type="http://schemas.openxmlformats.org/officeDocument/2006/relationships/image" Target="../media/image171.png"/></Relationships>
</file>

<file path=ppt/slides/_rels/slide179.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90.xml"/><Relationship Id="rId1" Type="http://schemas.openxmlformats.org/officeDocument/2006/relationships/slideLayout" Target="../slideLayouts/slideLayout541.xml"/><Relationship Id="rId4" Type="http://schemas.openxmlformats.org/officeDocument/2006/relationships/image" Target="../media/image173.png"/></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32.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38.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7.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58.wmf"/><Relationship Id="rId3" Type="http://schemas.openxmlformats.org/officeDocument/2006/relationships/audio" Target="../media/audio3.wav"/><Relationship Id="rId7" Type="http://schemas.openxmlformats.org/officeDocument/2006/relationships/audio" Target="../media/audio7.wav"/><Relationship Id="rId12" Type="http://schemas.openxmlformats.org/officeDocument/2006/relationships/image" Target="../media/image57.gif"/><Relationship Id="rId2" Type="http://schemas.openxmlformats.org/officeDocument/2006/relationships/audio" Target="../media/audio2.wav"/><Relationship Id="rId1" Type="http://schemas.openxmlformats.org/officeDocument/2006/relationships/slideLayout" Target="../slideLayouts/slideLayout32.xml"/><Relationship Id="rId6" Type="http://schemas.openxmlformats.org/officeDocument/2006/relationships/audio" Target="../media/audio6.wav"/><Relationship Id="rId11" Type="http://schemas.openxmlformats.org/officeDocument/2006/relationships/image" Target="../media/image56.gif"/><Relationship Id="rId5" Type="http://schemas.openxmlformats.org/officeDocument/2006/relationships/audio" Target="../media/audio5.wav"/><Relationship Id="rId10" Type="http://schemas.openxmlformats.org/officeDocument/2006/relationships/image" Target="../media/image55.gif"/><Relationship Id="rId4" Type="http://schemas.openxmlformats.org/officeDocument/2006/relationships/audio" Target="../media/audio4.wav"/><Relationship Id="rId9" Type="http://schemas.openxmlformats.org/officeDocument/2006/relationships/image" Target="../media/image54.gif"/><Relationship Id="rId14" Type="http://schemas.openxmlformats.org/officeDocument/2006/relationships/image" Target="../media/image59.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audio" Target="../media/audio9.wav"/><Relationship Id="rId1" Type="http://schemas.openxmlformats.org/officeDocument/2006/relationships/slideLayout" Target="../slideLayouts/slideLayout29.xml"/><Relationship Id="rId6" Type="http://schemas.openxmlformats.org/officeDocument/2006/relationships/image" Target="../media/image62.gif"/><Relationship Id="rId5" Type="http://schemas.openxmlformats.org/officeDocument/2006/relationships/image" Target="../media/image61.gif"/><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2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5.xml"/></Relationships>
</file>

<file path=ppt/slides/_rels/slide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20.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343.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20.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20.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20.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20.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20.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20.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220.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215.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215.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215.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215.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215.xml"/></Relationships>
</file>

<file path=ppt/slides/_rels/slide5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215.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15.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85.png"/><Relationship Id="rId2" Type="http://schemas.openxmlformats.org/officeDocument/2006/relationships/audio" Target="file:///C:\Program%20Files\Microsoft%20Office\Clipart\corpmm\themesnd\j0074308.mid" TargetMode="External"/><Relationship Id="rId1" Type="http://schemas.microsoft.com/office/2007/relationships/media" Target="file:///C:\Program%20Files\Microsoft%20Office\Clipart\corpmm\themesnd\j0074308.mid" TargetMode="External"/><Relationship Id="rId6" Type="http://schemas.openxmlformats.org/officeDocument/2006/relationships/image" Target="../media/image84.gif"/><Relationship Id="rId5" Type="http://schemas.openxmlformats.org/officeDocument/2006/relationships/image" Target="../media/image83.wmf"/><Relationship Id="rId4" Type="http://schemas.openxmlformats.org/officeDocument/2006/relationships/audio" Target="../media/audio11.wav"/></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1.xml"/><Relationship Id="rId1" Type="http://schemas.openxmlformats.org/officeDocument/2006/relationships/slideLayout" Target="../slideLayouts/slideLayout63.xml"/><Relationship Id="rId4" Type="http://schemas.openxmlformats.org/officeDocument/2006/relationships/image" Target="../media/image92.jpeg"/></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2.xml"/><Relationship Id="rId1" Type="http://schemas.openxmlformats.org/officeDocument/2006/relationships/slideLayout" Target="../slideLayouts/slideLayout63.xml"/><Relationship Id="rId4" Type="http://schemas.openxmlformats.org/officeDocument/2006/relationships/image" Target="../media/image92.jpeg"/></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7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4.xml"/><Relationship Id="rId1" Type="http://schemas.openxmlformats.org/officeDocument/2006/relationships/slideLayout" Target="../slideLayouts/slideLayout61.xml"/><Relationship Id="rId5" Type="http://schemas.openxmlformats.org/officeDocument/2006/relationships/image" Target="../media/image96.jpeg"/><Relationship Id="rId4" Type="http://schemas.openxmlformats.org/officeDocument/2006/relationships/image" Target="../media/image95.jpeg"/></Relationships>
</file>

<file path=ppt/slides/_rels/slide7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5.xml"/><Relationship Id="rId1" Type="http://schemas.openxmlformats.org/officeDocument/2006/relationships/slideLayout" Target="../slideLayouts/slideLayout61.xml"/></Relationships>
</file>

<file path=ppt/slides/_rels/slide73.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26.xml"/><Relationship Id="rId1" Type="http://schemas.openxmlformats.org/officeDocument/2006/relationships/slideLayout" Target="../slideLayouts/slideLayout39.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7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8.xml"/><Relationship Id="rId1" Type="http://schemas.openxmlformats.org/officeDocument/2006/relationships/slideLayout" Target="../slideLayouts/slideLayout171.xml"/></Relationships>
</file>

<file path=ppt/slides/_rels/slide76.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29.xml"/><Relationship Id="rId1" Type="http://schemas.openxmlformats.org/officeDocument/2006/relationships/slideLayout" Target="../slideLayouts/slideLayout289.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0.xml"/><Relationship Id="rId1" Type="http://schemas.openxmlformats.org/officeDocument/2006/relationships/slideLayout" Target="../slideLayouts/slideLayout351.xml"/><Relationship Id="rId4" Type="http://schemas.openxmlformats.org/officeDocument/2006/relationships/image" Target="../media/image106.emf"/></Relationships>
</file>

<file path=ppt/slides/_rels/slide7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1.xml"/><Relationship Id="rId1" Type="http://schemas.openxmlformats.org/officeDocument/2006/relationships/slideLayout" Target="../slideLayouts/slideLayout71.xml"/></Relationships>
</file>

<file path=ppt/slides/_rels/slide7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2.xml"/><Relationship Id="rId1" Type="http://schemas.openxmlformats.org/officeDocument/2006/relationships/slideLayout" Target="../slideLayouts/slideLayout87.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4.xml"/></Relationships>
</file>

<file path=ppt/slides/_rels/slide8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2" Type="http://schemas.openxmlformats.org/officeDocument/2006/relationships/notesSlide" Target="../notesSlides/notesSlide42.xml"/><Relationship Id="rId1" Type="http://schemas.openxmlformats.org/officeDocument/2006/relationships/slideLayout" Target="../slideLayouts/slideLayout353.xml"/><Relationship Id="rId4" Type="http://schemas.openxmlformats.org/officeDocument/2006/relationships/image" Target="../media/image110.jpeg"/></Relationships>
</file>

<file path=ppt/slides/_rels/slide9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3.xml"/><Relationship Id="rId1" Type="http://schemas.openxmlformats.org/officeDocument/2006/relationships/slideLayout" Target="../slideLayouts/slideLayout370.xml"/></Relationships>
</file>

<file path=ppt/slides/_rels/slide9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4.xml"/><Relationship Id="rId1" Type="http://schemas.openxmlformats.org/officeDocument/2006/relationships/slideLayout" Target="../slideLayouts/slideLayout370.xml"/></Relationships>
</file>

<file path=ppt/slides/_rels/slide9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81.xml"/></Relationships>
</file>

<file path=ppt/slides/_rels/slide9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81.xml"/></Relationships>
</file>

<file path=ppt/slides/_rels/slide9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8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23.xml"/></Relationships>
</file>

<file path=ppt/slides/_rels/slide9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6.xml"/><Relationship Id="rId1" Type="http://schemas.openxmlformats.org/officeDocument/2006/relationships/slideLayout" Target="../slideLayouts/slideLayout439.xml"/></Relationships>
</file>

<file path=ppt/slides/_rels/slide9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7.xml"/><Relationship Id="rId1" Type="http://schemas.openxmlformats.org/officeDocument/2006/relationships/slideLayout" Target="../slideLayouts/slideLayout451.xml"/></Relationships>
</file>

<file path=ppt/slides/_rels/slide9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8.xml"/><Relationship Id="rId1" Type="http://schemas.openxmlformats.org/officeDocument/2006/relationships/slideLayout" Target="../slideLayouts/slideLayout4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32414"/>
            <a:ext cx="9180512" cy="6858000"/>
          </a:xfrm>
          <a:prstGeom prst="rect">
            <a:avLst/>
          </a:prstGeom>
          <a:solidFill>
            <a:schemeClr val="bg2"/>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Microsoft YaHei UI" panose="020B0503020204020204" pitchFamily="34" charset="-122"/>
              <a:ea typeface="Microsoft YaHei UI" panose="020B0503020204020204" pitchFamily="34" charset="-122"/>
              <a:cs typeface="+mn-cs"/>
            </a:endParaRPr>
          </a:p>
        </p:txBody>
      </p:sp>
      <p:pic>
        <p:nvPicPr>
          <p:cNvPr id="3" name="Picture 2" descr="Romans Title Hands Grasp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9552" y="-41474"/>
            <a:ext cx="6912768" cy="6899474"/>
          </a:xfrm>
          <a:prstGeom prst="rect">
            <a:avLst/>
          </a:prstGeom>
        </p:spPr>
      </p:pic>
      <p:sp>
        <p:nvSpPr>
          <p:cNvPr id="558086" name="Rectangle 5"/>
          <p:cNvSpPr>
            <a:spLocks noChangeArrowheads="1"/>
          </p:cNvSpPr>
          <p:nvPr/>
        </p:nvSpPr>
        <p:spPr bwMode="ltGray">
          <a:xfrm>
            <a:off x="1828800" y="1477963"/>
            <a:ext cx="9144000" cy="457200"/>
          </a:xfrm>
          <a:prstGeom prst="rect">
            <a:avLst/>
          </a:prstGeom>
          <a:no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Microsoft YaHei UI" panose="020B0503020204020204" pitchFamily="34" charset="-122"/>
              <a:ea typeface="Microsoft YaHei UI" panose="020B0503020204020204" pitchFamily="34" charset="-122"/>
              <a:cs typeface="+mn-cs"/>
            </a:endParaRPr>
          </a:p>
        </p:txBody>
      </p:sp>
      <p:sp>
        <p:nvSpPr>
          <p:cNvPr id="9" name="WordArt 4"/>
          <p:cNvSpPr>
            <a:spLocks noChangeArrowheads="1" noChangeShapeType="1" noTextEdit="1"/>
          </p:cNvSpPr>
          <p:nvPr/>
        </p:nvSpPr>
        <p:spPr bwMode="ltGray">
          <a:xfrm>
            <a:off x="539552" y="4221088"/>
            <a:ext cx="7776864" cy="1584176"/>
          </a:xfrm>
          <a:prstGeom prst="rect">
            <a:avLst/>
          </a:prstGeom>
        </p:spPr>
        <p:txBody>
          <a:bodyPr wrap="none" fromWordArt="1">
            <a:prstTxWarp prst="textFadeUp">
              <a:avLst>
                <a:gd name="adj" fmla="val 672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0" i="0" u="none" strike="noStrike" kern="10" cap="none" spc="0" normalizeH="0" baseline="0" noProof="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uLnTx/>
                <a:uFillTx/>
                <a:latin typeface="Microsoft YaHei UI" panose="020B0503020204020204" pitchFamily="34" charset="-122"/>
                <a:ea typeface="Microsoft YaHei UI" panose="020B0503020204020204" pitchFamily="34" charset="-122"/>
                <a:cs typeface="Arial Black"/>
              </a:rPr>
              <a:t>神的公义被彰显</a:t>
            </a:r>
            <a:endParaRPr kumimoji="0" lang="en-US" sz="3600" b="0" i="0" u="none" strike="noStrike" kern="10" cap="none" spc="0" normalizeH="0" baseline="0" noProof="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uLnTx/>
              <a:uFillTx/>
              <a:latin typeface="Microsoft YaHei UI" panose="020B0503020204020204" pitchFamily="34" charset="-122"/>
              <a:ea typeface="Microsoft YaHei UI" panose="020B0503020204020204" pitchFamily="34" charset="-122"/>
              <a:cs typeface="Arial Black"/>
            </a:endParaRPr>
          </a:p>
        </p:txBody>
      </p:sp>
      <p:sp>
        <p:nvSpPr>
          <p:cNvPr id="10" name="Text Box 8"/>
          <p:cNvSpPr txBox="1">
            <a:spLocks noChangeArrowheads="1"/>
          </p:cNvSpPr>
          <p:nvPr/>
        </p:nvSpPr>
        <p:spPr bwMode="auto">
          <a:xfrm>
            <a:off x="0" y="6093296"/>
            <a:ext cx="9144000" cy="792088"/>
          </a:xfrm>
          <a:prstGeom prst="rect">
            <a:avLst/>
          </a:prstGeom>
          <a:solidFill>
            <a:schemeClr val="bg2"/>
          </a:solidFill>
          <a:ln w="9525">
            <a:noFill/>
            <a:miter lim="800000"/>
            <a:headEnd/>
            <a:tailEnd/>
          </a:ln>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a:t>
            </a:r>
            <a:r>
              <a:rPr kumimoji="0" lang="zh-CN" altLang="en-US"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博士</a:t>
            </a:r>
            <a:r>
              <a:rPr kumimoji="0" lang="en-US"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 </a:t>
            </a:r>
            <a:r>
              <a:rPr kumimoji="0" lang="zh-CN" altLang="en-US"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新加坡神学院</a:t>
            </a:r>
            <a:endParaRPr kumimoji="0" lang="en-US"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BibleStudyDownloads.org</a:t>
            </a:r>
          </a:p>
        </p:txBody>
      </p:sp>
      <p:sp>
        <p:nvSpPr>
          <p:cNvPr id="558082" name="Rectangle 7"/>
          <p:cNvSpPr>
            <a:spLocks noGrp="1" noChangeArrowheads="1"/>
          </p:cNvSpPr>
          <p:nvPr>
            <p:ph type="title"/>
          </p:nvPr>
        </p:nvSpPr>
        <p:spPr>
          <a:xfrm>
            <a:off x="690647" y="584622"/>
            <a:ext cx="7474674" cy="1199987"/>
          </a:xfrm>
        </p:spPr>
        <p:txBody>
          <a:bodyPr wrap="none" numCol="1" fromWordArt="1">
            <a:prstTxWarp prst="textFadeUp">
              <a:avLst>
                <a:gd name="adj" fmla="val 6727"/>
              </a:avLst>
            </a:prstTxWarp>
          </a:bodyPr>
          <a:lstStyle/>
          <a:p>
            <a:pPr eaLnBrk="1" hangingPunct="1"/>
            <a:r>
              <a:rPr lang="zh-CN" alt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Microsoft YaHei UI" panose="020B0503020204020204" pitchFamily="34" charset="-122"/>
                <a:ea typeface="Microsoft YaHei UI" panose="020B0503020204020204" pitchFamily="34" charset="-122"/>
                <a:cs typeface="Arial Black"/>
              </a:rPr>
              <a:t>罗马书</a:t>
            </a:r>
            <a:r>
              <a:rPr lang="en-US" altLang="zh-CN"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Microsoft YaHei UI" panose="020B0503020204020204" pitchFamily="34" charset="-122"/>
                <a:ea typeface="Microsoft YaHei UI" panose="020B0503020204020204" pitchFamily="34" charset="-122"/>
                <a:cs typeface="Arial Black"/>
              </a:rPr>
              <a:t> 5-8</a:t>
            </a:r>
            <a:endPar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Microsoft YaHei UI" panose="020B0503020204020204" pitchFamily="34" charset="-122"/>
              <a:ea typeface="Microsoft YaHei UI" panose="020B0503020204020204" pitchFamily="34" charset="-122"/>
              <a:cs typeface="Arial Black"/>
            </a:endParaRPr>
          </a:p>
        </p:txBody>
      </p:sp>
    </p:spTree>
    <p:extLst>
      <p:ext uri="{BB962C8B-B14F-4D97-AF65-F5344CB8AC3E}">
        <p14:creationId xmlns:p14="http://schemas.microsoft.com/office/powerpoint/2010/main" val="1045664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825" name="Picture 4" descr="Gen 2 Tree over coupl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noFill/>
          <a:ln>
            <a:noFill/>
          </a:ln>
        </p:spPr>
        <p:txBody>
          <a:bodyPr vert="horz" wrap="square" lIns="91440" tIns="45720" rIns="91440" bIns="45720" numCol="1" anchor="ctr" anchorCtr="0" compatLnSpc="1">
            <a:prstTxWarp prst="textNoShape">
              <a:avLst/>
            </a:prstTxWarp>
          </a:bodyPr>
          <a:lstStyle/>
          <a:p>
            <a:r>
              <a:rPr lang="zh-CN" altLang="en-US" dirty="0">
                <a:solidFill>
                  <a:srgbClr val="FFFFFF"/>
                </a:solidFill>
                <a:effectLst>
                  <a:glow rad="279400">
                    <a:srgbClr val="000000">
                      <a:alpha val="88000"/>
                    </a:srgbClr>
                  </a:glow>
                </a:effectLst>
              </a:rPr>
              <a:t>但上帝需要将树放在当中</a:t>
            </a:r>
            <a:endParaRPr lang="en-US" dirty="0">
              <a:solidFill>
                <a:srgbClr val="FFFFFF"/>
              </a:solidFill>
              <a:effectLst>
                <a:glow rad="279400">
                  <a:srgbClr val="000000">
                    <a:alpha val="88000"/>
                  </a:srgbClr>
                </a:glow>
              </a:effectLst>
            </a:endParaRPr>
          </a:p>
        </p:txBody>
      </p:sp>
    </p:spTree>
    <p:extLst>
      <p:ext uri="{BB962C8B-B14F-4D97-AF65-F5344CB8AC3E}">
        <p14:creationId xmlns:p14="http://schemas.microsoft.com/office/powerpoint/2010/main" val="1158753505"/>
      </p:ext>
    </p:extLst>
  </p:cSld>
  <p:clrMapOvr>
    <a:masterClrMapping/>
  </p:clrMapOvr>
  <p:transition spd="slow"/>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zh-CN" altLang="en-US" sz="3600" b="1" dirty="0">
                <a:solidFill>
                  <a:srgbClr val="FFFFFF"/>
                </a:solidFill>
                <a:latin typeface="SimSun" panose="02010600030101010101" pitchFamily="2" charset="-122"/>
                <a:ea typeface="SimSun" panose="02010600030101010101" pitchFamily="2" charset="-122"/>
                <a:cs typeface="Arial"/>
              </a:rPr>
              <a:t>阐述旧约法律的建议策略</a:t>
            </a:r>
            <a:endParaRPr lang="en-US" sz="3600" b="1" dirty="0">
              <a:solidFill>
                <a:srgbClr val="FFFFFF"/>
              </a:solidFill>
              <a:latin typeface="SimSun" panose="02010600030101010101" pitchFamily="2" charset="-122"/>
              <a:ea typeface="SimSun" panose="02010600030101010101" pitchFamily="2" charset="-122"/>
              <a:cs typeface="Arial"/>
            </a:endParaRPr>
          </a:p>
        </p:txBody>
      </p:sp>
      <p:sp>
        <p:nvSpPr>
          <p:cNvPr id="9" name="Text Box 3"/>
          <p:cNvSpPr txBox="1">
            <a:spLocks noChangeArrowheads="1"/>
          </p:cNvSpPr>
          <p:nvPr/>
        </p:nvSpPr>
        <p:spPr bwMode="auto">
          <a:xfrm>
            <a:off x="8117048" y="133170"/>
            <a:ext cx="698178"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112</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sp>
        <p:nvSpPr>
          <p:cNvPr id="12" name="Rectangle 11"/>
          <p:cNvSpPr/>
          <p:nvPr/>
        </p:nvSpPr>
        <p:spPr>
          <a:xfrm>
            <a:off x="815647" y="3029523"/>
            <a:ext cx="7550573"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a:t>
            </a:r>
            <a:r>
              <a:rPr kumimoji="0" lang="zh-CN"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你进了邻舍的葡萄园，可以随意吃饱了葡只  </a:t>
            </a:r>
            <a:endParaRPr kumimoji="0" lang="en-SG" altLang="zh-CN"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是不可装在器皿中</a:t>
            </a:r>
            <a:r>
              <a:rPr kumimoji="0" lang="en-SG" altLang="zh-CN"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a:t>
            </a:r>
            <a:r>
              <a:rPr kumimoji="0" lang="zh-CN"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你进了邻舍站着的禾稼，可以用手摘穗子，只  </a:t>
            </a:r>
            <a:endParaRPr kumimoji="0" lang="en-SG" altLang="zh-CN"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是不可用镰刀割取禾稼</a:t>
            </a:r>
            <a:r>
              <a:rPr kumimoji="0" lang="en-SG" altLang="zh-CN"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a:t>
            </a:r>
            <a:r>
              <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a:t>
            </a:r>
            <a:r>
              <a:rPr kumimoji="0" lang="en-US" sz="2800" b="1" i="0" u="none" strike="noStrike" kern="1200" cap="none" spc="0" normalizeH="0" baseline="0" noProof="0" dirty="0">
                <a:ln>
                  <a:noFill/>
                </a:ln>
                <a:solidFill>
                  <a:srgbClr val="FFFFFF"/>
                </a:solidFill>
                <a:effectLst/>
                <a:uLnTx/>
                <a:uFillTx/>
                <a:latin typeface="Arial"/>
                <a:ea typeface="MS PGothic" charset="0"/>
                <a:cs typeface="Arial"/>
              </a:rPr>
              <a:t> </a:t>
            </a:r>
            <a:r>
              <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a:t>
            </a:r>
            <a:r>
              <a:rPr kumimoji="0" lang="ja-JP"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申命记 </a:t>
            </a:r>
            <a:r>
              <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23:24-25)</a:t>
            </a: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神授的偷窃行为？</a:t>
            </a:r>
            <a:endParaRPr kumimoji="0" lang="en-US" sz="36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endParaRPr>
          </a:p>
        </p:txBody>
      </p:sp>
    </p:spTree>
    <p:extLst>
      <p:ext uri="{BB962C8B-B14F-4D97-AF65-F5344CB8AC3E}">
        <p14:creationId xmlns:p14="http://schemas.microsoft.com/office/powerpoint/2010/main" val="31960809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zh-CN" altLang="en-US" sz="3600" b="1" dirty="0">
                <a:solidFill>
                  <a:srgbClr val="FFFFFF"/>
                </a:solidFill>
                <a:latin typeface="SimSun" panose="02010600030101010101" pitchFamily="2" charset="-122"/>
                <a:ea typeface="SimSun" panose="02010600030101010101" pitchFamily="2" charset="-122"/>
                <a:cs typeface="Arial"/>
              </a:rPr>
              <a:t>阐述旧约法律的建议策略</a:t>
            </a:r>
            <a:endParaRPr lang="en-US" sz="3600" b="1" dirty="0">
              <a:solidFill>
                <a:srgbClr val="FFFFFF"/>
              </a:solidFill>
              <a:latin typeface="SimSun" panose="02010600030101010101" pitchFamily="2" charset="-122"/>
              <a:ea typeface="SimSun" panose="02010600030101010101" pitchFamily="2" charset="-122"/>
              <a:cs typeface="Arial"/>
            </a:endParaRP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altLang="ja-JP"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rPr>
              <a:t>原理</a:t>
            </a:r>
            <a:r>
              <a:rPr kumimoji="0" 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 </a:t>
            </a: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神允许拿小件的东西因为他对人的需要</a:t>
            </a:r>
            <a:endParaRPr kumimoji="0" lang="en-SG" altLang="zh-CN"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比人的财产还要关心</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sp>
        <p:nvSpPr>
          <p:cNvPr id="9" name="Text Box 3"/>
          <p:cNvSpPr txBox="1">
            <a:spLocks noChangeArrowheads="1"/>
          </p:cNvSpPr>
          <p:nvPr/>
        </p:nvSpPr>
        <p:spPr bwMode="auto">
          <a:xfrm>
            <a:off x="8117048" y="133170"/>
            <a:ext cx="698178"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112</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grpSp>
        <p:nvGrpSpPr>
          <p:cNvPr id="5" name="Group 4"/>
          <p:cNvGrpSpPr/>
          <p:nvPr/>
        </p:nvGrpSpPr>
        <p:grpSpPr>
          <a:xfrm>
            <a:off x="709342" y="3558439"/>
            <a:ext cx="3532029" cy="2677407"/>
            <a:chOff x="709342" y="3558439"/>
            <a:chExt cx="3532029" cy="2677407"/>
          </a:xfrm>
        </p:grpSpPr>
        <p:sp>
          <p:nvSpPr>
            <p:cNvPr id="3" name="Round Same Side Corner Rectangle 2"/>
            <p:cNvSpPr/>
            <p:nvPr/>
          </p:nvSpPr>
          <p:spPr bwMode="auto">
            <a:xfrm>
              <a:off x="709342" y="3558439"/>
              <a:ext cx="3532029"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itchFamily="-107" charset="0"/>
                <a:ea typeface="MS PGothic" charset="0"/>
                <a:cs typeface="MS PGothic" charset="0"/>
              </a:endParaRPr>
            </a:p>
          </p:txBody>
        </p:sp>
        <p:sp>
          <p:nvSpPr>
            <p:cNvPr id="8" name="TextBox 7"/>
            <p:cNvSpPr txBox="1"/>
            <p:nvPr/>
          </p:nvSpPr>
          <p:spPr>
            <a:xfrm>
              <a:off x="709343" y="3656818"/>
              <a:ext cx="353202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altLang="ja-JP"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rPr>
                <a:t>理解</a:t>
              </a:r>
              <a:r>
                <a:rPr kumimoji="0" lang="en-US" sz="2400" b="1" i="0" u="none" strike="noStrike" kern="1200" cap="none" spc="0" normalizeH="0" baseline="0" noProof="0" dirty="0">
                  <a:ln>
                    <a:noFill/>
                  </a:ln>
                  <a:solidFill>
                    <a:srgbClr val="FFFFFF"/>
                  </a:solidFill>
                  <a:effectLst/>
                  <a:uLnTx/>
                  <a:uFillTx/>
                  <a:latin typeface="Arial"/>
                  <a:ea typeface="MS PGothic"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MS PGothic" charset="0"/>
                  <a:cs typeface="Arial"/>
                </a:rPr>
              </a:b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不要偷你邻居的庄稼</a:t>
              </a:r>
              <a:r>
                <a:rPr kumimoji="0" lang="en-SG" altLang="zh-CN"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a:t>
              </a: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同时你也不需把偷窃行为 怕到你变得可笑</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grpSp>
      <p:grpSp>
        <p:nvGrpSpPr>
          <p:cNvPr id="4" name="Group 3"/>
          <p:cNvGrpSpPr/>
          <p:nvPr/>
        </p:nvGrpSpPr>
        <p:grpSpPr>
          <a:xfrm>
            <a:off x="4858933" y="3558439"/>
            <a:ext cx="3607204" cy="2677407"/>
            <a:chOff x="4858933" y="3558439"/>
            <a:chExt cx="3607204" cy="2677407"/>
          </a:xfrm>
        </p:grpSpPr>
        <p:sp>
          <p:nvSpPr>
            <p:cNvPr id="6" name="Round Same Side Corner Rectangle 5"/>
            <p:cNvSpPr/>
            <p:nvPr/>
          </p:nvSpPr>
          <p:spPr bwMode="auto">
            <a:xfrm>
              <a:off x="4858933" y="3558439"/>
              <a:ext cx="360720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sp>
          <p:nvSpPr>
            <p:cNvPr id="11" name="TextBox 10"/>
            <p:cNvSpPr txBox="1"/>
            <p:nvPr/>
          </p:nvSpPr>
          <p:spPr>
            <a:xfrm>
              <a:off x="4858933" y="3711044"/>
              <a:ext cx="3607204" cy="230832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altLang="ja-JP"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rPr>
                <a:t>用途</a:t>
              </a:r>
              <a:r>
                <a:rPr kumimoji="0" lang="en-US" sz="2400" b="1" i="0" u="none" strike="noStrike" kern="1200" cap="none" spc="0" normalizeH="0" baseline="0" noProof="0" dirty="0">
                  <a:ln>
                    <a:noFill/>
                  </a:ln>
                  <a:solidFill>
                    <a:srgbClr val="FFFFFF"/>
                  </a:solidFill>
                  <a:effectLst/>
                  <a:uLnTx/>
                  <a:uFillTx/>
                  <a:latin typeface="Arial"/>
                  <a:ea typeface="MS PGothic"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MS PGothic" charset="0"/>
                  <a:cs typeface="Arial"/>
                </a:rPr>
              </a:b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作为客人，你不必害怕去拿给予你的食物，但你也不应该暗暗的打包午餐或偷些毛巾！</a:t>
              </a:r>
              <a:endParaRPr kumimoji="0" 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endParaRPr>
            </a:p>
          </p:txBody>
        </p:sp>
      </p:grpSp>
    </p:spTree>
    <p:extLst>
      <p:ext uri="{BB962C8B-B14F-4D97-AF65-F5344CB8AC3E}">
        <p14:creationId xmlns:p14="http://schemas.microsoft.com/office/powerpoint/2010/main" val="9418436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3"/>
            <a:ext cx="9144000" cy="6885384"/>
          </a:xfrm>
          <a:prstGeom prst="rect">
            <a:avLst/>
          </a:prstGeom>
        </p:spPr>
      </p:pic>
      <p:sp>
        <p:nvSpPr>
          <p:cNvPr id="488450" name="Rectangle 2"/>
          <p:cNvSpPr>
            <a:spLocks noGrp="1" noChangeArrowheads="1"/>
          </p:cNvSpPr>
          <p:nvPr>
            <p:ph type="title"/>
          </p:nvPr>
        </p:nvSpPr>
        <p:spPr>
          <a:xfrm>
            <a:off x="0" y="5013176"/>
            <a:ext cx="9144000" cy="1777008"/>
          </a:xfrm>
        </p:spPr>
        <p:txBody>
          <a:bodyPr/>
          <a:lstStyle/>
          <a:p>
            <a:pPr algn="ctr" eaLnBrk="1" hangingPunct="1"/>
            <a:r>
              <a:rPr kumimoji="1" lang="zh-CN" altLang="en-US" sz="4800" b="1" dirty="0">
                <a:solidFill>
                  <a:schemeClr val="tx1"/>
                </a:solidFill>
                <a:effectLst>
                  <a:glow rad="228600">
                    <a:schemeClr val="bg2"/>
                  </a:glow>
                </a:effectLst>
                <a:latin typeface="Arial Narrow" charset="0"/>
              </a:rPr>
              <a:t>十诫是摩西之约的核心</a:t>
            </a:r>
            <a:endParaRPr kumimoji="1" lang="en-US" altLang="zh-CN" sz="4800" b="1" dirty="0">
              <a:solidFill>
                <a:schemeClr val="tx1"/>
              </a:solidFill>
              <a:effectLst>
                <a:glow rad="228600">
                  <a:schemeClr val="bg2"/>
                </a:glow>
              </a:effectLst>
              <a:latin typeface="Arial Narrow" charset="0"/>
            </a:endParaRPr>
          </a:p>
        </p:txBody>
      </p:sp>
    </p:spTree>
    <p:extLst>
      <p:ext uri="{BB962C8B-B14F-4D97-AF65-F5344CB8AC3E}">
        <p14:creationId xmlns:p14="http://schemas.microsoft.com/office/powerpoint/2010/main" val="30635352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1595438" y="869950"/>
            <a:ext cx="6816725" cy="5078413"/>
          </a:xfrm>
          <a:prstGeom prst="rect">
            <a:avLst/>
          </a:prstGeom>
          <a:solidFill>
            <a:schemeClr val="accent2"/>
          </a:solidFill>
          <a:ln w="76200">
            <a:solidFill>
              <a:srgbClr val="00DFCA"/>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091" name="Rectangle 3"/>
          <p:cNvSpPr>
            <a:spLocks noChangeArrowheads="1"/>
          </p:cNvSpPr>
          <p:nvPr/>
        </p:nvSpPr>
        <p:spPr bwMode="auto">
          <a:xfrm>
            <a:off x="1803400" y="927100"/>
            <a:ext cx="6540500" cy="4775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092" name="Rectangle 4"/>
          <p:cNvSpPr>
            <a:spLocks noChangeArrowheads="1"/>
          </p:cNvSpPr>
          <p:nvPr/>
        </p:nvSpPr>
        <p:spPr bwMode="auto">
          <a:xfrm>
            <a:off x="1714500" y="974725"/>
            <a:ext cx="6211888" cy="46609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76200">
                <a:solidFill>
                  <a:schemeClr val="tx1"/>
                </a:solidFill>
                <a:miter lim="800000"/>
                <a:headEnd/>
                <a:tailEnd/>
              </a14:hiddenLine>
            </a:ext>
          </a:ex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律</a:t>
            </a:r>
            <a:r>
              <a:rPr kumimoji="0" lang="zh-CN" altLang="en-US" sz="3000" b="1" i="0" u="none" strike="noStrike" kern="1200" cap="none" spc="0" normalizeH="0" baseline="0" noProof="0">
                <a:ln>
                  <a:noFill/>
                </a:ln>
                <a:solidFill>
                  <a:srgbClr val="FAFD00"/>
                </a:solidFill>
                <a:effectLst/>
                <a:uLnTx/>
                <a:uFillTx/>
                <a:latin typeface="Comic Sans MS" charset="0"/>
                <a:ea typeface="宋体" charset="0"/>
                <a:cs typeface="宋体" charset="0"/>
              </a:rPr>
              <a:t>法 </a:t>
            </a: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(TORAH)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00DFCA"/>
                </a:solidFill>
                <a:effectLst/>
                <a:uLnTx/>
                <a:uFillTx/>
                <a:latin typeface="Comic Sans MS" charset="0"/>
                <a:ea typeface="宋体" charset="0"/>
                <a:cs typeface="宋体" charset="0"/>
              </a:rPr>
              <a:t>敬虔教育的三个方面</a:t>
            </a:r>
            <a:r>
              <a:rPr kumimoji="0" lang="en-US" altLang="zh-CN" sz="3000" b="1" i="0" u="none" strike="noStrike" kern="1200" cap="none" spc="0" normalizeH="0" baseline="0" noProof="0">
                <a:ln>
                  <a:noFill/>
                </a:ln>
                <a:solidFill>
                  <a:srgbClr val="00DFCA"/>
                </a:solidFill>
                <a:effectLst/>
                <a:uLnTx/>
                <a:uFillTx/>
                <a:latin typeface="Comic Sans MS" charset="0"/>
                <a:ea typeface="宋体" charset="0"/>
                <a:cs typeface="宋体"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道</a:t>
            </a:r>
            <a:r>
              <a:rPr kumimoji="0" lang="zh-CN" altLang="en-US" sz="3000" b="1" i="0" u="none" strike="noStrike" kern="1200" cap="none" spc="0" normalizeH="0" baseline="0" noProof="0">
                <a:ln>
                  <a:noFill/>
                </a:ln>
                <a:solidFill>
                  <a:srgbClr val="FAFD00"/>
                </a:solidFill>
                <a:effectLst/>
                <a:uLnTx/>
                <a:uFillTx/>
                <a:latin typeface="Comic Sans MS" charset="0"/>
                <a:ea typeface="宋体" charset="0"/>
                <a:cs typeface="宋体" charset="0"/>
              </a:rPr>
              <a:t>德</a:t>
            </a: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 </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十</a:t>
            </a: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诫 </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 </a:t>
            </a: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现今法律系统的根基</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FAFD00"/>
                </a:solidFill>
                <a:effectLst/>
                <a:uLnTx/>
                <a:uFillTx/>
                <a:latin typeface="Comic Sans MS" charset="0"/>
                <a:ea typeface="宋体" charset="0"/>
                <a:cs typeface="宋体" charset="0"/>
              </a:rPr>
              <a:t>民事</a:t>
            </a:r>
            <a:r>
              <a:rPr kumimoji="0" lang="en-US" altLang="zh-CN" sz="3000" b="1" i="0" u="none" strike="noStrike" kern="1200" cap="none" spc="0" normalizeH="0" baseline="0" noProof="0">
                <a:ln>
                  <a:noFill/>
                </a:ln>
                <a:solidFill>
                  <a:srgbClr val="FAFD00"/>
                </a:solidFill>
                <a:effectLst/>
                <a:uLnTx/>
                <a:uFillTx/>
                <a:latin typeface="Comic Sans MS" charset="0"/>
                <a:ea typeface="宋体" charset="0"/>
                <a:cs typeface="宋体" charset="0"/>
              </a:rPr>
              <a:t>: </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人</a:t>
            </a: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民如何在新的社会结构中</a:t>
            </a:r>
            <a:r>
              <a:rPr kumimoji="0" lang="en-US" altLang="zh-CN" sz="3000" b="1" i="0" u="none" strike="noStrike" kern="1200" cap="none" spc="0" normalizeH="0" baseline="0" noProof="0">
                <a:ln>
                  <a:noFill/>
                </a:ln>
                <a:solidFill>
                  <a:srgbClr val="FFFFFF"/>
                </a:solidFill>
                <a:effectLst/>
                <a:uLnTx/>
                <a:uFillTx/>
                <a:latin typeface="Comic Sans MS" charset="0"/>
                <a:ea typeface="宋体" charset="0"/>
                <a:cs typeface="宋体"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FFFFFF"/>
                </a:solidFill>
                <a:effectLst/>
                <a:uLnTx/>
                <a:uFillTx/>
                <a:latin typeface="Comic Sans MS" charset="0"/>
                <a:ea typeface="宋体" charset="0"/>
                <a:cs typeface="宋体" charset="0"/>
              </a:rPr>
              <a:t>      彼此相处</a:t>
            </a:r>
            <a:endPar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000" b="1" i="0" u="none" strike="noStrike" kern="1200" cap="none" spc="0" normalizeH="0" baseline="0" noProof="0">
                <a:ln>
                  <a:noFill/>
                </a:ln>
                <a:solidFill>
                  <a:srgbClr val="FAFD00"/>
                </a:solidFill>
                <a:effectLst/>
                <a:uLnTx/>
                <a:uFillTx/>
                <a:latin typeface="Times" charset="0"/>
                <a:ea typeface="宋体" charset="0"/>
                <a:cs typeface="宋体" charset="0"/>
              </a:rPr>
              <a:t>礼</a:t>
            </a:r>
            <a:r>
              <a:rPr kumimoji="0" lang="zh-CN" altLang="en-US" sz="3000" b="1" i="0" u="none" strike="noStrike" kern="1200" cap="none" spc="0" normalizeH="0" baseline="0" noProof="0">
                <a:ln>
                  <a:noFill/>
                </a:ln>
                <a:solidFill>
                  <a:srgbClr val="FAFD00"/>
                </a:solidFill>
                <a:effectLst/>
                <a:uLnTx/>
                <a:uFillTx/>
                <a:latin typeface="Times" charset="0"/>
                <a:ea typeface="宋体" charset="0"/>
                <a:cs typeface="宋体" charset="0"/>
              </a:rPr>
              <a:t>仪：</a:t>
            </a:r>
            <a:r>
              <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rPr>
              <a:t>人民</a:t>
            </a:r>
            <a:r>
              <a:rPr kumimoji="0" lang="en-US" altLang="zh-CN" sz="3000" b="1" i="0" u="none" strike="noStrike" kern="1200" cap="none" spc="0" normalizeH="0" baseline="0" noProof="0">
                <a:ln>
                  <a:noFill/>
                </a:ln>
                <a:solidFill>
                  <a:srgbClr val="FFFFFF"/>
                </a:solidFill>
                <a:effectLst/>
                <a:uLnTx/>
                <a:uFillTx/>
                <a:latin typeface="Times" charset="0"/>
                <a:ea typeface="宋体" charset="0"/>
                <a:cs typeface="宋体" charset="0"/>
              </a:rPr>
              <a:t>如</a:t>
            </a:r>
            <a:r>
              <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rPr>
              <a:t>何在新的社会结构中</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000" b="1" i="0" u="none" strike="noStrike" kern="1200" cap="none" spc="0" normalizeH="0" baseline="0" noProof="0">
                <a:ln>
                  <a:noFill/>
                </a:ln>
                <a:solidFill>
                  <a:srgbClr val="FFFFFF"/>
                </a:solidFill>
                <a:effectLst/>
                <a:uLnTx/>
                <a:uFillTx/>
                <a:latin typeface="Times" charset="0"/>
                <a:ea typeface="宋体" charset="0"/>
                <a:cs typeface="宋体" charset="0"/>
              </a:rPr>
              <a:t>            敬拜上帝</a:t>
            </a:r>
          </a:p>
        </p:txBody>
      </p:sp>
      <p:sp>
        <p:nvSpPr>
          <p:cNvPr id="89093" name="Rectangle 5"/>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8800" b="0" i="0" u="none" strike="noStrike" kern="1200" cap="none" spc="0" normalizeH="0" baseline="0" noProof="0">
                <a:ln>
                  <a:noFill/>
                </a:ln>
                <a:solidFill>
                  <a:srgbClr val="FFD34A"/>
                </a:solidFill>
                <a:effectLst/>
                <a:uLnTx/>
                <a:uFillTx/>
                <a:latin typeface="Times" charset="0"/>
                <a:ea typeface="宋体" charset="0"/>
                <a:cs typeface="宋体" charset="0"/>
              </a:rPr>
              <a:t>7</a:t>
            </a:r>
          </a:p>
        </p:txBody>
      </p:sp>
      <p:sp>
        <p:nvSpPr>
          <p:cNvPr id="89094"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13" name="Text Box 25"/>
          <p:cNvSpPr txBox="1">
            <a:spLocks noChangeArrowheads="1"/>
          </p:cNvSpPr>
          <p:nvPr/>
        </p:nvSpPr>
        <p:spPr bwMode="auto">
          <a:xfrm>
            <a:off x="1770063" y="15875"/>
            <a:ext cx="1892300" cy="30480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宋体" charset="0"/>
                <a:ea typeface="宋体" charset="0"/>
                <a:cs typeface="宋体" charset="0"/>
              </a:rPr>
              <a:t>出 25-31 </a:t>
            </a:r>
            <a:r>
              <a:rPr kumimoji="0" lang="zh-CN" altLang="en-US" sz="1400" b="1" i="0" u="none" strike="noStrike" kern="1200" cap="none" spc="0" normalizeH="0" baseline="0" noProof="0">
                <a:ln>
                  <a:noFill/>
                </a:ln>
                <a:solidFill>
                  <a:srgbClr val="FFFFFF"/>
                </a:solidFill>
                <a:effectLst/>
                <a:uLnTx/>
                <a:uFillTx/>
                <a:latin typeface="宋体" charset="0"/>
                <a:ea typeface="宋体" charset="0"/>
                <a:cs typeface="宋体" charset="0"/>
              </a:rPr>
              <a:t>章</a:t>
            </a:r>
          </a:p>
        </p:txBody>
      </p:sp>
      <p:sp>
        <p:nvSpPr>
          <p:cNvPr id="89130" name="Text Box 42"/>
          <p:cNvSpPr txBox="1">
            <a:spLocks noChangeArrowheads="1"/>
          </p:cNvSpPr>
          <p:nvPr/>
        </p:nvSpPr>
        <p:spPr bwMode="auto">
          <a:xfrm>
            <a:off x="8720138" y="66675"/>
            <a:ext cx="260350" cy="4460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0" i="0" u="none" strike="noStrike" kern="1200" cap="none" spc="0" normalizeH="0" baseline="0" noProof="0">
                <a:ln>
                  <a:noFill/>
                </a:ln>
                <a:solidFill>
                  <a:srgbClr val="FFA27C"/>
                </a:solidFill>
                <a:effectLst/>
                <a:uLnTx/>
                <a:uFillTx/>
                <a:latin typeface="Comic Sans MS" charset="0"/>
                <a:ea typeface="宋体" charset="0"/>
                <a:cs typeface="宋体" charset="0"/>
              </a:rPr>
              <a:t> </a:t>
            </a:r>
          </a:p>
        </p:txBody>
      </p:sp>
      <p:sp>
        <p:nvSpPr>
          <p:cNvPr id="89134" name="Rectangle 46"/>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宋体" charset="0"/>
                <a:cs typeface="宋体" charset="0"/>
              </a:rPr>
              <a:t>13</a:t>
            </a:r>
          </a:p>
        </p:txBody>
      </p:sp>
      <p:sp>
        <p:nvSpPr>
          <p:cNvPr id="89188" name="Text Box 100"/>
          <p:cNvSpPr txBox="1">
            <a:spLocks noChangeArrowheads="1"/>
          </p:cNvSpPr>
          <p:nvPr/>
        </p:nvSpPr>
        <p:spPr bwMode="auto">
          <a:xfrm>
            <a:off x="7070725" y="6284913"/>
            <a:ext cx="147955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1200" b="1" i="0" u="none" strike="noStrike" kern="1200" cap="none" spc="0" normalizeH="0" baseline="0" noProof="0">
                <a:ln>
                  <a:noFill/>
                </a:ln>
                <a:solidFill>
                  <a:srgbClr val="FFFFFF"/>
                </a:solidFill>
                <a:effectLst/>
                <a:uLnTx/>
                <a:uFillTx/>
                <a:latin typeface="宋体" charset="0"/>
                <a:ea typeface="宋体" charset="0"/>
                <a:cs typeface="宋体" charset="0"/>
              </a:rPr>
              <a:t>学生手册第</a:t>
            </a:r>
            <a:r>
              <a:rPr kumimoji="0" lang="en-US" altLang="zh-CN" sz="1200" b="1" i="0" u="none" strike="noStrike" kern="1200" cap="none" spc="0" normalizeH="0" baseline="0" noProof="0">
                <a:ln>
                  <a:noFill/>
                </a:ln>
                <a:solidFill>
                  <a:srgbClr val="FFFFFF"/>
                </a:solidFill>
                <a:effectLst/>
                <a:uLnTx/>
                <a:uFillTx/>
                <a:latin typeface="宋体" charset="0"/>
                <a:ea typeface="宋体" charset="0"/>
                <a:cs typeface="宋体" charset="0"/>
              </a:rPr>
              <a:t>26-29</a:t>
            </a:r>
            <a:r>
              <a:rPr kumimoji="0" lang="zh-CN" altLang="en-US" sz="1200" b="1" i="0" u="none" strike="noStrike" kern="1200" cap="none" spc="0" normalizeH="0" baseline="0" noProof="0">
                <a:ln>
                  <a:noFill/>
                </a:ln>
                <a:solidFill>
                  <a:srgbClr val="FFFFFF"/>
                </a:solidFill>
                <a:effectLst/>
                <a:uLnTx/>
                <a:uFillTx/>
                <a:latin typeface="宋体" charset="0"/>
                <a:ea typeface="宋体" charset="0"/>
                <a:cs typeface="宋体" charset="0"/>
              </a:rPr>
              <a:t>页</a:t>
            </a:r>
          </a:p>
        </p:txBody>
      </p:sp>
      <p:grpSp>
        <p:nvGrpSpPr>
          <p:cNvPr id="89189" name="Group 101"/>
          <p:cNvGrpSpPr>
            <a:grpSpLocks/>
          </p:cNvGrpSpPr>
          <p:nvPr/>
        </p:nvGrpSpPr>
        <p:grpSpPr bwMode="auto">
          <a:xfrm>
            <a:off x="7948613" y="3429000"/>
            <a:ext cx="952500" cy="1330325"/>
            <a:chOff x="5007" y="2160"/>
            <a:chExt cx="600" cy="838"/>
          </a:xfrm>
        </p:grpSpPr>
        <p:grpSp>
          <p:nvGrpSpPr>
            <p:cNvPr id="89190" name="Group 102"/>
            <p:cNvGrpSpPr>
              <a:grpSpLocks/>
            </p:cNvGrpSpPr>
            <p:nvPr/>
          </p:nvGrpSpPr>
          <p:grpSpPr bwMode="auto">
            <a:xfrm>
              <a:off x="5007" y="2160"/>
              <a:ext cx="600" cy="838"/>
              <a:chOff x="5007" y="2160"/>
              <a:chExt cx="600" cy="838"/>
            </a:xfrm>
          </p:grpSpPr>
          <p:grpSp>
            <p:nvGrpSpPr>
              <p:cNvPr id="89191" name="Group 103"/>
              <p:cNvGrpSpPr>
                <a:grpSpLocks/>
              </p:cNvGrpSpPr>
              <p:nvPr/>
            </p:nvGrpSpPr>
            <p:grpSpPr bwMode="auto">
              <a:xfrm>
                <a:off x="5007" y="2160"/>
                <a:ext cx="600" cy="838"/>
                <a:chOff x="5007" y="2160"/>
                <a:chExt cx="600" cy="838"/>
              </a:xfrm>
            </p:grpSpPr>
            <p:sp>
              <p:nvSpPr>
                <p:cNvPr id="89192" name="Rectangle 104"/>
                <p:cNvSpPr>
                  <a:spLocks noChangeArrowheads="1"/>
                </p:cNvSpPr>
                <p:nvPr/>
              </p:nvSpPr>
              <p:spPr bwMode="auto">
                <a:xfrm>
                  <a:off x="5151" y="2774"/>
                  <a:ext cx="160" cy="73"/>
                </a:xfrm>
                <a:prstGeom prst="rect">
                  <a:avLst/>
                </a:prstGeom>
                <a:solidFill>
                  <a:srgbClr val="FFFFFF"/>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3" name="Rectangle 105"/>
                <p:cNvSpPr>
                  <a:spLocks noChangeArrowheads="1"/>
                </p:cNvSpPr>
                <p:nvPr/>
              </p:nvSpPr>
              <p:spPr bwMode="auto">
                <a:xfrm>
                  <a:off x="5116" y="2744"/>
                  <a:ext cx="186" cy="1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a:ln>
                        <a:noFill/>
                      </a:ln>
                      <a:solidFill>
                        <a:srgbClr val="000000"/>
                      </a:solidFill>
                      <a:effectLst/>
                      <a:uLnTx/>
                      <a:uFillTx/>
                      <a:latin typeface="Helvetica" charset="0"/>
                      <a:ea typeface="宋体" charset="0"/>
                      <a:cs typeface="宋体" charset="0"/>
                    </a:rPr>
                    <a:t>40</a:t>
                  </a:r>
                </a:p>
              </p:txBody>
            </p:sp>
            <p:sp>
              <p:nvSpPr>
                <p:cNvPr id="89194" name="AutoShape 106"/>
                <p:cNvSpPr>
                  <a:spLocks noChangeArrowheads="1"/>
                </p:cNvSpPr>
                <p:nvPr/>
              </p:nvSpPr>
              <p:spPr bwMode="auto">
                <a:xfrm>
                  <a:off x="5008" y="2178"/>
                  <a:ext cx="460" cy="212"/>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5" name="Rectangle 107"/>
                <p:cNvSpPr>
                  <a:spLocks noChangeArrowheads="1"/>
                </p:cNvSpPr>
                <p:nvPr/>
              </p:nvSpPr>
              <p:spPr bwMode="auto">
                <a:xfrm>
                  <a:off x="5007" y="2278"/>
                  <a:ext cx="600" cy="720"/>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6" name="AutoShape 108"/>
                <p:cNvSpPr>
                  <a:spLocks noChangeArrowheads="1"/>
                </p:cNvSpPr>
                <p:nvPr/>
              </p:nvSpPr>
              <p:spPr bwMode="auto">
                <a:xfrm>
                  <a:off x="5020" y="2196"/>
                  <a:ext cx="440" cy="212"/>
                </a:xfrm>
                <a:prstGeom prst="roundRect">
                  <a:avLst>
                    <a:gd name="adj" fmla="val 16667"/>
                  </a:avLst>
                </a:prstGeom>
                <a:solidFill>
                  <a:srgbClr val="FFFF00"/>
                </a:solidFill>
                <a:ln>
                  <a:noFill/>
                </a:ln>
                <a:effectLst/>
                <a:extLst>
                  <a:ext uri="{91240B29-F687-4f45-9708-019B960494DF}">
                    <a14:hiddenLine xmlns:a14="http://schemas.microsoft.com/office/drawing/2010/main" xmlns="" w="38100">
                      <a:solidFill>
                        <a:schemeClr val="bg2"/>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7" name="Line 109"/>
                <p:cNvSpPr>
                  <a:spLocks noChangeShapeType="1"/>
                </p:cNvSpPr>
                <p:nvPr/>
              </p:nvSpPr>
              <p:spPr bwMode="auto">
                <a:xfrm>
                  <a:off x="5035" y="2418"/>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8" name="Line 110"/>
                <p:cNvSpPr>
                  <a:spLocks noChangeShapeType="1"/>
                </p:cNvSpPr>
                <p:nvPr/>
              </p:nvSpPr>
              <p:spPr bwMode="auto">
                <a:xfrm>
                  <a:off x="5035" y="2530"/>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199" name="Line 111"/>
                <p:cNvSpPr>
                  <a:spLocks noChangeShapeType="1"/>
                </p:cNvSpPr>
                <p:nvPr/>
              </p:nvSpPr>
              <p:spPr bwMode="auto">
                <a:xfrm>
                  <a:off x="5035" y="2642"/>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0" name="Line 112"/>
                <p:cNvSpPr>
                  <a:spLocks noChangeShapeType="1"/>
                </p:cNvSpPr>
                <p:nvPr/>
              </p:nvSpPr>
              <p:spPr bwMode="auto">
                <a:xfrm>
                  <a:off x="5035" y="2754"/>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1" name="Line 113"/>
                <p:cNvSpPr>
                  <a:spLocks noChangeShapeType="1"/>
                </p:cNvSpPr>
                <p:nvPr/>
              </p:nvSpPr>
              <p:spPr bwMode="auto">
                <a:xfrm>
                  <a:off x="5043" y="2866"/>
                  <a:ext cx="536"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2" name="Rectangle 114"/>
                <p:cNvSpPr>
                  <a:spLocks noChangeArrowheads="1"/>
                </p:cNvSpPr>
                <p:nvPr/>
              </p:nvSpPr>
              <p:spPr bwMode="auto">
                <a:xfrm>
                  <a:off x="5044" y="2160"/>
                  <a:ext cx="258"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Chicago" charset="0"/>
                      <a:ea typeface="宋体" charset="0"/>
                      <a:cs typeface="宋体" charset="0"/>
                    </a:rPr>
                    <a:t>摩</a:t>
                  </a:r>
                  <a:r>
                    <a:rPr kumimoji="0" lang="zh-CN" altLang="en-US" sz="900" b="1" i="0" u="none" strike="noStrike" kern="1200" cap="none" spc="0" normalizeH="0" baseline="0" noProof="0">
                      <a:ln>
                        <a:noFill/>
                      </a:ln>
                      <a:solidFill>
                        <a:srgbClr val="000000"/>
                      </a:solidFill>
                      <a:effectLst/>
                      <a:uLnTx/>
                      <a:uFillTx/>
                      <a:latin typeface="Chicago" charset="0"/>
                      <a:ea typeface="宋体" charset="0"/>
                      <a:cs typeface="宋体" charset="0"/>
                    </a:rPr>
                    <a:t>西</a:t>
                  </a:r>
                  <a:endParaRPr kumimoji="0" lang="en-US" altLang="zh-CN" sz="900" b="1" i="0" u="none" strike="noStrike" kern="1200" cap="none" spc="0" normalizeH="0" baseline="0" noProof="0">
                    <a:ln>
                      <a:noFill/>
                    </a:ln>
                    <a:solidFill>
                      <a:srgbClr val="000000"/>
                    </a:solidFill>
                    <a:effectLst/>
                    <a:uLnTx/>
                    <a:uFillTx/>
                    <a:latin typeface="Chicago" charset="0"/>
                    <a:ea typeface="宋体" charset="0"/>
                    <a:cs typeface="宋体" charset="0"/>
                  </a:endParaRPr>
                </a:p>
              </p:txBody>
            </p:sp>
            <p:sp>
              <p:nvSpPr>
                <p:cNvPr id="89203" name="Line 115"/>
                <p:cNvSpPr>
                  <a:spLocks noChangeShapeType="1"/>
                </p:cNvSpPr>
                <p:nvPr/>
              </p:nvSpPr>
              <p:spPr bwMode="auto">
                <a:xfrm>
                  <a:off x="5031" y="2978"/>
                  <a:ext cx="544" cy="0"/>
                </a:xfrm>
                <a:prstGeom prst="line">
                  <a:avLst/>
                </a:prstGeom>
                <a:noFill/>
                <a:ln w="127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DFCA"/>
                    </a:solidFill>
                    <a:effectLst/>
                    <a:uLnTx/>
                    <a:uFillTx/>
                    <a:latin typeface="Comic Sans MS" charset="0"/>
                    <a:ea typeface="ＭＳ Ｐゴシック" charset="0"/>
                    <a:cs typeface="Arial"/>
                  </a:endParaRPr>
                </a:p>
              </p:txBody>
            </p:sp>
            <p:sp>
              <p:nvSpPr>
                <p:cNvPr id="89204" name="Rectangle 116"/>
                <p:cNvSpPr>
                  <a:spLocks noChangeArrowheads="1"/>
                </p:cNvSpPr>
                <p:nvPr/>
              </p:nvSpPr>
              <p:spPr bwMode="auto">
                <a:xfrm>
                  <a:off x="5115" y="2296"/>
                  <a:ext cx="33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出</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埃及</a:t>
                  </a:r>
                  <a:endPar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endParaRPr>
                </a:p>
              </p:txBody>
            </p:sp>
          </p:grpSp>
          <p:sp>
            <p:nvSpPr>
              <p:cNvPr id="89205" name="Rectangle 117"/>
              <p:cNvSpPr>
                <a:spLocks noChangeArrowheads="1"/>
              </p:cNvSpPr>
              <p:nvPr/>
            </p:nvSpPr>
            <p:spPr bwMode="auto">
              <a:xfrm>
                <a:off x="5109" y="2411"/>
                <a:ext cx="33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西奈山</a:t>
                </a:r>
                <a:endPar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endParaRPr>
              </a:p>
            </p:txBody>
          </p:sp>
        </p:grpSp>
        <p:sp>
          <p:nvSpPr>
            <p:cNvPr id="89206" name="Rectangle 118"/>
            <p:cNvSpPr>
              <a:spLocks noChangeArrowheads="1"/>
            </p:cNvSpPr>
            <p:nvPr/>
          </p:nvSpPr>
          <p:spPr bwMode="auto">
            <a:xfrm>
              <a:off x="5061" y="2534"/>
              <a:ext cx="490" cy="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德 </a:t>
              </a: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 </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民 </a:t>
              </a:r>
              <a:r>
                <a:rPr kumimoji="0" lang="en-US" altLang="zh-CN" sz="900" b="1" i="0" u="none" strike="noStrike" kern="1200" cap="none" spc="0" normalizeH="0" baseline="0" noProof="0">
                  <a:ln>
                    <a:noFill/>
                  </a:ln>
                  <a:solidFill>
                    <a:srgbClr val="000000"/>
                  </a:solidFill>
                  <a:effectLst/>
                  <a:uLnTx/>
                  <a:uFillTx/>
                  <a:latin typeface="Helvetica" charset="0"/>
                  <a:ea typeface="宋体" charset="0"/>
                  <a:cs typeface="宋体" charset="0"/>
                </a:rPr>
                <a:t>– </a:t>
              </a:r>
              <a:r>
                <a:rPr kumimoji="0" lang="zh-CN" altLang="en-US" sz="900" b="1" i="0" u="none" strike="noStrike" kern="1200" cap="none" spc="0" normalizeH="0" baseline="0" noProof="0">
                  <a:ln>
                    <a:noFill/>
                  </a:ln>
                  <a:solidFill>
                    <a:srgbClr val="000000"/>
                  </a:solidFill>
                  <a:effectLst/>
                  <a:uLnTx/>
                  <a:uFillTx/>
                  <a:latin typeface="Helvetica" charset="0"/>
                  <a:ea typeface="宋体" charset="0"/>
                  <a:cs typeface="宋体" charset="0"/>
                </a:rPr>
                <a:t>礼</a:t>
              </a:r>
              <a:endParaRPr kumimoji="0" lang="zh-CN" altLang="en-US" sz="1600" b="1" i="0" u="none" strike="noStrike" kern="1200" cap="none" spc="0" normalizeH="0" baseline="0" noProof="0">
                <a:ln>
                  <a:noFill/>
                </a:ln>
                <a:solidFill>
                  <a:srgbClr val="00DFCA"/>
                </a:solidFill>
                <a:effectLst/>
                <a:uLnTx/>
                <a:uFillTx/>
                <a:latin typeface="Comic Sans MS" charset="0"/>
                <a:ea typeface="宋体" charset="0"/>
                <a:cs typeface="宋体" charset="0"/>
              </a:endParaRPr>
            </a:p>
          </p:txBody>
        </p:sp>
      </p:grpSp>
      <p:sp>
        <p:nvSpPr>
          <p:cNvPr id="29" name="Text Box 26"/>
          <p:cNvSpPr txBox="1">
            <a:spLocks noChangeArrowheads="1"/>
          </p:cNvSpPr>
          <p:nvPr/>
        </p:nvSpPr>
        <p:spPr bwMode="auto">
          <a:xfrm rot="20440193">
            <a:off x="830176" y="2327205"/>
            <a:ext cx="7573512" cy="1107996"/>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FAFD00"/>
                </a:solidFill>
                <a:effectLst/>
                <a:uLnTx/>
                <a:uFillTx/>
                <a:latin typeface="Times" charset="0"/>
                <a:ea typeface="宋体" charset="0"/>
                <a:cs typeface="宋体" charset="0"/>
              </a:rPr>
              <a:t>十戒是否是道德律？</a:t>
            </a:r>
            <a:endParaRPr kumimoji="0" lang="en-US" altLang="ja-JP" sz="6600" b="1" i="0" u="none" strike="noStrike" kern="1200" cap="none" spc="0" normalizeH="0" baseline="0" noProof="0" dirty="0">
              <a:ln>
                <a:noFill/>
              </a:ln>
              <a:solidFill>
                <a:srgbClr val="FAFD00"/>
              </a:solidFill>
              <a:effectLst/>
              <a:uLnTx/>
              <a:uFillTx/>
              <a:latin typeface="Times" charset="0"/>
              <a:ea typeface="MS PGothic" charset="0"/>
            </a:endParaRPr>
          </a:p>
        </p:txBody>
      </p:sp>
    </p:spTree>
    <p:extLst>
      <p:ext uri="{BB962C8B-B14F-4D97-AF65-F5344CB8AC3E}">
        <p14:creationId xmlns:p14="http://schemas.microsoft.com/office/powerpoint/2010/main" val="34764233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20599"/>
            <a:ext cx="9129968" cy="7049999"/>
          </a:xfrm>
          <a:prstGeom prst="rect">
            <a:avLst/>
          </a:prstGeom>
        </p:spPr>
      </p:pic>
      <p:sp>
        <p:nvSpPr>
          <p:cNvPr id="2" name="Title 1"/>
          <p:cNvSpPr>
            <a:spLocks noGrp="1"/>
          </p:cNvSpPr>
          <p:nvPr>
            <p:ph type="title"/>
          </p:nvPr>
        </p:nvSpPr>
        <p:spPr>
          <a:xfrm>
            <a:off x="88912" y="492952"/>
            <a:ext cx="8674905" cy="965282"/>
          </a:xfrm>
          <a:noFill/>
          <a:ln>
            <a:noFill/>
          </a:ln>
        </p:spPr>
        <p:txBody>
          <a:bodyPr vert="horz" wrap="square" lIns="91440" tIns="45720" rIns="91440" bIns="45720" numCol="1" anchor="t" anchorCtr="0" compatLnSpc="1">
            <a:prstTxWarp prst="textNoShape">
              <a:avLst/>
            </a:prstTxWarp>
          </a:bodyPr>
          <a:lstStyle/>
          <a:p>
            <a:r>
              <a:rPr lang="zh-CN" altLang="en-US" sz="4000" b="1" kern="1200" dirty="0">
                <a:solidFill>
                  <a:srgbClr val="FFFFFF"/>
                </a:solidFill>
                <a:effectLst>
                  <a:glow rad="228600">
                    <a:srgbClr val="000000"/>
                  </a:glow>
                </a:effectLst>
                <a:latin typeface="MS PGothic" panose="020B0600070205080204" pitchFamily="34" charset="-128"/>
                <a:ea typeface="MS PGothic" panose="020B0600070205080204" pitchFamily="34" charset="-128"/>
              </a:rPr>
              <a:t>道德法意味着上帝的规则适用于。。。</a:t>
            </a:r>
            <a:endParaRPr lang="en-US" sz="4000" b="1" kern="1200" dirty="0">
              <a:solidFill>
                <a:srgbClr val="FFFFFF"/>
              </a:solidFill>
              <a:effectLst>
                <a:glow rad="228600">
                  <a:srgbClr val="000000"/>
                </a:glow>
              </a:effectLst>
              <a:latin typeface="MS PGothic" panose="020B0600070205080204" pitchFamily="34" charset="-128"/>
              <a:ea typeface="MS PGothic" panose="020B0600070205080204" pitchFamily="34" charset="-128"/>
            </a:endParaRPr>
          </a:p>
        </p:txBody>
      </p:sp>
      <p:sp>
        <p:nvSpPr>
          <p:cNvPr id="3" name="Title 1"/>
          <p:cNvSpPr txBox="1">
            <a:spLocks/>
          </p:cNvSpPr>
          <p:nvPr/>
        </p:nvSpPr>
        <p:spPr bwMode="auto">
          <a:xfrm>
            <a:off x="251520" y="1412776"/>
            <a:ext cx="4311771" cy="2366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rPr>
              <a:t>每个时间段</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endParaRP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rPr>
              <a:t>每一种文化</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endParaRP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rPr>
              <a:t>每个地方</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endParaRPr>
          </a:p>
          <a:p>
            <a:pPr marL="571500" marR="0" lvl="0" indent="-571500" algn="l" defTabSz="914400" rtl="0" eaLnBrk="0" fontAlgn="base" latinLnBrk="0" hangingPunct="0">
              <a:lnSpc>
                <a:spcPct val="100000"/>
              </a:lnSpc>
              <a:spcBef>
                <a:spcPct val="0"/>
              </a:spcBef>
              <a:spcAft>
                <a:spcPct val="0"/>
              </a:spcAft>
              <a:buClrTx/>
              <a:buSzTx/>
              <a:buFont typeface="Arial"/>
              <a:buChar char="•"/>
              <a:tabLst/>
              <a:defRPr/>
            </a:pPr>
            <a:r>
              <a:rPr kumimoji="0" lang="zh-CN" alt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rPr>
              <a:t>每个人</a:t>
            </a:r>
            <a:endParaRPr kumimoji="0" lang="en-US" sz="3600" b="1" i="0" u="none" strike="noStrike" kern="1200" cap="none" spc="0" normalizeH="0" baseline="0" noProof="0" dirty="0">
              <a:ln>
                <a:noFill/>
              </a:ln>
              <a:solidFill>
                <a:srgbClr val="FFFFFF"/>
              </a:solidFill>
              <a:effectLst>
                <a:glow rad="228600">
                  <a:srgbClr val="000000"/>
                </a:glow>
              </a:effectLst>
              <a:uLnTx/>
              <a:uFillTx/>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26747198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ctrTitle"/>
          </p:nvPr>
        </p:nvSpPr>
        <p:spPr>
          <a:xfrm>
            <a:off x="914400" y="609600"/>
            <a:ext cx="7772400" cy="1143000"/>
          </a:xfrm>
        </p:spPr>
        <p:txBody>
          <a:bodyPr/>
          <a:lstStyle/>
          <a:p>
            <a:pPr eaLnBrk="1" hangingPunct="1"/>
            <a:r>
              <a:rPr kumimoji="0" lang="zh-CN" altLang="en-US" b="1" dirty="0">
                <a:latin typeface="Helvetica" charset="0"/>
                <a:ea typeface="ＭＳ Ｐゴシック" charset="-128"/>
                <a:cs typeface="ＭＳ Ｐゴシック" charset="-128"/>
              </a:rPr>
              <a:t>基督徒生活中的得胜</a:t>
            </a:r>
            <a:endParaRPr kumimoji="0" lang="en-US" dirty="0">
              <a:latin typeface="Helvetica" charset="0"/>
              <a:ea typeface="ＭＳ Ｐゴシック" charset="-128"/>
              <a:cs typeface="ＭＳ Ｐゴシック" charset="-128"/>
            </a:endParaRPr>
          </a:p>
        </p:txBody>
      </p:sp>
      <p:sp>
        <p:nvSpPr>
          <p:cNvPr id="827395" name="Text Box 4"/>
          <p:cNvSpPr txBox="1">
            <a:spLocks noChangeArrowheads="1"/>
          </p:cNvSpPr>
          <p:nvPr/>
        </p:nvSpPr>
        <p:spPr bwMode="auto">
          <a:xfrm>
            <a:off x="1524000" y="6172200"/>
            <a:ext cx="7467600" cy="369332"/>
          </a:xfrm>
          <a:prstGeom prst="rect">
            <a:avLst/>
          </a:prstGeom>
          <a:noFill/>
          <a:ln w="9525">
            <a:noFill/>
            <a:miter lim="800000"/>
            <a:headEnd/>
            <a:tailEnd/>
          </a:ln>
        </p:spPr>
        <p:txBody>
          <a:bodyPr>
            <a:prstTxWarp prst="textNoShape">
              <a:avLst/>
            </a:prstTxWarp>
            <a:spAutoFit/>
          </a:bodyPr>
          <a:lstStyle/>
          <a:p>
            <a:pPr algn="r" fontAlgn="base">
              <a:spcBef>
                <a:spcPct val="0"/>
              </a:spcBef>
              <a:spcAft>
                <a:spcPct val="0"/>
              </a:spcAft>
            </a:pPr>
            <a:r>
              <a:rPr lang="zh-CN" altLang="en-US" b="1" dirty="0">
                <a:solidFill>
                  <a:srgbClr val="000000"/>
                </a:solidFill>
                <a:latin typeface="Arial" charset="0"/>
                <a:ea typeface="Arial" charset="0"/>
                <a:cs typeface="Arial" charset="0"/>
              </a:rPr>
              <a:t>“保罗与书信</a:t>
            </a:r>
            <a:r>
              <a:rPr lang="en-US" altLang="zh-CN" b="1" dirty="0">
                <a:solidFill>
                  <a:srgbClr val="000000"/>
                </a:solidFill>
                <a:latin typeface="Arial" charset="0"/>
                <a:ea typeface="Arial" charset="0"/>
                <a:cs typeface="Arial" charset="0"/>
              </a:rPr>
              <a:t>: </a:t>
            </a:r>
            <a:r>
              <a:rPr lang="zh-CN" altLang="en-US" b="1" dirty="0">
                <a:solidFill>
                  <a:srgbClr val="000000"/>
                </a:solidFill>
                <a:latin typeface="Arial" charset="0"/>
                <a:ea typeface="Arial" charset="0"/>
                <a:cs typeface="Arial" charset="0"/>
              </a:rPr>
              <a:t>保罗的生命及教导</a:t>
            </a:r>
            <a:r>
              <a:rPr lang="en-US" altLang="zh-CN" b="1" dirty="0">
                <a:solidFill>
                  <a:srgbClr val="000000"/>
                </a:solidFill>
                <a:latin typeface="Arial" charset="0"/>
                <a:ea typeface="Arial" charset="0"/>
                <a:cs typeface="Arial" charset="0"/>
              </a:rPr>
              <a:t>,” </a:t>
            </a:r>
            <a:r>
              <a:rPr lang="zh-CN" altLang="en-US" b="1" dirty="0">
                <a:solidFill>
                  <a:srgbClr val="000000"/>
                </a:solidFill>
                <a:latin typeface="Arial" charset="0"/>
                <a:ea typeface="Arial" charset="0"/>
                <a:cs typeface="Arial" charset="0"/>
              </a:rPr>
              <a:t>新约概观 </a:t>
            </a:r>
            <a:r>
              <a:rPr lang="en-US" altLang="zh-CN" b="1" dirty="0">
                <a:solidFill>
                  <a:srgbClr val="000000"/>
                </a:solidFill>
                <a:latin typeface="Arial" charset="0"/>
                <a:ea typeface="Arial" charset="0"/>
                <a:cs typeface="Arial" charset="0"/>
              </a:rPr>
              <a:t>(</a:t>
            </a:r>
            <a:r>
              <a:rPr lang="zh-CN" altLang="en-US" b="1" dirty="0">
                <a:solidFill>
                  <a:srgbClr val="000000"/>
                </a:solidFill>
                <a:latin typeface="Arial" charset="0"/>
                <a:ea typeface="Arial" charset="0"/>
                <a:cs typeface="Arial" charset="0"/>
              </a:rPr>
              <a:t>慕迪网上习指导</a:t>
            </a:r>
            <a:r>
              <a:rPr lang="en-US" altLang="zh-CN" b="1" dirty="0">
                <a:solidFill>
                  <a:srgbClr val="000000"/>
                </a:solidFill>
                <a:latin typeface="Arial" charset="0"/>
                <a:ea typeface="Arial" charset="0"/>
                <a:cs typeface="Arial" charset="0"/>
              </a:rPr>
              <a:t>), p. 7</a:t>
            </a:r>
          </a:p>
        </p:txBody>
      </p:sp>
      <p:sp>
        <p:nvSpPr>
          <p:cNvPr id="827396" name="Text Box 6"/>
          <p:cNvSpPr txBox="1">
            <a:spLocks noChangeArrowheads="1"/>
          </p:cNvSpPr>
          <p:nvPr/>
        </p:nvSpPr>
        <p:spPr bwMode="auto">
          <a:xfrm>
            <a:off x="8229600" y="0"/>
            <a:ext cx="869950" cy="461963"/>
          </a:xfrm>
          <a:prstGeom prst="rect">
            <a:avLst/>
          </a:prstGeom>
          <a:noFill/>
          <a:ln w="9525">
            <a:noFill/>
            <a:miter lim="800000"/>
            <a:headEnd/>
            <a:tailEnd/>
          </a:ln>
        </p:spPr>
        <p:txBody>
          <a:bodyPr wrap="none">
            <a:prstTxWarp prst="textNoShape">
              <a:avLst/>
            </a:prstTxWarp>
            <a:spAutoFit/>
          </a:bodyPr>
          <a:lstStyle/>
          <a:p>
            <a:pPr eaLnBrk="0" fontAlgn="base" hangingPunct="0">
              <a:spcBef>
                <a:spcPct val="0"/>
              </a:spcBef>
              <a:spcAft>
                <a:spcPct val="0"/>
              </a:spcAft>
            </a:pPr>
            <a:r>
              <a:rPr lang="en-US" sz="2400" b="1">
                <a:solidFill>
                  <a:srgbClr val="000000"/>
                </a:solidFill>
                <a:latin typeface="Arial" charset="0"/>
                <a:ea typeface="Arial" charset="0"/>
                <a:cs typeface="Arial" charset="0"/>
              </a:rPr>
              <a:t>154a</a:t>
            </a:r>
          </a:p>
        </p:txBody>
      </p:sp>
      <p:sp>
        <p:nvSpPr>
          <p:cNvPr id="827397" name="Rectangle 7"/>
          <p:cNvSpPr>
            <a:spLocks noChangeArrowheads="1"/>
          </p:cNvSpPr>
          <p:nvPr/>
        </p:nvSpPr>
        <p:spPr bwMode="auto">
          <a:xfrm>
            <a:off x="304800" y="1981200"/>
            <a:ext cx="8458200" cy="3276600"/>
          </a:xfrm>
          <a:prstGeom prst="rect">
            <a:avLst/>
          </a:prstGeom>
          <a:noFill/>
          <a:ln w="9525">
            <a:noFill/>
            <a:miter lim="800000"/>
            <a:headEnd/>
            <a:tailEnd/>
          </a:ln>
        </p:spPr>
        <p:txBody>
          <a:bodyPr>
            <a:prstTxWarp prst="textNoShape">
              <a:avLst/>
            </a:prstTxWarp>
          </a:bodyPr>
          <a:lstStyle/>
          <a:p>
            <a:pPr algn="r" fontAlgn="base">
              <a:spcBef>
                <a:spcPct val="20000"/>
              </a:spcBef>
              <a:spcAft>
                <a:spcPct val="0"/>
              </a:spcAft>
              <a:buClr>
                <a:srgbClr val="126CBB"/>
              </a:buClr>
              <a:buFont typeface="Wingdings" charset="2"/>
              <a:buNone/>
            </a:pPr>
            <a:r>
              <a:rPr lang="en-US" altLang="ja-JP" sz="3200" b="1" dirty="0">
                <a:solidFill>
                  <a:srgbClr val="000000"/>
                </a:solidFill>
                <a:latin typeface="Arial" charset="0"/>
                <a:ea typeface="Arial" charset="0"/>
                <a:cs typeface="Arial" charset="0"/>
              </a:rPr>
              <a:t>"</a:t>
            </a:r>
            <a:r>
              <a:rPr lang="zh-CN" altLang="en-US" sz="3200" b="1" dirty="0">
                <a:solidFill>
                  <a:srgbClr val="000000"/>
                </a:solidFill>
                <a:latin typeface="Arial" charset="0"/>
                <a:ea typeface="Arial" charset="0"/>
                <a:cs typeface="Arial" charset="0"/>
              </a:rPr>
              <a:t>保罗并不认为基督徒生活一种是没有冲突的得胜或是只有冲突而没有得胜。相反，他认为基督徒的生活是在</a:t>
            </a:r>
            <a:r>
              <a:rPr lang="zh-CN" altLang="en-US" sz="3200" b="1" i="1" dirty="0">
                <a:solidFill>
                  <a:srgbClr val="000000"/>
                </a:solidFill>
                <a:latin typeface="Arial" charset="0"/>
                <a:ea typeface="Arial" charset="0"/>
                <a:cs typeface="Arial" charset="0"/>
              </a:rPr>
              <a:t>冲突中</a:t>
            </a:r>
            <a:r>
              <a:rPr lang="zh-CN" altLang="en-US" sz="3200" b="1" dirty="0">
                <a:solidFill>
                  <a:srgbClr val="000000"/>
                </a:solidFill>
                <a:latin typeface="Arial" charset="0"/>
                <a:ea typeface="Arial" charset="0"/>
                <a:cs typeface="Arial" charset="0"/>
              </a:rPr>
              <a:t>的得胜。</a:t>
            </a:r>
            <a:r>
              <a:rPr lang="en-US" altLang="ja-JP" sz="3200" b="1" dirty="0">
                <a:solidFill>
                  <a:srgbClr val="000000"/>
                </a:solidFill>
                <a:latin typeface="Arial" charset="0"/>
                <a:ea typeface="Arial" charset="0"/>
                <a:cs typeface="Arial" charset="0"/>
              </a:rPr>
              <a:t>"</a:t>
            </a:r>
            <a:endParaRPr lang="en-US" sz="3200" b="1" dirty="0">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40234385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5" name="Picture 2" descr="Peter's Denial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787" name="Rectangle 3"/>
          <p:cNvSpPr>
            <a:spLocks noGrp="1" noChangeArrowheads="1"/>
          </p:cNvSpPr>
          <p:nvPr>
            <p:ph type="title"/>
          </p:nvPr>
        </p:nvSpPr>
        <p:spPr/>
        <p:txBody>
          <a:bodyPr/>
          <a:lstStyle/>
          <a:p>
            <a:pPr eaLnBrk="1" hangingPunct="1">
              <a:defRPr/>
            </a:pPr>
            <a:r>
              <a:rPr lang="en-US" altLang="zh-CN">
                <a:effectLst>
                  <a:outerShdw blurRad="38100" dist="38100" dir="2700000" algn="tl">
                    <a:srgbClr val="FFFFFF"/>
                  </a:outerShdw>
                </a:effectLst>
                <a:latin typeface="Tahoma" charset="0"/>
                <a:ea typeface="ＭＳ Ｐゴシック" charset="0"/>
                <a:cs typeface="ＭＳ Ｐゴシック" charset="0"/>
              </a:rPr>
              <a:t> </a:t>
            </a:r>
            <a:r>
              <a:rPr lang="zh-CN" altLang="en-US">
                <a:effectLst/>
                <a:latin typeface="Tahoma" charset="0"/>
                <a:ea typeface="SimSun" charset="0"/>
                <a:cs typeface="SimSun" charset="0"/>
              </a:rPr>
              <a:t>彼得例证了肉体与属灵的挣扎</a:t>
            </a:r>
            <a:endParaRPr lang="en-US" altLang="zh-CN">
              <a:effectLst/>
              <a:latin typeface="Tahoma" charset="0"/>
              <a:ea typeface="SimSun" charset="0"/>
              <a:cs typeface="SimSun" charset="0"/>
            </a:endParaRPr>
          </a:p>
        </p:txBody>
      </p:sp>
    </p:spTree>
    <p:extLst>
      <p:ext uri="{BB962C8B-B14F-4D97-AF65-F5344CB8AC3E}">
        <p14:creationId xmlns:p14="http://schemas.microsoft.com/office/powerpoint/2010/main" val="25457482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3" name="Picture 9" descr="Romans 188 background.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3726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4" name="Text Box 7"/>
          <p:cNvSpPr txBox="1">
            <a:spLocks noChangeArrowheads="1"/>
          </p:cNvSpPr>
          <p:nvPr/>
        </p:nvSpPr>
        <p:spPr bwMode="auto">
          <a:xfrm>
            <a:off x="533400" y="2038350"/>
            <a:ext cx="3962400" cy="476250"/>
          </a:xfrm>
          <a:prstGeom prst="rect">
            <a:avLst/>
          </a:prstGeom>
          <a:solidFill>
            <a:srgbClr val="FCFC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lnSpc>
                <a:spcPct val="90000"/>
              </a:lnSpc>
              <a:spcBef>
                <a:spcPct val="20000"/>
              </a:spcBef>
              <a:spcAft>
                <a:spcPct val="0"/>
              </a:spcAft>
            </a:pPr>
            <a:r>
              <a:rPr lang="zh-CN" altLang="en-US" sz="2800" b="1">
                <a:solidFill>
                  <a:srgbClr val="000000"/>
                </a:solidFill>
                <a:latin typeface="Arial Narrow" charset="0"/>
                <a:ea typeface="ＭＳ Ｐゴシック" charset="0"/>
                <a:cs typeface="ＭＳ Ｐゴシック" charset="0"/>
              </a:rPr>
              <a:t>信主前</a:t>
            </a:r>
            <a:endParaRPr lang="zh-CN" altLang="en-US" sz="2800" b="1">
              <a:solidFill>
                <a:srgbClr val="000000"/>
              </a:solidFill>
              <a:ea typeface="ＭＳ Ｐゴシック" charset="0"/>
              <a:cs typeface="ＭＳ Ｐゴシック" charset="0"/>
            </a:endParaRPr>
          </a:p>
        </p:txBody>
      </p:sp>
      <p:sp>
        <p:nvSpPr>
          <p:cNvPr id="632835" name="Text Box 8"/>
          <p:cNvSpPr txBox="1">
            <a:spLocks noChangeArrowheads="1"/>
          </p:cNvSpPr>
          <p:nvPr/>
        </p:nvSpPr>
        <p:spPr bwMode="auto">
          <a:xfrm>
            <a:off x="5257800" y="2038350"/>
            <a:ext cx="3200400" cy="476250"/>
          </a:xfrm>
          <a:prstGeom prst="rect">
            <a:avLst/>
          </a:prstGeom>
          <a:solidFill>
            <a:srgbClr val="FCC6D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lnSpc>
                <a:spcPct val="90000"/>
              </a:lnSpc>
              <a:spcBef>
                <a:spcPct val="20000"/>
              </a:spcBef>
              <a:spcAft>
                <a:spcPct val="0"/>
              </a:spcAft>
            </a:pPr>
            <a:r>
              <a:rPr lang="zh-CN" altLang="en-US" sz="2800" b="1">
                <a:solidFill>
                  <a:srgbClr val="000000"/>
                </a:solidFill>
                <a:latin typeface="Arial Narrow" charset="0"/>
                <a:ea typeface="ＭＳ Ｐゴシック" charset="0"/>
                <a:cs typeface="ＭＳ Ｐゴシック" charset="0"/>
              </a:rPr>
              <a:t>信主后</a:t>
            </a:r>
            <a:endParaRPr lang="zh-CN" altLang="en-US" b="1">
              <a:solidFill>
                <a:srgbClr val="000000"/>
              </a:solidFill>
              <a:ea typeface="ＭＳ Ｐゴシック" charset="0"/>
              <a:cs typeface="ＭＳ Ｐゴシック" charset="0"/>
            </a:endParaRPr>
          </a:p>
        </p:txBody>
      </p:sp>
      <p:sp>
        <p:nvSpPr>
          <p:cNvPr id="632836" name="Rectangle 2"/>
          <p:cNvSpPr>
            <a:spLocks noGrp="1" noChangeArrowheads="1"/>
          </p:cNvSpPr>
          <p:nvPr>
            <p:ph type="title" idx="4294967295"/>
          </p:nvPr>
        </p:nvSpPr>
        <p:spPr>
          <a:xfrm>
            <a:off x="838200" y="685800"/>
            <a:ext cx="7620000" cy="1143000"/>
          </a:xfrm>
        </p:spPr>
        <p:txBody>
          <a:bodyPr/>
          <a:lstStyle/>
          <a:p>
            <a:pPr algn="ctr" eaLnBrk="1" hangingPunct="1"/>
            <a:r>
              <a:rPr lang="zh-CN" altLang="en-US" sz="4000" b="1">
                <a:solidFill>
                  <a:srgbClr val="000000"/>
                </a:solidFill>
                <a:latin typeface="Arial Narrow" charset="0"/>
                <a:ea typeface="SimSun" charset="0"/>
                <a:cs typeface="SimSun" charset="0"/>
              </a:rPr>
              <a:t>与罪挣扎的两个观点 </a:t>
            </a:r>
            <a:r>
              <a:rPr lang="en-US" altLang="zh-CN" sz="3600" b="1">
                <a:solidFill>
                  <a:srgbClr val="000000"/>
                </a:solidFill>
                <a:latin typeface="Arial Narrow" charset="0"/>
                <a:ea typeface="ＭＳ Ｐゴシック" charset="0"/>
                <a:cs typeface="Times New Roman" charset="0"/>
              </a:rPr>
              <a:t> </a:t>
            </a:r>
            <a:br>
              <a:rPr lang="en-US" altLang="zh-CN" sz="3600" b="1">
                <a:solidFill>
                  <a:srgbClr val="000000"/>
                </a:solidFill>
                <a:latin typeface="Arial Narrow" charset="0"/>
                <a:ea typeface="ＭＳ Ｐゴシック" charset="0"/>
                <a:cs typeface="Times New Roman" charset="0"/>
              </a:rPr>
            </a:br>
            <a:r>
              <a:rPr lang="en-US" altLang="zh-CN" sz="3600">
                <a:solidFill>
                  <a:srgbClr val="000000"/>
                </a:solidFill>
                <a:latin typeface="Arial Narrow" charset="0"/>
                <a:ea typeface="ＭＳ Ｐゴシック" charset="0"/>
                <a:cs typeface="Times New Roman" charset="0"/>
              </a:rPr>
              <a:t>7:7-25</a:t>
            </a:r>
          </a:p>
        </p:txBody>
      </p:sp>
      <p:pic>
        <p:nvPicPr>
          <p:cNvPr id="632837" name="Picture 5" descr="ag00223_"/>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914400"/>
            <a:ext cx="1908175" cy="1131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4" name="j0074312.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304800" y="62484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9" name="Text Box 9"/>
          <p:cNvSpPr txBox="1">
            <a:spLocks noChangeArrowheads="1"/>
          </p:cNvSpPr>
          <p:nvPr/>
        </p:nvSpPr>
        <p:spPr bwMode="auto">
          <a:xfrm>
            <a:off x="8229600" y="-4763"/>
            <a:ext cx="885825" cy="461963"/>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50000"/>
              </a:spcBef>
              <a:spcAft>
                <a:spcPct val="0"/>
              </a:spcAft>
            </a:pPr>
            <a:r>
              <a:rPr lang="en-US" altLang="zh-CN" sz="2400" b="1">
                <a:solidFill>
                  <a:srgbClr val="FFFFFF"/>
                </a:solidFill>
                <a:latin typeface="Arial" charset="0"/>
                <a:cs typeface="Arial" charset="0"/>
              </a:rPr>
              <a:t>154b</a:t>
            </a:r>
            <a:endParaRPr lang="en-US" altLang="zh-CN" sz="2400" b="1">
              <a:solidFill>
                <a:srgbClr val="333333"/>
              </a:solidFill>
              <a:latin typeface="Arial" charset="0"/>
              <a:cs typeface="Arial" charset="0"/>
            </a:endParaRPr>
          </a:p>
        </p:txBody>
      </p:sp>
      <p:sp>
        <p:nvSpPr>
          <p:cNvPr id="43018" name="Rectangle 10"/>
          <p:cNvSpPr>
            <a:spLocks noChangeArrowheads="1"/>
          </p:cNvSpPr>
          <p:nvPr/>
        </p:nvSpPr>
        <p:spPr bwMode="auto">
          <a:xfrm>
            <a:off x="76200" y="2671763"/>
            <a:ext cx="4648200" cy="4110037"/>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fontAlgn="base">
              <a:spcBef>
                <a:spcPct val="0"/>
              </a:spcBef>
              <a:spcAft>
                <a:spcPct val="0"/>
              </a:spcAft>
              <a:buFontTx/>
              <a:buAutoNum type="arabicPeriod"/>
            </a:pPr>
            <a:r>
              <a:rPr lang="zh-CN" altLang="en-US" sz="2000" b="1">
                <a:solidFill>
                  <a:srgbClr val="333333"/>
                </a:solidFill>
                <a:latin typeface="Times New Roman" charset="0"/>
                <a:ea typeface="SimSun" charset="0"/>
              </a:rPr>
              <a:t>信徒怎么能说 “我是罪的奴仆” </a:t>
            </a:r>
            <a:r>
              <a:rPr lang="en-US" altLang="zh-CN" sz="2000" b="1">
                <a:solidFill>
                  <a:srgbClr val="333333"/>
                </a:solidFill>
                <a:latin typeface="Times New Roman" charset="0"/>
                <a:ea typeface="SimSun" charset="0"/>
              </a:rPr>
              <a:t>(7:14): </a:t>
            </a:r>
          </a:p>
          <a:p>
            <a:pPr marL="533400" indent="-533400" fontAlgn="base">
              <a:spcBef>
                <a:spcPct val="0"/>
              </a:spcBef>
              <a:spcAft>
                <a:spcPct val="0"/>
              </a:spcAft>
            </a:pPr>
            <a:r>
              <a:rPr lang="zh-CN" altLang="en-US" sz="2000" b="1">
                <a:solidFill>
                  <a:srgbClr val="333333"/>
                </a:solidFill>
                <a:latin typeface="Times New Roman" charset="0"/>
                <a:ea typeface="SimSun" charset="0"/>
              </a:rPr>
              <a:t>       这不符合保罗的思想：</a:t>
            </a:r>
          </a:p>
          <a:p>
            <a:pPr marL="914400" lvl="1" indent="-457200" fontAlgn="base">
              <a:spcBef>
                <a:spcPct val="0"/>
              </a:spcBef>
              <a:spcAft>
                <a:spcPct val="0"/>
              </a:spcAft>
            </a:pPr>
            <a:r>
              <a:rPr lang="en-US" altLang="zh-CN" sz="2000" b="1">
                <a:solidFill>
                  <a:srgbClr val="333333"/>
                </a:solidFill>
                <a:latin typeface="Times New Roman" charset="0"/>
                <a:ea typeface="SimSun" charset="0"/>
              </a:rPr>
              <a:t>    (6:6)</a:t>
            </a:r>
            <a:r>
              <a:rPr lang="zh-CN" altLang="en-US" sz="2000" b="1">
                <a:solidFill>
                  <a:srgbClr val="333333"/>
                </a:solidFill>
                <a:latin typeface="Times New Roman" charset="0"/>
                <a:ea typeface="SimSun" charset="0"/>
              </a:rPr>
              <a:t> “我们不再作罪的奴仆”</a:t>
            </a:r>
          </a:p>
          <a:p>
            <a:pPr marL="914400" lvl="1" indent="-457200" fontAlgn="base">
              <a:spcBef>
                <a:spcPct val="0"/>
              </a:spcBef>
              <a:spcAft>
                <a:spcPct val="0"/>
              </a:spcAft>
            </a:pPr>
            <a:r>
              <a:rPr lang="en-US" altLang="zh-CN" sz="2000" b="1">
                <a:solidFill>
                  <a:srgbClr val="333333"/>
                </a:solidFill>
                <a:latin typeface="Times New Roman" charset="0"/>
                <a:ea typeface="SimSun" charset="0"/>
              </a:rPr>
              <a:t>    (6:2) “</a:t>
            </a:r>
            <a:r>
              <a:rPr lang="zh-CN" altLang="en-US" sz="2000" b="1">
                <a:solidFill>
                  <a:srgbClr val="333333"/>
                </a:solidFill>
                <a:latin typeface="Times New Roman" charset="0"/>
                <a:ea typeface="SimSun" charset="0"/>
              </a:rPr>
              <a:t>已从罪里的了释放，并成为神的奴仆”</a:t>
            </a:r>
          </a:p>
          <a:p>
            <a:pPr marL="533400" indent="-533400" fontAlgn="base">
              <a:spcBef>
                <a:spcPct val="0"/>
              </a:spcBef>
              <a:spcAft>
                <a:spcPct val="0"/>
              </a:spcAft>
            </a:pPr>
            <a:r>
              <a:rPr lang="en-US" altLang="zh-CN" sz="2000" b="1">
                <a:solidFill>
                  <a:srgbClr val="333333"/>
                </a:solidFill>
                <a:latin typeface="Times New Roman" charset="0"/>
                <a:ea typeface="SimSun" charset="0"/>
              </a:rPr>
              <a:t>2.     “</a:t>
            </a:r>
            <a:r>
              <a:rPr lang="zh-CN" altLang="en-US" sz="2000" b="1">
                <a:solidFill>
                  <a:srgbClr val="333333"/>
                </a:solidFill>
                <a:latin typeface="Times New Roman" charset="0"/>
                <a:ea typeface="SimSun" charset="0"/>
              </a:rPr>
              <a:t>属肉体”不是指身体的情欲而是一种生活方式 </a:t>
            </a:r>
            <a:r>
              <a:rPr lang="en-US" altLang="zh-CN" sz="2000" b="1">
                <a:solidFill>
                  <a:srgbClr val="333333"/>
                </a:solidFill>
                <a:latin typeface="Times New Roman" charset="0"/>
                <a:ea typeface="SimSun" charset="0"/>
              </a:rPr>
              <a:t>(7:5 ff.)</a:t>
            </a:r>
          </a:p>
          <a:p>
            <a:pPr marL="533400" indent="-533400" fontAlgn="base">
              <a:spcBef>
                <a:spcPct val="0"/>
              </a:spcBef>
              <a:spcAft>
                <a:spcPct val="0"/>
              </a:spcAft>
            </a:pPr>
            <a:r>
              <a:rPr lang="en-US" altLang="zh-CN" sz="2000" b="1">
                <a:solidFill>
                  <a:srgbClr val="333333"/>
                </a:solidFill>
                <a:latin typeface="Times New Roman" charset="0"/>
                <a:ea typeface="SimSun" charset="0"/>
              </a:rPr>
              <a:t>3.     </a:t>
            </a:r>
            <a:r>
              <a:rPr lang="zh-CN" altLang="en-US" sz="2000" b="1">
                <a:solidFill>
                  <a:srgbClr val="333333"/>
                </a:solidFill>
                <a:latin typeface="Times New Roman" charset="0"/>
                <a:ea typeface="SimSun" charset="0"/>
              </a:rPr>
              <a:t>理论的构造</a:t>
            </a:r>
          </a:p>
          <a:p>
            <a:pPr marL="914400" lvl="1" indent="-457200" fontAlgn="base">
              <a:spcBef>
                <a:spcPct val="0"/>
              </a:spcBef>
              <a:spcAft>
                <a:spcPct val="0"/>
              </a:spcAft>
            </a:pPr>
            <a:r>
              <a:rPr lang="en-US" altLang="zh-CN" sz="2000" b="1">
                <a:solidFill>
                  <a:srgbClr val="333333"/>
                </a:solidFill>
                <a:latin typeface="Times New Roman" charset="0"/>
                <a:ea typeface="SimSun" charset="0"/>
              </a:rPr>
              <a:t>     7:7-25</a:t>
            </a:r>
            <a:r>
              <a:rPr lang="zh-CN" altLang="en-US" sz="2000" b="1">
                <a:solidFill>
                  <a:srgbClr val="333333"/>
                </a:solidFill>
                <a:latin typeface="Times New Roman" charset="0"/>
                <a:ea typeface="SimSun" charset="0"/>
              </a:rPr>
              <a:t>解释</a:t>
            </a:r>
            <a:r>
              <a:rPr lang="en-US" altLang="zh-CN" sz="2000" b="1">
                <a:solidFill>
                  <a:srgbClr val="333333"/>
                </a:solidFill>
                <a:latin typeface="Times New Roman" charset="0"/>
                <a:ea typeface="SimSun" charset="0"/>
              </a:rPr>
              <a:t>7:5 (</a:t>
            </a:r>
            <a:r>
              <a:rPr lang="zh-CN" altLang="en-US" sz="2000" b="1">
                <a:solidFill>
                  <a:srgbClr val="333333"/>
                </a:solidFill>
                <a:latin typeface="Times New Roman" charset="0"/>
                <a:ea typeface="SimSun" charset="0"/>
              </a:rPr>
              <a:t>信主之前</a:t>
            </a:r>
            <a:r>
              <a:rPr lang="en-US" altLang="zh-CN" sz="2000" b="1">
                <a:solidFill>
                  <a:srgbClr val="333333"/>
                </a:solidFill>
                <a:latin typeface="Times New Roman" charset="0"/>
                <a:ea typeface="SimSun" charset="0"/>
              </a:rPr>
              <a:t>)</a:t>
            </a:r>
          </a:p>
          <a:p>
            <a:pPr marL="914400" lvl="1" indent="-457200" fontAlgn="base">
              <a:spcBef>
                <a:spcPct val="0"/>
              </a:spcBef>
              <a:spcAft>
                <a:spcPct val="0"/>
              </a:spcAft>
            </a:pPr>
            <a:r>
              <a:rPr lang="en-US" altLang="zh-CN" sz="2000" b="1">
                <a:solidFill>
                  <a:srgbClr val="333333"/>
                </a:solidFill>
                <a:latin typeface="Times New Roman" charset="0"/>
                <a:ea typeface="SimSun" charset="0"/>
              </a:rPr>
              <a:t>     8:1-17</a:t>
            </a:r>
            <a:r>
              <a:rPr lang="zh-CN" altLang="en-US" sz="2000" b="1">
                <a:solidFill>
                  <a:srgbClr val="333333"/>
                </a:solidFill>
                <a:latin typeface="Times New Roman" charset="0"/>
                <a:ea typeface="SimSun" charset="0"/>
              </a:rPr>
              <a:t>解释</a:t>
            </a:r>
            <a:r>
              <a:rPr lang="en-US" altLang="zh-CN" sz="2000" b="1">
                <a:solidFill>
                  <a:srgbClr val="333333"/>
                </a:solidFill>
                <a:latin typeface="Times New Roman" charset="0"/>
                <a:ea typeface="SimSun" charset="0"/>
              </a:rPr>
              <a:t>7:6 (</a:t>
            </a:r>
            <a:r>
              <a:rPr lang="zh-CN" altLang="en-US" sz="2000" b="1">
                <a:solidFill>
                  <a:srgbClr val="333333"/>
                </a:solidFill>
                <a:latin typeface="Times New Roman" charset="0"/>
                <a:ea typeface="SimSun" charset="0"/>
              </a:rPr>
              <a:t>信主之后</a:t>
            </a:r>
            <a:r>
              <a:rPr lang="en-US" altLang="zh-CN" sz="2000" b="1">
                <a:solidFill>
                  <a:srgbClr val="333333"/>
                </a:solidFill>
                <a:latin typeface="Times New Roman" charset="0"/>
                <a:ea typeface="SimSun" charset="0"/>
              </a:rPr>
              <a:t>)</a:t>
            </a:r>
          </a:p>
          <a:p>
            <a:pPr marL="914400" lvl="1" indent="-457200" eaLnBrk="0" fontAlgn="base" hangingPunct="0">
              <a:lnSpc>
                <a:spcPct val="80000"/>
              </a:lnSpc>
              <a:spcBef>
                <a:spcPct val="20000"/>
              </a:spcBef>
              <a:spcAft>
                <a:spcPct val="0"/>
              </a:spcAft>
              <a:buFontTx/>
              <a:buChar char="-"/>
            </a:pPr>
            <a:endParaRPr lang="en-US" altLang="zh-CN" sz="2000" b="1">
              <a:solidFill>
                <a:srgbClr val="000000"/>
              </a:solidFill>
              <a:ea typeface="ＭＳ Ｐゴシック" charset="0"/>
              <a:cs typeface="ＭＳ Ｐゴシック" charset="0"/>
            </a:endParaRPr>
          </a:p>
        </p:txBody>
      </p:sp>
      <p:sp>
        <p:nvSpPr>
          <p:cNvPr id="43020" name="Rectangle 12"/>
          <p:cNvSpPr>
            <a:spLocks noChangeArrowheads="1"/>
          </p:cNvSpPr>
          <p:nvPr/>
        </p:nvSpPr>
        <p:spPr bwMode="auto">
          <a:xfrm>
            <a:off x="4953000" y="2590800"/>
            <a:ext cx="4191000" cy="4191000"/>
          </a:xfrm>
          <a:prstGeom prst="rect">
            <a:avLst/>
          </a:prstGeom>
          <a:solidFill>
            <a:srgbClr val="FCFCC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533400" indent="-533400" fontAlgn="base">
              <a:spcBef>
                <a:spcPct val="0"/>
              </a:spcBef>
              <a:spcAft>
                <a:spcPct val="0"/>
              </a:spcAft>
              <a:buFontTx/>
              <a:buAutoNum type="arabicPeriod"/>
            </a:pPr>
            <a:r>
              <a:rPr lang="zh-CN" altLang="en-US" sz="2000" b="1">
                <a:solidFill>
                  <a:srgbClr val="333333"/>
                </a:solidFill>
                <a:latin typeface="Times New Roman" charset="0"/>
                <a:ea typeface="SimSun" charset="0"/>
              </a:rPr>
              <a:t>信徒也会犯罪，因为保罗讲</a:t>
            </a:r>
            <a:r>
              <a:rPr lang="en-US" altLang="zh-CN" sz="2000" b="1">
                <a:solidFill>
                  <a:srgbClr val="333333"/>
                </a:solidFill>
                <a:latin typeface="Times New Roman" charset="0"/>
                <a:ea typeface="SimSun" charset="0"/>
              </a:rPr>
              <a:t>: </a:t>
            </a:r>
          </a:p>
          <a:p>
            <a:pPr marL="37931725" lvl="1" indent="-37474525" fontAlgn="base">
              <a:spcBef>
                <a:spcPct val="0"/>
              </a:spcBef>
              <a:spcAft>
                <a:spcPct val="0"/>
              </a:spcAft>
            </a:pPr>
            <a:r>
              <a:rPr lang="en-US" altLang="zh-CN" sz="2000" b="1">
                <a:solidFill>
                  <a:srgbClr val="333333"/>
                </a:solidFill>
                <a:latin typeface="Times New Roman" charset="0"/>
                <a:ea typeface="SimSun" charset="0"/>
              </a:rPr>
              <a:t>“</a:t>
            </a:r>
            <a:r>
              <a:rPr lang="zh-CN" altLang="en-US" sz="2000" b="1">
                <a:solidFill>
                  <a:srgbClr val="333333"/>
                </a:solidFill>
                <a:latin typeface="Times New Roman" charset="0"/>
                <a:ea typeface="SimSun" charset="0"/>
              </a:rPr>
              <a:t>不要容罪在你们必死的肉体上</a:t>
            </a:r>
          </a:p>
          <a:p>
            <a:pPr marL="37931725" lvl="1" indent="-37474525" fontAlgn="base">
              <a:spcBef>
                <a:spcPct val="0"/>
              </a:spcBef>
              <a:spcAft>
                <a:spcPct val="0"/>
              </a:spcAft>
            </a:pPr>
            <a:r>
              <a:rPr lang="zh-CN" altLang="en-US" sz="2000" b="1">
                <a:solidFill>
                  <a:srgbClr val="333333"/>
                </a:solidFill>
                <a:latin typeface="Times New Roman" charset="0"/>
                <a:ea typeface="SimSun" charset="0"/>
              </a:rPr>
              <a:t> 权，使你们顺从肉体的私欲”</a:t>
            </a:r>
          </a:p>
          <a:p>
            <a:pPr marL="37931725" lvl="1" indent="-37474525" fontAlgn="base">
              <a:spcBef>
                <a:spcPct val="0"/>
              </a:spcBef>
              <a:spcAft>
                <a:spcPct val="0"/>
              </a:spcAft>
            </a:pPr>
            <a:r>
              <a:rPr lang="zh-CN" altLang="en-US" sz="2000" b="1">
                <a:solidFill>
                  <a:srgbClr val="333333"/>
                </a:solidFill>
                <a:latin typeface="Times New Roman" charset="0"/>
                <a:ea typeface="SimSun" charset="0"/>
              </a:rPr>
              <a:t> </a:t>
            </a:r>
            <a:r>
              <a:rPr lang="en-US" altLang="zh-CN" sz="2000" b="1">
                <a:solidFill>
                  <a:srgbClr val="333333"/>
                </a:solidFill>
                <a:latin typeface="Times New Roman" charset="0"/>
                <a:ea typeface="SimSun" charset="0"/>
              </a:rPr>
              <a:t>(6:12)</a:t>
            </a:r>
          </a:p>
          <a:p>
            <a:pPr marL="533400" indent="-533400" fontAlgn="base">
              <a:spcBef>
                <a:spcPct val="0"/>
              </a:spcBef>
              <a:spcAft>
                <a:spcPct val="0"/>
              </a:spcAft>
              <a:buFontTx/>
              <a:buAutoNum type="arabicPeriod"/>
            </a:pPr>
            <a:r>
              <a:rPr lang="zh-CN" altLang="en-US" sz="2000" b="1">
                <a:solidFill>
                  <a:srgbClr val="333333"/>
                </a:solidFill>
                <a:latin typeface="Times New Roman" charset="0"/>
                <a:ea typeface="SimSun" charset="0"/>
              </a:rPr>
              <a:t>保罗形容他信主之前是一种无需挣扎的生命 </a:t>
            </a:r>
            <a:r>
              <a:rPr lang="en-US" altLang="zh-CN" sz="2000" b="1">
                <a:solidFill>
                  <a:srgbClr val="333333"/>
                </a:solidFill>
                <a:latin typeface="Times New Roman" charset="0"/>
                <a:ea typeface="SimSun" charset="0"/>
              </a:rPr>
              <a:t>(</a:t>
            </a:r>
            <a:r>
              <a:rPr lang="zh-CN" altLang="en-US" sz="2000" b="1">
                <a:solidFill>
                  <a:srgbClr val="333333"/>
                </a:solidFill>
                <a:latin typeface="Times New Roman" charset="0"/>
                <a:ea typeface="SimSun" charset="0"/>
              </a:rPr>
              <a:t>加</a:t>
            </a:r>
            <a:r>
              <a:rPr lang="en-US" altLang="zh-CN" sz="2000" b="1">
                <a:solidFill>
                  <a:srgbClr val="333333"/>
                </a:solidFill>
                <a:latin typeface="Times New Roman" charset="0"/>
                <a:ea typeface="SimSun" charset="0"/>
              </a:rPr>
              <a:t>1:14</a:t>
            </a:r>
            <a:r>
              <a:rPr lang="zh-CN" altLang="en-US" sz="2000" b="1">
                <a:solidFill>
                  <a:srgbClr val="333333"/>
                </a:solidFill>
                <a:latin typeface="Times New Roman" charset="0"/>
                <a:ea typeface="SimSun" charset="0"/>
              </a:rPr>
              <a:t>、</a:t>
            </a:r>
            <a:r>
              <a:rPr lang="ja-JP" altLang="en-US" sz="2000" b="1">
                <a:solidFill>
                  <a:srgbClr val="333333"/>
                </a:solidFill>
                <a:latin typeface="Times New Roman" charset="0"/>
                <a:ea typeface="SimSun" charset="0"/>
              </a:rPr>
              <a:t>腓</a:t>
            </a:r>
            <a:r>
              <a:rPr lang="zh-CN" altLang="en-US" sz="2000" b="1">
                <a:solidFill>
                  <a:srgbClr val="333333"/>
                </a:solidFill>
                <a:latin typeface="Times New Roman" charset="0"/>
                <a:ea typeface="SimSun" charset="0"/>
              </a:rPr>
              <a:t> </a:t>
            </a:r>
            <a:r>
              <a:rPr lang="en-US" altLang="zh-CN" sz="2000" b="1">
                <a:solidFill>
                  <a:srgbClr val="333333"/>
                </a:solidFill>
                <a:latin typeface="Times New Roman" charset="0"/>
                <a:ea typeface="SimSun" charset="0"/>
              </a:rPr>
              <a:t>3:5-6)</a:t>
            </a:r>
          </a:p>
          <a:p>
            <a:pPr marL="533400" indent="-533400" fontAlgn="base">
              <a:spcBef>
                <a:spcPct val="0"/>
              </a:spcBef>
              <a:spcAft>
                <a:spcPct val="0"/>
              </a:spcAft>
            </a:pPr>
            <a:r>
              <a:rPr lang="en-US" altLang="zh-CN" sz="2000" b="1">
                <a:solidFill>
                  <a:srgbClr val="333333"/>
                </a:solidFill>
                <a:latin typeface="Times New Roman" charset="0"/>
                <a:ea typeface="SimSun" charset="0"/>
              </a:rPr>
              <a:t>3.     </a:t>
            </a:r>
            <a:r>
              <a:rPr lang="zh-CN" altLang="en-US" sz="2000" b="1">
                <a:solidFill>
                  <a:srgbClr val="333333"/>
                </a:solidFill>
                <a:latin typeface="Times New Roman" charset="0"/>
                <a:ea typeface="SimSun" charset="0"/>
              </a:rPr>
              <a:t>用现在时态形容当前的挣扎</a:t>
            </a:r>
          </a:p>
          <a:p>
            <a:pPr marL="533400" indent="-533400" fontAlgn="base">
              <a:spcBef>
                <a:spcPct val="0"/>
              </a:spcBef>
              <a:spcAft>
                <a:spcPct val="0"/>
              </a:spcAft>
              <a:buFontTx/>
              <a:buAutoNum type="arabicPeriod" startAt="4"/>
            </a:pPr>
            <a:r>
              <a:rPr lang="en-US" altLang="zh-CN" sz="2000" b="1">
                <a:solidFill>
                  <a:srgbClr val="333333"/>
                </a:solidFill>
                <a:latin typeface="Times New Roman" charset="0"/>
                <a:ea typeface="SimSun" charset="0"/>
              </a:rPr>
              <a:t>6-8 </a:t>
            </a:r>
            <a:r>
              <a:rPr lang="zh-CN" altLang="en-US" sz="2000" b="1">
                <a:solidFill>
                  <a:srgbClr val="333333"/>
                </a:solidFill>
                <a:latin typeface="Times New Roman" charset="0"/>
                <a:ea typeface="SimSun" charset="0"/>
              </a:rPr>
              <a:t>章形容成圣 </a:t>
            </a:r>
            <a:r>
              <a:rPr lang="en-US" altLang="zh-CN" sz="2000" b="1">
                <a:solidFill>
                  <a:srgbClr val="333333"/>
                </a:solidFill>
                <a:latin typeface="Times New Roman" charset="0"/>
                <a:ea typeface="SimSun" charset="0"/>
              </a:rPr>
              <a:t>(</a:t>
            </a:r>
            <a:r>
              <a:rPr lang="zh-CN" altLang="en-US" sz="2000" b="1">
                <a:solidFill>
                  <a:srgbClr val="333333"/>
                </a:solidFill>
                <a:latin typeface="Times New Roman" charset="0"/>
                <a:ea typeface="SimSun" charset="0"/>
              </a:rPr>
              <a:t>有关信主之后</a:t>
            </a:r>
            <a:r>
              <a:rPr lang="en-US" altLang="zh-CN" sz="2000" b="1">
                <a:solidFill>
                  <a:srgbClr val="333333"/>
                </a:solidFill>
                <a:latin typeface="Times New Roman" charset="0"/>
                <a:ea typeface="SimSun" charset="0"/>
              </a:rPr>
              <a:t>)</a:t>
            </a:r>
          </a:p>
          <a:p>
            <a:pPr marL="533400" indent="-533400" fontAlgn="base">
              <a:spcBef>
                <a:spcPct val="0"/>
              </a:spcBef>
              <a:spcAft>
                <a:spcPct val="0"/>
              </a:spcAft>
              <a:buFontTx/>
              <a:buAutoNum type="arabicPeriod" startAt="4"/>
            </a:pPr>
            <a:r>
              <a:rPr lang="zh-CN" altLang="en-US" sz="2000" b="1">
                <a:solidFill>
                  <a:srgbClr val="333333"/>
                </a:solidFill>
                <a:latin typeface="Times New Roman" charset="0"/>
                <a:ea typeface="SimSun" charset="0"/>
              </a:rPr>
              <a:t>事实</a:t>
            </a:r>
            <a:r>
              <a:rPr lang="en-US" altLang="zh-CN" sz="2000" b="1">
                <a:solidFill>
                  <a:srgbClr val="333333"/>
                </a:solidFill>
                <a:latin typeface="Times New Roman" charset="0"/>
                <a:ea typeface="SimSun" charset="0"/>
              </a:rPr>
              <a:t>: </a:t>
            </a:r>
            <a:r>
              <a:rPr lang="zh-CN" altLang="en-US" sz="2000" b="1">
                <a:solidFill>
                  <a:srgbClr val="333333"/>
                </a:solidFill>
                <a:latin typeface="Times New Roman" charset="0"/>
                <a:ea typeface="SimSun" charset="0"/>
              </a:rPr>
              <a:t>基督徒会不断地经历罪的 挣扎。</a:t>
            </a:r>
            <a:endParaRPr lang="en-US" altLang="zh-CN" sz="2000" b="1">
              <a:solidFill>
                <a:srgbClr val="333333"/>
              </a:solidFill>
              <a:latin typeface="Times New Roman" charset="0"/>
              <a:ea typeface="SimSun" charset="0"/>
            </a:endParaRPr>
          </a:p>
        </p:txBody>
      </p:sp>
    </p:spTree>
    <p:extLst>
      <p:ext uri="{BB962C8B-B14F-4D97-AF65-F5344CB8AC3E}">
        <p14:creationId xmlns:p14="http://schemas.microsoft.com/office/powerpoint/2010/main" val="1663549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0-#ppt_w/2"/>
                                          </p:val>
                                        </p:tav>
                                        <p:tav tm="100000">
                                          <p:val>
                                            <p:strVal val="#ppt_x"/>
                                          </p:val>
                                        </p:tav>
                                      </p:tavLst>
                                    </p:anim>
                                    <p:anim calcmode="lin" valueType="num">
                                      <p:cBhvr additive="base">
                                        <p:cTn id="8" dur="500" fill="hold"/>
                                        <p:tgtEl>
                                          <p:spTgt spid="4301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mediacall" presetSubtype="0" fill="hold" nodeType="afterEffect">
                                  <p:stCondLst>
                                    <p:cond delay="0"/>
                                  </p:stCondLst>
                                  <p:childTnLst>
                                    <p:cmd type="call" cmd="playFrom(0.0)">
                                      <p:cBhvr>
                                        <p:cTn id="11" dur="1" fill="hold"/>
                                        <p:tgtEl>
                                          <p:spTgt spid="43014"/>
                                        </p:tgtEl>
                                      </p:cBhvr>
                                    </p:cmd>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43018">
                                            <p:txEl>
                                              <p:pRg st="0" end="0"/>
                                            </p:txEl>
                                          </p:spTgt>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whoosh.wav"/>
                                        </p:tgtEl>
                                      </p:cMediaNode>
                                    </p:audio>
                                  </p:sub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3018">
                                            <p:txEl>
                                              <p:pRg st="1" end="1"/>
                                            </p:txEl>
                                          </p:spTgt>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whoosh.wav"/>
                                        </p:tgtEl>
                                      </p:cMediaNode>
                                    </p:audio>
                                  </p:subTnLst>
                                </p:cTn>
                              </p:par>
                              <p:par>
                                <p:cTn id="20" presetID="1" presetClass="entr" presetSubtype="0" fill="hold" grpId="0" nodeType="withEffect">
                                  <p:stCondLst>
                                    <p:cond delay="0"/>
                                  </p:stCondLst>
                                  <p:childTnLst>
                                    <p:set>
                                      <p:cBhvr>
                                        <p:cTn id="21" dur="1" fill="hold">
                                          <p:stCondLst>
                                            <p:cond delay="499"/>
                                          </p:stCondLst>
                                        </p:cTn>
                                        <p:tgtEl>
                                          <p:spTgt spid="43018">
                                            <p:txEl>
                                              <p:pRg st="2" end="2"/>
                                            </p:txEl>
                                          </p:spTgt>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whoosh.wav"/>
                                        </p:tgtEl>
                                      </p:cMediaNode>
                                    </p:audio>
                                  </p:subTnLst>
                                </p:cTn>
                              </p:par>
                              <p:par>
                                <p:cTn id="22" presetID="1" presetClass="entr" presetSubtype="0" fill="hold" grpId="0" nodeType="withEffect">
                                  <p:stCondLst>
                                    <p:cond delay="0"/>
                                  </p:stCondLst>
                                  <p:childTnLst>
                                    <p:set>
                                      <p:cBhvr>
                                        <p:cTn id="23" dur="1" fill="hold">
                                          <p:stCondLst>
                                            <p:cond delay="499"/>
                                          </p:stCondLst>
                                        </p:cTn>
                                        <p:tgtEl>
                                          <p:spTgt spid="43018">
                                            <p:txEl>
                                              <p:pRg st="3" end="3"/>
                                            </p:txEl>
                                          </p:spTgt>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whoosh.wav"/>
                                        </p:tgtEl>
                                      </p:cMediaNode>
                                    </p:audio>
                                  </p:sub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43018">
                                            <p:txEl>
                                              <p:pRg st="4" end="4"/>
                                            </p:txEl>
                                          </p:spTgt>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whoosh.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499"/>
                                          </p:stCondLst>
                                        </p:cTn>
                                        <p:tgtEl>
                                          <p:spTgt spid="43018">
                                            <p:txEl>
                                              <p:pRg st="5" end="5"/>
                                            </p:txEl>
                                          </p:spTgt>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whoosh.wav"/>
                                        </p:tgtEl>
                                      </p:cMediaNode>
                                    </p:audio>
                                  </p:subTnLst>
                                </p:cTn>
                              </p:par>
                              <p:par>
                                <p:cTn id="32" presetID="1" presetClass="entr" presetSubtype="0" fill="hold" grpId="0" nodeType="withEffect">
                                  <p:stCondLst>
                                    <p:cond delay="0"/>
                                  </p:stCondLst>
                                  <p:childTnLst>
                                    <p:set>
                                      <p:cBhvr>
                                        <p:cTn id="33" dur="1" fill="hold">
                                          <p:stCondLst>
                                            <p:cond delay="499"/>
                                          </p:stCondLst>
                                        </p:cTn>
                                        <p:tgtEl>
                                          <p:spTgt spid="43018">
                                            <p:txEl>
                                              <p:pRg st="6" end="6"/>
                                            </p:txEl>
                                          </p:spTgt>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whoosh.wav"/>
                                        </p:tgtEl>
                                      </p:cMediaNode>
                                    </p:audio>
                                  </p:subTnLst>
                                </p:cTn>
                              </p:par>
                              <p:par>
                                <p:cTn id="34" presetID="1" presetClass="entr" presetSubtype="0" fill="hold" grpId="0" nodeType="withEffect">
                                  <p:stCondLst>
                                    <p:cond delay="0"/>
                                  </p:stCondLst>
                                  <p:childTnLst>
                                    <p:set>
                                      <p:cBhvr>
                                        <p:cTn id="35" dur="1" fill="hold">
                                          <p:stCondLst>
                                            <p:cond delay="499"/>
                                          </p:stCondLst>
                                        </p:cTn>
                                        <p:tgtEl>
                                          <p:spTgt spid="43018">
                                            <p:txEl>
                                              <p:pRg st="7" end="7"/>
                                            </p:txEl>
                                          </p:spTgt>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whoosh.wav"/>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499"/>
                                          </p:stCondLst>
                                        </p:cTn>
                                        <p:tgtEl>
                                          <p:spTgt spid="43020">
                                            <p:txEl>
                                              <p:pRg st="0" end="0"/>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499"/>
                                          </p:stCondLst>
                                        </p:cTn>
                                        <p:tgtEl>
                                          <p:spTgt spid="43020">
                                            <p:txEl>
                                              <p:pRg st="1" end="1"/>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499"/>
                                          </p:stCondLst>
                                        </p:cTn>
                                        <p:tgtEl>
                                          <p:spTgt spid="43020">
                                            <p:txEl>
                                              <p:pRg st="2" end="2"/>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499"/>
                                          </p:stCondLst>
                                        </p:cTn>
                                        <p:tgtEl>
                                          <p:spTgt spid="43020">
                                            <p:txEl>
                                              <p:pRg st="3" end="3"/>
                                            </p:txEl>
                                          </p:spTgt>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499"/>
                                          </p:stCondLst>
                                        </p:cTn>
                                        <p:tgtEl>
                                          <p:spTgt spid="43020">
                                            <p:txEl>
                                              <p:pRg st="4" end="4"/>
                                            </p:txEl>
                                          </p:spTgt>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499"/>
                                          </p:stCondLst>
                                        </p:cTn>
                                        <p:tgtEl>
                                          <p:spTgt spid="43020">
                                            <p:txEl>
                                              <p:pRg st="5" end="5"/>
                                            </p:txEl>
                                          </p:spTgt>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499"/>
                                          </p:stCondLst>
                                        </p:cTn>
                                        <p:tgtEl>
                                          <p:spTgt spid="43020">
                                            <p:txEl>
                                              <p:pRg st="6" end="6"/>
                                            </p:txEl>
                                          </p:spTgt>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499"/>
                                          </p:stCondLst>
                                        </p:cTn>
                                        <p:tgtEl>
                                          <p:spTgt spid="4302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numSld="7">
                <p:cTn id="62" fill="hold" display="0">
                  <p:stCondLst>
                    <p:cond delay="indefinite"/>
                  </p:stCondLst>
                  <p:endCondLst>
                    <p:cond evt="onPrev" delay="0">
                      <p:tgtEl>
                        <p:sldTgt/>
                      </p:tgtEl>
                    </p:cond>
                    <p:cond evt="onStopAudio" delay="0">
                      <p:tgtEl>
                        <p:sldTgt/>
                      </p:tgtEl>
                    </p:cond>
                  </p:endCondLst>
                </p:cTn>
                <p:tgtEl>
                  <p:spTgt spid="43014"/>
                </p:tgtEl>
              </p:cMediaNode>
            </p:audio>
          </p:childTnLst>
        </p:cTn>
      </p:par>
    </p:tnLst>
    <p:bldLst>
      <p:bldP spid="43018" grpId="0" build="p" autoUpdateAnimBg="0"/>
      <p:bldP spid="43020" grpId="0" build="p"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131037307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3"/>
          <p:cNvSpPr>
            <a:spLocks noGrp="1" noChangeArrowheads="1"/>
          </p:cNvSpPr>
          <p:nvPr>
            <p:ph type="subTitle" idx="1"/>
          </p:nvPr>
        </p:nvSpPr>
        <p:spPr/>
        <p:txBody>
          <a:bodyPr/>
          <a:lstStyle/>
          <a:p>
            <a:r>
              <a:rPr lang="zh-CN" altLang="en-US" sz="4400" b="1" i="1">
                <a:solidFill>
                  <a:srgbClr val="FFFFFF"/>
                </a:solidFill>
                <a:latin typeface="Arial" charset="0"/>
                <a:ea typeface="SimSun" charset="0"/>
                <a:cs typeface="SimSun" charset="0"/>
              </a:rPr>
              <a:t>成圣的能力仰赖圣灵</a:t>
            </a:r>
          </a:p>
        </p:txBody>
      </p:sp>
      <p:sp>
        <p:nvSpPr>
          <p:cNvPr id="633857" name="Rectangle 2"/>
          <p:cNvSpPr>
            <a:spLocks noGrp="1" noChangeArrowheads="1"/>
          </p:cNvSpPr>
          <p:nvPr>
            <p:ph type="ctrTitle"/>
          </p:nvPr>
        </p:nvSpPr>
        <p:spPr>
          <a:xfrm>
            <a:off x="685800" y="2130425"/>
            <a:ext cx="7772400" cy="1470025"/>
          </a:xfrm>
        </p:spPr>
        <p:txBody>
          <a:bodyPr/>
          <a:lstStyle/>
          <a:p>
            <a:r>
              <a:rPr lang="zh-CN" altLang="en-US" sz="7200">
                <a:solidFill>
                  <a:srgbClr val="FFFFFF"/>
                </a:solidFill>
                <a:latin typeface="Arial" charset="0"/>
                <a:ea typeface="SimSun" charset="0"/>
                <a:cs typeface="SimSun" charset="0"/>
              </a:rPr>
              <a:t>罗马书八章</a:t>
            </a:r>
          </a:p>
        </p:txBody>
      </p:sp>
      <p:sp>
        <p:nvSpPr>
          <p:cNvPr id="633859" name="Text Box 4"/>
          <p:cNvSpPr txBox="1">
            <a:spLocks noChangeArrowheads="1"/>
          </p:cNvSpPr>
          <p:nvPr/>
        </p:nvSpPr>
        <p:spPr bwMode="auto">
          <a:xfrm>
            <a:off x="8305800" y="0"/>
            <a:ext cx="811213"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0"/>
              </a:spcBef>
              <a:spcAft>
                <a:spcPct val="0"/>
              </a:spcAft>
            </a:pPr>
            <a:r>
              <a:rPr lang="en-US" altLang="zh-CN" sz="2400" b="1">
                <a:solidFill>
                  <a:srgbClr val="FFFFFF"/>
                </a:solidFill>
                <a:ea typeface="ＭＳ Ｐゴシック" charset="0"/>
                <a:cs typeface="Osaka" charset="0"/>
              </a:rPr>
              <a:t>154b</a:t>
            </a:r>
          </a:p>
        </p:txBody>
      </p:sp>
    </p:spTree>
    <p:extLst>
      <p:ext uri="{BB962C8B-B14F-4D97-AF65-F5344CB8AC3E}">
        <p14:creationId xmlns:p14="http://schemas.microsoft.com/office/powerpoint/2010/main" val="2089471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655847"/>
            <a:ext cx="9144000" cy="5229537"/>
          </a:xfrm>
          <a:prstGeom prst="rect">
            <a:avLst/>
          </a:prstGeom>
        </p:spPr>
      </p:pic>
      <p:sp>
        <p:nvSpPr>
          <p:cNvPr id="2" name="Title 1"/>
          <p:cNvSpPr>
            <a:spLocks noGrp="1"/>
          </p:cNvSpPr>
          <p:nvPr>
            <p:ph type="title"/>
          </p:nvPr>
        </p:nvSpPr>
        <p:spPr>
          <a:xfrm>
            <a:off x="0" y="277813"/>
            <a:ext cx="9144000" cy="1139825"/>
          </a:xfrm>
        </p:spPr>
        <p:txBody>
          <a:bodyPr/>
          <a:lstStyle/>
          <a:p>
            <a:r>
              <a:rPr lang="zh-CN" altLang="en-US" sz="5400" dirty="0">
                <a:latin typeface="MS PGothic" panose="020B0600070205080204" pitchFamily="34" charset="-128"/>
                <a:ea typeface="MS PGothic" panose="020B0600070205080204" pitchFamily="34" charset="-128"/>
              </a:rPr>
              <a:t>什么时候死亡来到这个世界</a:t>
            </a:r>
            <a:r>
              <a:rPr lang="en-US" sz="5400" b="1" dirty="0">
                <a:latin typeface="MS PGothic" panose="020B0600070205080204" pitchFamily="34" charset="-128"/>
                <a:ea typeface="MS PGothic" panose="020B0600070205080204" pitchFamily="34" charset="-128"/>
              </a:rPr>
              <a:t>?</a:t>
            </a:r>
          </a:p>
        </p:txBody>
      </p:sp>
    </p:spTree>
    <p:extLst>
      <p:ext uri="{BB962C8B-B14F-4D97-AF65-F5344CB8AC3E}">
        <p14:creationId xmlns:p14="http://schemas.microsoft.com/office/powerpoint/2010/main" val="3158490323"/>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3875" name="Rectangle 3"/>
          <p:cNvSpPr>
            <a:spLocks noGrp="1" noChangeArrowheads="1"/>
          </p:cNvSpPr>
          <p:nvPr>
            <p:ph type="title"/>
          </p:nvPr>
        </p:nvSpPr>
        <p:spPr>
          <a:xfrm>
            <a:off x="0" y="0"/>
            <a:ext cx="9144000" cy="1524000"/>
          </a:xfrm>
          <a:effectLst>
            <a:outerShdw blurRad="63500" dist="35921" dir="2700000" algn="ctr" rotWithShape="0">
              <a:srgbClr val="000000">
                <a:alpha val="74997"/>
              </a:srgbClr>
            </a:outerShdw>
          </a:effectLst>
        </p:spPr>
        <p:txBody>
          <a:bodyPr/>
          <a:lstStyle/>
          <a:p>
            <a:pPr eaLnBrk="1" hangingPunct="1">
              <a:defRPr/>
            </a:pPr>
            <a:r>
              <a:rPr lang="zh-CN" altLang="en-US">
                <a:latin typeface="Tahoma" charset="0"/>
                <a:ea typeface="ＭＳ Ｐゴシック" charset="0"/>
                <a:cs typeface="ＭＳ Ｐゴシック" charset="0"/>
              </a:rPr>
              <a:t>称义所赋予的成圣 </a:t>
            </a:r>
            <a:r>
              <a:rPr lang="en-US" altLang="zh-CN">
                <a:latin typeface="Tahoma" charset="0"/>
                <a:ea typeface="ＭＳ Ｐゴシック" charset="0"/>
                <a:cs typeface="ＭＳ Ｐゴシック" charset="0"/>
              </a:rPr>
              <a:t>(Rom. 6–8)</a:t>
            </a:r>
          </a:p>
        </p:txBody>
      </p:sp>
      <p:sp>
        <p:nvSpPr>
          <p:cNvPr id="463876" name="Text Box 4"/>
          <p:cNvSpPr txBox="1">
            <a:spLocks noChangeArrowheads="1"/>
          </p:cNvSpPr>
          <p:nvPr/>
        </p:nvSpPr>
        <p:spPr bwMode="auto">
          <a:xfrm>
            <a:off x="0" y="1412776"/>
            <a:ext cx="9144000" cy="646331"/>
          </a:xfrm>
          <a:prstGeom prst="rect">
            <a:avLst/>
          </a:prstGeom>
          <a:noFill/>
          <a:ln w="9525">
            <a:noFill/>
            <a:miter lim="800000"/>
            <a:headEnd/>
            <a:tailEnd/>
          </a:ln>
          <a:effectLst>
            <a:outerShdw dist="38100" dir="2700000" algn="ctr" rotWithShape="0">
              <a:srgbClr val="808080">
                <a:alpha val="42999"/>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50000"/>
              </a:spcBef>
              <a:spcAft>
                <a:spcPct val="0"/>
              </a:spcAft>
              <a:defRPr/>
            </a:pPr>
            <a:r>
              <a:rPr lang="zh-CN" altLang="en-US"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基督的宝血如何应用中我们身上</a:t>
            </a:r>
            <a:r>
              <a:rPr lang="en-US" altLang="zh-CN"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p>
        </p:txBody>
      </p:sp>
      <p:grpSp>
        <p:nvGrpSpPr>
          <p:cNvPr id="2" name="Group 12"/>
          <p:cNvGrpSpPr>
            <a:grpSpLocks/>
          </p:cNvGrpSpPr>
          <p:nvPr/>
        </p:nvGrpSpPr>
        <p:grpSpPr bwMode="auto">
          <a:xfrm>
            <a:off x="0" y="2240632"/>
            <a:ext cx="3048000" cy="3276600"/>
            <a:chOff x="0" y="1440"/>
            <a:chExt cx="1920" cy="2064"/>
          </a:xfrm>
          <a:effectLst/>
        </p:grpSpPr>
        <p:sp>
          <p:nvSpPr>
            <p:cNvPr id="258060" name="Oval 11"/>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lstStyle/>
            <a:p>
              <a:pPr fontAlgn="base">
                <a:spcBef>
                  <a:spcPct val="0"/>
                </a:spcBef>
                <a:spcAft>
                  <a:spcPct val="0"/>
                </a:spcAft>
                <a:defRPr/>
              </a:pPr>
              <a:endParaRPr lang="zh-CN" altLang="en-US" sz="3200" b="1">
                <a:solidFill>
                  <a:srgbClr val="FFFFFF"/>
                </a:solidFill>
                <a:effectLst>
                  <a:outerShdw blurRad="38100" dist="38100" dir="2700000" algn="tl">
                    <a:srgbClr val="000000"/>
                  </a:outerShdw>
                </a:effectLst>
                <a:latin typeface="Times New Roman" charset="0"/>
                <a:ea typeface="ＭＳ Ｐゴシック" charset="-128"/>
                <a:cs typeface="ＭＳ Ｐゴシック" charset="-128"/>
              </a:endParaRPr>
            </a:p>
          </p:txBody>
        </p:sp>
        <p:sp>
          <p:nvSpPr>
            <p:cNvPr id="463877" name="Text Box 5"/>
            <p:cNvSpPr txBox="1">
              <a:spLocks noChangeArrowheads="1"/>
            </p:cNvSpPr>
            <p:nvPr/>
          </p:nvSpPr>
          <p:spPr bwMode="auto">
            <a:xfrm>
              <a:off x="0" y="1776"/>
              <a:ext cx="1872" cy="1629"/>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50000"/>
                </a:spcBef>
                <a:spcAft>
                  <a:spcPct val="0"/>
                </a:spcAft>
                <a:defRPr/>
              </a:pPr>
              <a:r>
                <a:rPr lang="en-US" altLang="zh-CN"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6</a:t>
              </a:r>
              <a:r>
                <a:rPr lang="zh-CN" altLang="en-US"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章</a:t>
              </a:r>
              <a:br>
                <a:rPr lang="zh-CN" altLang="en-US"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lang="zh-CN" altLang="en-US"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新基础</a:t>
              </a:r>
            </a:p>
            <a:p>
              <a:pPr algn="ctr" eaLnBrk="1" fontAlgn="base" hangingPunct="1">
                <a:spcBef>
                  <a:spcPct val="50000"/>
                </a:spcBef>
                <a:spcAft>
                  <a:spcPct val="0"/>
                </a:spcAft>
                <a:defRPr/>
              </a:pPr>
              <a:r>
                <a:rPr lang="en-US" altLang="zh-CN"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br>
                <a:rPr lang="en-US" altLang="zh-CN"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lang="zh-CN" altLang="en-US"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身份</a:t>
              </a:r>
            </a:p>
          </p:txBody>
        </p:sp>
      </p:grpSp>
      <p:grpSp>
        <p:nvGrpSpPr>
          <p:cNvPr id="3" name="Group 13"/>
          <p:cNvGrpSpPr>
            <a:grpSpLocks/>
          </p:cNvGrpSpPr>
          <p:nvPr/>
        </p:nvGrpSpPr>
        <p:grpSpPr bwMode="auto">
          <a:xfrm>
            <a:off x="3048000" y="2240632"/>
            <a:ext cx="3048000" cy="3276600"/>
            <a:chOff x="1920" y="1440"/>
            <a:chExt cx="1920" cy="2064"/>
          </a:xfrm>
          <a:effectLst/>
        </p:grpSpPr>
        <p:sp>
          <p:nvSpPr>
            <p:cNvPr id="258058"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lstStyle/>
            <a:p>
              <a:pPr fontAlgn="base">
                <a:spcBef>
                  <a:spcPct val="0"/>
                </a:spcBef>
                <a:spcAft>
                  <a:spcPct val="0"/>
                </a:spcAft>
                <a:defRPr/>
              </a:pPr>
              <a:endParaRPr lang="zh-CN" altLang="en-US" sz="3200" b="1">
                <a:solidFill>
                  <a:srgbClr val="FFFFFF"/>
                </a:solidFill>
                <a:effectLst>
                  <a:outerShdw blurRad="38100" dist="38100" dir="2700000" algn="tl">
                    <a:srgbClr val="000000"/>
                  </a:outerShdw>
                </a:effectLst>
                <a:latin typeface="Times New Roman" charset="0"/>
                <a:ea typeface="ＭＳ Ｐゴシック" charset="-128"/>
                <a:cs typeface="ＭＳ Ｐゴシック" charset="-128"/>
              </a:endParaRPr>
            </a:p>
          </p:txBody>
        </p:sp>
        <p:sp>
          <p:nvSpPr>
            <p:cNvPr id="463878" name="Text Box 6"/>
            <p:cNvSpPr txBox="1">
              <a:spLocks noChangeArrowheads="1"/>
            </p:cNvSpPr>
            <p:nvPr/>
          </p:nvSpPr>
          <p:spPr bwMode="auto">
            <a:xfrm>
              <a:off x="1944" y="1776"/>
              <a:ext cx="1872" cy="1629"/>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50000"/>
                </a:spcBef>
                <a:spcAft>
                  <a:spcPct val="0"/>
                </a:spcAft>
                <a:defRPr/>
              </a:pPr>
              <a:r>
                <a:rPr lang="en-US" altLang="zh-CN"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7</a:t>
              </a:r>
              <a:r>
                <a:rPr lang="zh-CN" altLang="en-US"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章</a:t>
              </a:r>
              <a:br>
                <a:rPr lang="zh-CN" altLang="en-US"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lang="zh-CN" altLang="en-US"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新关系</a:t>
              </a:r>
            </a:p>
            <a:p>
              <a:pPr algn="ctr" eaLnBrk="1" fontAlgn="base" hangingPunct="1">
                <a:spcBef>
                  <a:spcPct val="50000"/>
                </a:spcBef>
                <a:spcAft>
                  <a:spcPct val="0"/>
                </a:spcAft>
                <a:defRPr/>
              </a:pPr>
              <a:r>
                <a:rPr lang="en-US" altLang="zh-CN"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br>
                <a:rPr lang="en-US" altLang="zh-CN"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lang="zh-CN" altLang="en-US"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自由</a:t>
              </a:r>
            </a:p>
          </p:txBody>
        </p:sp>
      </p:grpSp>
      <p:grpSp>
        <p:nvGrpSpPr>
          <p:cNvPr id="4" name="Group 14"/>
          <p:cNvGrpSpPr>
            <a:grpSpLocks/>
          </p:cNvGrpSpPr>
          <p:nvPr/>
        </p:nvGrpSpPr>
        <p:grpSpPr bwMode="auto">
          <a:xfrm>
            <a:off x="6096000" y="2240632"/>
            <a:ext cx="3048000" cy="3276600"/>
            <a:chOff x="3840" y="1440"/>
            <a:chExt cx="1920" cy="2064"/>
          </a:xfrm>
          <a:effectLst/>
        </p:grpSpPr>
        <p:sp>
          <p:nvSpPr>
            <p:cNvPr id="258056" name="Oval 10"/>
            <p:cNvSpPr>
              <a:spLocks noChangeArrowheads="1"/>
            </p:cNvSpPr>
            <p:nvPr/>
          </p:nvSpPr>
          <p:spPr bwMode="auto">
            <a:xfrm>
              <a:off x="3840" y="1440"/>
              <a:ext cx="1920" cy="2064"/>
            </a:xfrm>
            <a:prstGeom prst="ellipse">
              <a:avLst/>
            </a:prstGeom>
            <a:gradFill rotWithShape="0">
              <a:gsLst>
                <a:gs pos="0">
                  <a:srgbClr val="2915FF"/>
                </a:gs>
                <a:gs pos="100000">
                  <a:srgbClr val="130A76"/>
                </a:gs>
              </a:gsLst>
              <a:path path="shape">
                <a:fillToRect l="50000" t="50000" r="50000" b="50000"/>
              </a:path>
            </a:gradFill>
            <a:ln w="9525">
              <a:solidFill>
                <a:schemeClr val="tx1"/>
              </a:solidFill>
              <a:round/>
              <a:headEnd/>
              <a:tailEnd/>
            </a:ln>
          </p:spPr>
          <p:txBody>
            <a:bodyPr wrap="none" anchor="ctr"/>
            <a:lstStyle/>
            <a:p>
              <a:pPr fontAlgn="base">
                <a:spcBef>
                  <a:spcPct val="0"/>
                </a:spcBef>
                <a:spcAft>
                  <a:spcPct val="0"/>
                </a:spcAft>
                <a:defRPr/>
              </a:pPr>
              <a:endParaRPr lang="zh-CN" altLang="en-US" sz="3200" b="1">
                <a:solidFill>
                  <a:srgbClr val="FFFFFF"/>
                </a:solidFill>
                <a:effectLst>
                  <a:outerShdw blurRad="38100" dist="38100" dir="2700000" algn="tl">
                    <a:srgbClr val="000000"/>
                  </a:outerShdw>
                </a:effectLst>
                <a:latin typeface="Times New Roman" charset="0"/>
                <a:ea typeface="ＭＳ Ｐゴシック" charset="-128"/>
                <a:cs typeface="ＭＳ Ｐゴシック" charset="-128"/>
              </a:endParaRPr>
            </a:p>
          </p:txBody>
        </p:sp>
        <p:sp>
          <p:nvSpPr>
            <p:cNvPr id="463879" name="Text Box 7"/>
            <p:cNvSpPr txBox="1">
              <a:spLocks noChangeArrowheads="1"/>
            </p:cNvSpPr>
            <p:nvPr/>
          </p:nvSpPr>
          <p:spPr bwMode="auto">
            <a:xfrm>
              <a:off x="3888" y="1776"/>
              <a:ext cx="1872" cy="1629"/>
            </a:xfrm>
            <a:prstGeom prst="rect">
              <a:avLst/>
            </a:prstGeom>
            <a:noFill/>
            <a:ln w="9525">
              <a:noFill/>
              <a:miter lim="800000"/>
              <a:headEnd/>
              <a:tailEnd/>
            </a:ln>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50000"/>
                </a:spcBef>
                <a:spcAft>
                  <a:spcPct val="0"/>
                </a:spcAft>
                <a:defRPr/>
              </a:pPr>
              <a:r>
                <a:rPr lang="en-US" altLang="zh-CN"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8</a:t>
              </a:r>
              <a:r>
                <a:rPr lang="zh-CN" altLang="en-US"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章</a:t>
              </a:r>
              <a:br>
                <a:rPr lang="zh-CN" altLang="en-US"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lang="zh-CN" altLang="en-US"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新能力</a:t>
              </a:r>
            </a:p>
            <a:p>
              <a:pPr algn="ctr" eaLnBrk="1" fontAlgn="base" hangingPunct="1">
                <a:spcBef>
                  <a:spcPct val="50000"/>
                </a:spcBef>
                <a:spcAft>
                  <a:spcPct val="0"/>
                </a:spcAft>
                <a:defRPr/>
              </a:pPr>
              <a:r>
                <a:rPr lang="en-US" altLang="zh-CN"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a:t>
              </a:r>
              <a:br>
                <a:rPr lang="en-US" altLang="zh-CN"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lang="zh-CN" altLang="en-US" b="1" i="1" dirty="0">
                  <a:solidFill>
                    <a:srgbClr val="FFFFFF"/>
                  </a:solidFill>
                  <a:effectLst>
                    <a:outerShdw blurRad="38100" dist="38100" dir="2700000" algn="tl">
                      <a:srgbClr val="000000"/>
                    </a:outerShdw>
                  </a:effectLst>
                  <a:latin typeface="Arial" charset="0"/>
                  <a:ea typeface="ＭＳ Ｐゴシック" charset="0"/>
                  <a:cs typeface="ＭＳ Ｐゴシック" charset="0"/>
                </a:rPr>
                <a:t>圣灵</a:t>
              </a:r>
            </a:p>
          </p:txBody>
        </p:sp>
      </p:grpSp>
      <p:sp>
        <p:nvSpPr>
          <p:cNvPr id="634887" name="Text Box 16"/>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50000"/>
              </a:spcBef>
              <a:spcAft>
                <a:spcPct val="0"/>
              </a:spcAft>
            </a:pPr>
            <a:r>
              <a:rPr lang="en-US" altLang="zh-CN" sz="2400" b="1">
                <a:solidFill>
                  <a:srgbClr val="FFFFFF"/>
                </a:solidFill>
                <a:latin typeface="Arial" charset="0"/>
                <a:ea typeface="ＭＳ Ｐゴシック" charset="0"/>
                <a:cs typeface="ＭＳ Ｐゴシック" charset="0"/>
              </a:rPr>
              <a:t>154</a:t>
            </a:r>
          </a:p>
        </p:txBody>
      </p:sp>
    </p:spTree>
    <p:extLst>
      <p:ext uri="{BB962C8B-B14F-4D97-AF65-F5344CB8AC3E}">
        <p14:creationId xmlns:p14="http://schemas.microsoft.com/office/powerpoint/2010/main" val="1959643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4)">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29" name="Picture 4" descr="200751_Holy_Spiri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7"/>
              </a:srgbClr>
            </a:outerShdw>
          </a:effectLst>
        </p:spPr>
        <p:txBody>
          <a:bodyPr/>
          <a:lstStyle/>
          <a:p>
            <a:pPr algn="l" eaLnBrk="1" hangingPunct="1">
              <a:defRPr/>
            </a:pPr>
            <a:r>
              <a:rPr lang="zh-CN" altLang="en-US" b="1">
                <a:solidFill>
                  <a:schemeClr val="tx1"/>
                </a:solidFill>
                <a:effectLst>
                  <a:outerShdw blurRad="38100" dist="38100" dir="2700000" algn="tl">
                    <a:srgbClr val="8C0000"/>
                  </a:outerShdw>
                </a:effectLst>
                <a:latin typeface="Tahoma" charset="0"/>
                <a:ea typeface="ＭＳ Ｐゴシック" charset="0"/>
                <a:cs typeface="ＭＳ Ｐゴシック" charset="0"/>
              </a:rPr>
              <a:t>不再定罪 </a:t>
            </a:r>
            <a:r>
              <a:rPr lang="en-US" altLang="zh-CN" b="1">
                <a:solidFill>
                  <a:schemeClr val="tx1"/>
                </a:solidFill>
                <a:effectLst>
                  <a:outerShdw blurRad="38100" dist="38100" dir="2700000" algn="tl">
                    <a:srgbClr val="8C0000"/>
                  </a:outerShdw>
                </a:effectLst>
                <a:latin typeface="Tahoma" charset="0"/>
                <a:ea typeface="ＭＳ Ｐゴシック" charset="0"/>
                <a:cs typeface="ＭＳ Ｐゴシック" charset="0"/>
              </a:rPr>
              <a:t>(8:1)!</a:t>
            </a:r>
            <a:endParaRPr lang="en-US" altLang="zh-CN" sz="3600" b="1">
              <a:solidFill>
                <a:schemeClr val="tx1"/>
              </a:solidFill>
              <a:effectLst>
                <a:outerShdw blurRad="38100" dist="38100" dir="2700000" algn="tl">
                  <a:srgbClr val="8C0000"/>
                </a:outerShdw>
              </a:effectLst>
              <a:latin typeface="Tahoma" charset="0"/>
              <a:ea typeface="ＭＳ Ｐゴシック" charset="0"/>
              <a:cs typeface="ＭＳ Ｐゴシック" charset="0"/>
            </a:endParaRPr>
          </a:p>
        </p:txBody>
      </p:sp>
      <p:sp>
        <p:nvSpPr>
          <p:cNvPr id="636931" name="Text Box 6"/>
          <p:cNvSpPr txBox="1">
            <a:spLocks noChangeArrowheads="1"/>
          </p:cNvSpPr>
          <p:nvPr/>
        </p:nvSpPr>
        <p:spPr bwMode="auto">
          <a:xfrm>
            <a:off x="8258175" y="0"/>
            <a:ext cx="885825"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0"/>
              </a:spcBef>
              <a:spcAft>
                <a:spcPct val="0"/>
              </a:spcAft>
            </a:pPr>
            <a:r>
              <a:rPr lang="en-US" altLang="zh-CN" sz="2400" b="1">
                <a:solidFill>
                  <a:srgbClr val="FFFFFF"/>
                </a:solidFill>
                <a:latin typeface="Arial" charset="0"/>
                <a:cs typeface="Arial" charset="0"/>
              </a:rPr>
              <a:t>154b</a:t>
            </a:r>
          </a:p>
        </p:txBody>
      </p:sp>
    </p:spTree>
    <p:extLst>
      <p:ext uri="{BB962C8B-B14F-4D97-AF65-F5344CB8AC3E}">
        <p14:creationId xmlns:p14="http://schemas.microsoft.com/office/powerpoint/2010/main" val="16928479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a:solidFill>
                  <a:schemeClr val="tx1"/>
                </a:solidFill>
                <a:effectLst>
                  <a:outerShdw blurRad="38100" dist="38100" dir="2700000" algn="tl">
                    <a:srgbClr val="8C0000"/>
                  </a:outerShdw>
                </a:effectLst>
                <a:latin typeface="Tahoma" charset="0"/>
                <a:ea typeface="SimSun" charset="0"/>
                <a:cs typeface="SimSun" charset="0"/>
              </a:rPr>
              <a:t>Jesus rose to give you new life!</a:t>
            </a:r>
            <a:endParaRPr lang="en-US" altLang="zh-CN">
              <a:effectLst>
                <a:outerShdw blurRad="38100" dist="38100" dir="2700000" algn="tl">
                  <a:srgbClr val="FFFFFF"/>
                </a:outerShdw>
              </a:effectLst>
              <a:latin typeface="Tahoma" charset="0"/>
              <a:ea typeface="ＭＳ Ｐゴシック" charset="0"/>
              <a:cs typeface="ＭＳ Ｐゴシック" charset="0"/>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charset="2"/>
              <a:buChar char="n"/>
              <a:defRPr/>
            </a:pPr>
            <a:endParaRPr lang="zh-CN" altLang="en-US">
              <a:effectLst>
                <a:outerShdw blurRad="38100" dist="38100" dir="2700000" algn="tl">
                  <a:srgbClr val="8C0000"/>
                </a:outerShdw>
              </a:effectLst>
              <a:ea typeface="ＭＳ Ｐゴシック" charset="-128"/>
              <a:cs typeface="ＭＳ Ｐゴシック" charset="-128"/>
            </a:endParaRPr>
          </a:p>
        </p:txBody>
      </p:sp>
      <p:pic>
        <p:nvPicPr>
          <p:cNvPr id="638979"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lstStyle/>
          <a:p>
            <a:pPr algn="ctr" fontAlgn="base">
              <a:spcBef>
                <a:spcPct val="0"/>
              </a:spcBef>
              <a:spcAft>
                <a:spcPct val="0"/>
              </a:spcAft>
              <a:defRPr/>
            </a:pPr>
            <a:r>
              <a:rPr lang="zh-CN" altLang="en-US" sz="4000" b="1">
                <a:solidFill>
                  <a:srgbClr val="FFFFFF"/>
                </a:solidFill>
                <a:effectLst>
                  <a:outerShdw blurRad="38100" dist="38100" dir="2700000" algn="tl">
                    <a:srgbClr val="8C0000"/>
                  </a:outerShdw>
                </a:effectLst>
                <a:ea typeface="SimSun" charset="0"/>
              </a:rPr>
              <a:t>成圣的能力来自于圣灵的工作</a:t>
            </a:r>
            <a:r>
              <a:rPr lang="en-US" altLang="zh-CN" sz="4000" b="1">
                <a:solidFill>
                  <a:srgbClr val="FFFFFF"/>
                </a:solidFill>
                <a:effectLst>
                  <a:outerShdw blurRad="38100" dist="38100" dir="2700000" algn="tl">
                    <a:srgbClr val="8C0000"/>
                  </a:outerShdw>
                </a:effectLst>
                <a:ea typeface="SimSun" charset="0"/>
              </a:rPr>
              <a:t> :</a:t>
            </a:r>
            <a:endParaRPr lang="en-US" altLang="zh-CN" sz="4000">
              <a:solidFill>
                <a:srgbClr val="FFFFFF"/>
              </a:solidFill>
              <a:effectLst>
                <a:outerShdw blurRad="38100" dist="38100" dir="2700000" algn="tl">
                  <a:srgbClr val="8C0000"/>
                </a:outerShdw>
              </a:effectLst>
              <a:ea typeface="ＭＳ Ｐゴシック" charset="0"/>
              <a:cs typeface="ＭＳ Ｐゴシック" charset="0"/>
            </a:endParaRP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fontAlgn="base">
              <a:spcBef>
                <a:spcPct val="20000"/>
              </a:spcBef>
              <a:spcAft>
                <a:spcPct val="0"/>
              </a:spcAft>
              <a:buClr>
                <a:srgbClr val="FFCC66"/>
              </a:buClr>
              <a:buFont typeface="Wingdings" charset="2"/>
              <a:buAutoNum type="alphaUcPeriod"/>
              <a:defRPr/>
            </a:pPr>
            <a:endParaRPr lang="zh-CN" altLang="en-US" sz="4000">
              <a:solidFill>
                <a:srgbClr val="FFFFFF"/>
              </a:solidFill>
              <a:effectLst>
                <a:outerShdw blurRad="38100" dist="38100" dir="2700000" algn="tl">
                  <a:srgbClr val="8C0000"/>
                </a:outerShdw>
              </a:effectLst>
              <a:ea typeface="ＭＳ Ｐゴシック" charset="-128"/>
              <a:cs typeface="ＭＳ Ｐゴシック" charset="-128"/>
            </a:endParaRPr>
          </a:p>
        </p:txBody>
      </p:sp>
      <p:sp>
        <p:nvSpPr>
          <p:cNvPr id="380937" name="Text Box 9"/>
          <p:cNvSpPr txBox="1">
            <a:spLocks noChangeArrowheads="1"/>
          </p:cNvSpPr>
          <p:nvPr/>
        </p:nvSpPr>
        <p:spPr bwMode="auto">
          <a:xfrm>
            <a:off x="-76200" y="2133600"/>
            <a:ext cx="9144000" cy="4343400"/>
          </a:xfrm>
          <a:prstGeom prst="rect">
            <a:avLst/>
          </a:prstGeom>
          <a:noFill/>
          <a:ln w="9525">
            <a:noFill/>
            <a:miter lim="800000"/>
            <a:headEnd/>
            <a:tailEnd/>
          </a:ln>
          <a:effectLst/>
        </p:spPr>
        <p:txBody>
          <a:bodyPr anchor="ct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defRPr/>
            </a:pPr>
            <a:r>
              <a:rPr lang="zh-CN" altLang="en-US" b="1">
                <a:solidFill>
                  <a:srgbClr val="FFFFFF"/>
                </a:solidFill>
                <a:effectLst>
                  <a:outerShdw blurRad="38100" dist="38100" dir="2700000" algn="tl">
                    <a:srgbClr val="8C0000"/>
                  </a:outerShdw>
                </a:effectLst>
                <a:latin typeface="Tahoma" charset="0"/>
              </a:rPr>
              <a:t>胜过罪恶 </a:t>
            </a:r>
            <a:br>
              <a:rPr lang="zh-CN" altLang="en-US" b="1">
                <a:solidFill>
                  <a:srgbClr val="FFFFFF"/>
                </a:solidFill>
                <a:effectLst>
                  <a:outerShdw blurRad="38100" dist="38100" dir="2700000" algn="tl">
                    <a:srgbClr val="8C0000"/>
                  </a:outerShdw>
                </a:effectLst>
                <a:latin typeface="Tahoma" charset="0"/>
              </a:rPr>
            </a:br>
            <a:r>
              <a:rPr lang="en-US" altLang="zh-CN">
                <a:solidFill>
                  <a:srgbClr val="FFFFFF"/>
                </a:solidFill>
                <a:effectLst>
                  <a:outerShdw blurRad="38100" dist="38100" dir="2700000" algn="tl">
                    <a:srgbClr val="8C0000"/>
                  </a:outerShdw>
                </a:effectLst>
                <a:latin typeface="Tahoma" charset="0"/>
              </a:rPr>
              <a:t>(8:1-13)</a:t>
            </a:r>
          </a:p>
          <a:p>
            <a:pPr algn="ctr" eaLnBrk="1" fontAlgn="base" hangingPunct="1">
              <a:spcBef>
                <a:spcPct val="0"/>
              </a:spcBef>
              <a:spcAft>
                <a:spcPct val="0"/>
              </a:spcAft>
              <a:defRPr/>
            </a:pPr>
            <a:endParaRPr lang="en-US" altLang="zh-CN" b="1">
              <a:solidFill>
                <a:srgbClr val="FFFFFF"/>
              </a:solidFill>
              <a:effectLst>
                <a:outerShdw blurRad="38100" dist="38100" dir="2700000" algn="tl">
                  <a:srgbClr val="8C0000"/>
                </a:outerShdw>
              </a:effectLst>
              <a:latin typeface="Tahoma" charset="0"/>
            </a:endParaRPr>
          </a:p>
          <a:p>
            <a:pPr algn="ctr" eaLnBrk="1" fontAlgn="base" hangingPunct="1">
              <a:spcBef>
                <a:spcPct val="0"/>
              </a:spcBef>
              <a:spcAft>
                <a:spcPct val="0"/>
              </a:spcAft>
              <a:defRPr/>
            </a:pPr>
            <a:endParaRPr lang="en-US" altLang="zh-CN" b="1">
              <a:solidFill>
                <a:srgbClr val="FFFFFF"/>
              </a:solidFill>
              <a:effectLst>
                <a:outerShdw blurRad="38100" dist="38100" dir="2700000" algn="tl">
                  <a:srgbClr val="8C0000"/>
                </a:outerShdw>
              </a:effectLst>
              <a:latin typeface="Tahoma" charset="0"/>
            </a:endParaRPr>
          </a:p>
          <a:p>
            <a:pPr algn="ctr" eaLnBrk="1" fontAlgn="base" hangingPunct="1">
              <a:spcBef>
                <a:spcPct val="0"/>
              </a:spcBef>
              <a:spcAft>
                <a:spcPct val="0"/>
              </a:spcAft>
              <a:defRPr/>
            </a:pPr>
            <a:endParaRPr lang="en-US" altLang="zh-CN" b="1">
              <a:solidFill>
                <a:srgbClr val="FFFFFF"/>
              </a:solidFill>
              <a:effectLst>
                <a:outerShdw blurRad="38100" dist="38100" dir="2700000" algn="tl">
                  <a:srgbClr val="8C0000"/>
                </a:outerShdw>
              </a:effectLst>
              <a:latin typeface="Tahoma" charset="0"/>
            </a:endParaRPr>
          </a:p>
          <a:p>
            <a:pPr algn="ctr" eaLnBrk="1" fontAlgn="base" hangingPunct="1">
              <a:spcBef>
                <a:spcPct val="0"/>
              </a:spcBef>
              <a:spcAft>
                <a:spcPct val="0"/>
              </a:spcAft>
              <a:defRPr/>
            </a:pPr>
            <a:endParaRPr lang="zh-CN" altLang="en-US" b="1">
              <a:solidFill>
                <a:srgbClr val="FFFFFF"/>
              </a:solidFill>
              <a:effectLst>
                <a:outerShdw blurRad="38100" dist="38100" dir="2700000" algn="tl">
                  <a:srgbClr val="8C0000"/>
                </a:outerShdw>
              </a:effectLst>
              <a:latin typeface="Tahoma" charset="0"/>
            </a:endParaRPr>
          </a:p>
        </p:txBody>
      </p:sp>
      <p:sp>
        <p:nvSpPr>
          <p:cNvPr id="638983" name="Text Box 10"/>
          <p:cNvSpPr txBox="1">
            <a:spLocks noChangeArrowheads="1"/>
          </p:cNvSpPr>
          <p:nvPr/>
        </p:nvSpPr>
        <p:spPr bwMode="auto">
          <a:xfrm>
            <a:off x="8305800" y="0"/>
            <a:ext cx="811213"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0"/>
              </a:spcBef>
              <a:spcAft>
                <a:spcPct val="0"/>
              </a:spcAft>
            </a:pPr>
            <a:r>
              <a:rPr lang="en-US" altLang="zh-CN" sz="2400" b="1">
                <a:solidFill>
                  <a:srgbClr val="FFFFFF"/>
                </a:solidFill>
                <a:ea typeface="ＭＳ Ｐゴシック" charset="0"/>
                <a:cs typeface="ＭＳ Ｐゴシック" charset="0"/>
              </a:rPr>
              <a:t>154b</a:t>
            </a:r>
          </a:p>
        </p:txBody>
      </p:sp>
      <p:sp>
        <p:nvSpPr>
          <p:cNvPr id="638984" name="矩形 8"/>
          <p:cNvSpPr>
            <a:spLocks noChangeArrowheads="1"/>
          </p:cNvSpPr>
          <p:nvPr/>
        </p:nvSpPr>
        <p:spPr bwMode="auto">
          <a:xfrm>
            <a:off x="323528" y="4149725"/>
            <a:ext cx="8568951"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fontAlgn="base">
              <a:spcBef>
                <a:spcPct val="0"/>
              </a:spcBef>
              <a:spcAft>
                <a:spcPct val="0"/>
              </a:spcAft>
            </a:pPr>
            <a:r>
              <a:rPr lang="zh-CN" altLang="en-US" sz="3600" b="1" dirty="0">
                <a:solidFill>
                  <a:srgbClr val="DADADA"/>
                </a:solidFill>
                <a:latin typeface="Times New Roman" charset="0"/>
                <a:ea typeface="SimSun" charset="0"/>
              </a:rPr>
              <a:t>如 果 神 的 灵 住 在 你 们 心 里 ， 你 们 就 不 属 肉 体 ， 乃 属 圣 灵 了 。 人 若 没 有 基 督 的 灵 ， 就 不 是 属 基 督 的 。</a:t>
            </a:r>
            <a:r>
              <a:rPr lang="en-US" altLang="zh-TW" sz="3600" b="1" dirty="0">
                <a:solidFill>
                  <a:srgbClr val="DADADA"/>
                </a:solidFill>
                <a:latin typeface="Times New Roman" charset="0"/>
                <a:ea typeface="SimSun" charset="0"/>
              </a:rPr>
              <a:t>(8:9</a:t>
            </a:r>
            <a:r>
              <a:rPr lang="zh-TW" altLang="en-US" sz="3600" b="1" dirty="0">
                <a:solidFill>
                  <a:srgbClr val="DADADA"/>
                </a:solidFill>
                <a:latin typeface="Times New Roman" charset="0"/>
                <a:ea typeface="SimSun" charset="0"/>
              </a:rPr>
              <a:t>下</a:t>
            </a:r>
            <a:r>
              <a:rPr lang="en-US" altLang="zh-TW" sz="3600" b="1" dirty="0">
                <a:solidFill>
                  <a:srgbClr val="DADADA"/>
                </a:solidFill>
                <a:latin typeface="Times New Roman" charset="0"/>
                <a:ea typeface="SimSun" charset="0"/>
              </a:rPr>
              <a:t>)</a:t>
            </a:r>
            <a:endParaRPr lang="zh-CN" altLang="en-US" sz="3600" b="1" dirty="0">
              <a:solidFill>
                <a:srgbClr val="DADADA"/>
              </a:solidFill>
              <a:latin typeface="Times New Roman" charset="0"/>
              <a:ea typeface="SimSun" charset="0"/>
            </a:endParaRPr>
          </a:p>
        </p:txBody>
      </p:sp>
    </p:spTree>
    <p:extLst>
      <p:ext uri="{BB962C8B-B14F-4D97-AF65-F5344CB8AC3E}">
        <p14:creationId xmlns:p14="http://schemas.microsoft.com/office/powerpoint/2010/main" val="316959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endParaRPr lang="zh-CN" altLang="en-US" cap="none">
              <a:effectLst>
                <a:outerShdw blurRad="38100" dist="38100" dir="2700000" algn="tl">
                  <a:srgbClr val="FFFFFF"/>
                </a:outerShdw>
              </a:effectLst>
              <a:ea typeface="ＭＳ Ｐゴシック" charset="-128"/>
              <a:cs typeface="ＭＳ Ｐゴシック" charset="-128"/>
            </a:endParaRPr>
          </a:p>
        </p:txBody>
      </p:sp>
      <p:sp>
        <p:nvSpPr>
          <p:cNvPr id="3" name="文字版面配置區 2"/>
          <p:cNvSpPr>
            <a:spLocks noGrp="1"/>
          </p:cNvSpPr>
          <p:nvPr>
            <p:ph type="body" idx="1"/>
          </p:nvPr>
        </p:nvSpPr>
        <p:spPr/>
        <p:txBody>
          <a:bodyPr/>
          <a:lstStyle/>
          <a:p>
            <a:pPr>
              <a:buFont typeface="Wingdings" charset="2"/>
              <a:buNone/>
              <a:defRPr/>
            </a:pPr>
            <a:endParaRPr lang="zh-CN" altLang="en-US">
              <a:effectLst>
                <a:outerShdw blurRad="38100" dist="38100" dir="2700000" algn="tl">
                  <a:srgbClr val="8C0000"/>
                </a:outerShdw>
              </a:effectLst>
              <a:ea typeface="ＭＳ Ｐゴシック" charset="-128"/>
              <a:cs typeface="ＭＳ Ｐゴシック" charset="-128"/>
            </a:endParaRPr>
          </a:p>
        </p:txBody>
      </p:sp>
      <p:pic>
        <p:nvPicPr>
          <p:cNvPr id="641027" name="Picture 5" descr="Indwelli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txBox="1">
            <a:spLocks noChangeArrowheads="1"/>
          </p:cNvSpPr>
          <p:nvPr/>
        </p:nvSpPr>
        <p:spPr bwMode="auto">
          <a:xfrm>
            <a:off x="0" y="0"/>
            <a:ext cx="6011863" cy="1752600"/>
          </a:xfrm>
          <a:prstGeom prst="rect">
            <a:avLst/>
          </a:prstGeom>
          <a:solidFill>
            <a:srgbClr val="000000"/>
          </a:solidFill>
          <a:ln w="9525">
            <a:noFill/>
            <a:miter lim="800000"/>
            <a:headEnd/>
            <a:tailEnd/>
          </a:ln>
          <a:effectLst>
            <a:outerShdw blurRad="63500" dist="38099" dir="2700000" algn="ctr" rotWithShape="0">
              <a:srgbClr val="000000">
                <a:alpha val="99962"/>
              </a:srgbClr>
            </a:outerShdw>
          </a:effectLst>
        </p:spPr>
        <p:txBody>
          <a:bodyPr anchor="ct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defRPr/>
            </a:pPr>
            <a:r>
              <a:rPr lang="en-US" altLang="zh-TW" sz="2800" b="1">
                <a:solidFill>
                  <a:srgbClr val="FFFF9E"/>
                </a:solidFill>
              </a:rPr>
              <a:t>…</a:t>
            </a:r>
            <a:r>
              <a:rPr lang="zh-CN" altLang="en-US" sz="2800" b="1">
                <a:solidFill>
                  <a:srgbClr val="FFFF9E"/>
                </a:solidFill>
              </a:rPr>
              <a:t>人 若 没 有 基 督 的 灵 ， 就 不 是 属 基 督 的 。</a:t>
            </a:r>
            <a:r>
              <a:rPr lang="en-US" altLang="zh-TW" sz="2800" b="1">
                <a:solidFill>
                  <a:srgbClr val="FFFF9E"/>
                </a:solidFill>
              </a:rPr>
              <a:t>(8:9)</a:t>
            </a:r>
            <a:endParaRPr lang="zh-CN" altLang="en-US" sz="2800" b="1">
              <a:solidFill>
                <a:srgbClr val="FFFF9E"/>
              </a:solidFill>
            </a:endParaRPr>
          </a:p>
        </p:txBody>
      </p:sp>
    </p:spTree>
    <p:extLst>
      <p:ext uri="{BB962C8B-B14F-4D97-AF65-F5344CB8AC3E}">
        <p14:creationId xmlns:p14="http://schemas.microsoft.com/office/powerpoint/2010/main" val="208402940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4"/>
          <p:cNvSpPr txBox="1">
            <a:spLocks noGrp="1"/>
          </p:cNvSpPr>
          <p:nvPr/>
        </p:nvSpPr>
        <p:spPr bwMode="auto">
          <a:xfrm>
            <a:off x="685800" y="6248400"/>
            <a:ext cx="1905000" cy="457200"/>
          </a:xfrm>
          <a:prstGeom prst="rect">
            <a:avLst/>
          </a:prstGeom>
          <a:noFill/>
          <a:ln>
            <a:miter lim="800000"/>
            <a:headEnd/>
            <a:tailEnd/>
          </a:ln>
          <a:effectLst>
            <a:outerShdw blurRad="38100" dist="38099" dir="2700000" algn="ctr" rotWithShape="0">
              <a:schemeClr val="bg2">
                <a:alpha val="99962"/>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66"/>
              </a:solidFill>
              <a:effectLst/>
              <a:uLnTx/>
              <a:uFillTx/>
              <a:latin typeface="Trebuchet MS"/>
              <a:ea typeface="ＭＳ Ｐゴシック" charset="0"/>
            </a:endParaRPr>
          </a:p>
        </p:txBody>
      </p:sp>
      <p:sp>
        <p:nvSpPr>
          <p:cNvPr id="7" name="Footer Placeholder 5"/>
          <p:cNvSpPr txBox="1">
            <a:spLocks noGrp="1"/>
          </p:cNvSpPr>
          <p:nvPr/>
        </p:nvSpPr>
        <p:spPr bwMode="auto">
          <a:xfrm>
            <a:off x="3124200" y="6248400"/>
            <a:ext cx="2895600" cy="457200"/>
          </a:xfrm>
          <a:prstGeom prst="rect">
            <a:avLst/>
          </a:prstGeom>
          <a:noFill/>
          <a:ln>
            <a:miter lim="800000"/>
            <a:headEnd/>
            <a:tailEnd/>
          </a:ln>
          <a:effectLst>
            <a:outerShdw blurRad="38100" dist="38099" dir="2700000" algn="ctr" rotWithShape="0">
              <a:schemeClr val="bg2">
                <a:alpha val="99962"/>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66"/>
              </a:solidFill>
              <a:effectLst/>
              <a:uLnTx/>
              <a:uFillTx/>
              <a:latin typeface="Trebuchet MS"/>
              <a:ea typeface="ＭＳ Ｐゴシック" charset="0"/>
            </a:endParaRPr>
          </a:p>
        </p:txBody>
      </p:sp>
      <p:pic>
        <p:nvPicPr>
          <p:cNvPr id="247811" name="Picture 5" descr="BLLIG0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5200" y="4711700"/>
            <a:ext cx="16002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0" name="Rectangle 2"/>
          <p:cNvSpPr>
            <a:spLocks noGrp="1" noChangeArrowheads="1"/>
          </p:cNvSpPr>
          <p:nvPr>
            <p:ph type="title" idx="4294967295"/>
          </p:nvPr>
        </p:nvSpPr>
        <p:spPr>
          <a:effectLst>
            <a:outerShdw blurRad="38100" dist="38099" dir="2700000" algn="ctr" rotWithShape="0">
              <a:srgbClr val="000000">
                <a:alpha val="99962"/>
              </a:srgbClr>
            </a:outerShdw>
          </a:effectLst>
        </p:spPr>
        <p:txBody>
          <a:bodyPr/>
          <a:lstStyle/>
          <a:p>
            <a:pPr eaLnBrk="1" hangingPunct="1">
              <a:defRPr/>
            </a:pPr>
            <a:r>
              <a:rPr lang="zh-CN" altLang="en-US" dirty="0"/>
              <a:t>大有能力的灵</a:t>
            </a:r>
            <a:endParaRPr lang="en-US" dirty="0"/>
          </a:p>
        </p:txBody>
      </p:sp>
      <p:sp>
        <p:nvSpPr>
          <p:cNvPr id="242691" name="Rectangle 3"/>
          <p:cNvSpPr>
            <a:spLocks noGrp="1" noChangeArrowheads="1"/>
          </p:cNvSpPr>
          <p:nvPr>
            <p:ph type="body" sz="half" idx="4294967295"/>
          </p:nvPr>
        </p:nvSpPr>
        <p:spPr>
          <a:xfrm>
            <a:off x="136525" y="1981200"/>
            <a:ext cx="6019800" cy="4724400"/>
          </a:xfrm>
          <a:effectLst/>
        </p:spPr>
        <p:txBody>
          <a:bodyPr anchor="ctr"/>
          <a:lstStyle/>
          <a:p>
            <a:pPr marL="0" indent="0" algn="ctr" eaLnBrk="1" hangingPunct="1">
              <a:lnSpc>
                <a:spcPct val="90000"/>
              </a:lnSpc>
              <a:spcBef>
                <a:spcPct val="0"/>
              </a:spcBef>
              <a:buNone/>
              <a:defRPr/>
            </a:pPr>
            <a:r>
              <a:rPr lang="zh-CN" alt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撒母耳上</a:t>
            </a:r>
            <a:r>
              <a:rPr lang="en-US" altLang="ko-KR"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11:6: </a:t>
            </a:r>
            <a:br>
              <a:rPr lang="en-US" altLang="ko-KR"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ru-RU" altLang="ko-KR"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zh-CN" alt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扫罗听了这些话，　神的灵大大感动他，他就非常忿怒。</a:t>
            </a:r>
            <a:r>
              <a:rPr lang="ru-RU" altLang="ko-KR"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247814" name="TextBox 7"/>
          <p:cNvSpPr txBox="1">
            <a:spLocks noChangeArrowheads="1"/>
          </p:cNvSpPr>
          <p:nvPr/>
        </p:nvSpPr>
        <p:spPr bwMode="auto">
          <a:xfrm>
            <a:off x="8667750" y="9525"/>
            <a:ext cx="441325" cy="4603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ix</a:t>
            </a:r>
          </a:p>
        </p:txBody>
      </p:sp>
    </p:spTree>
    <p:extLst>
      <p:ext uri="{BB962C8B-B14F-4D97-AF65-F5344CB8AC3E}">
        <p14:creationId xmlns:p14="http://schemas.microsoft.com/office/powerpoint/2010/main" val="1468398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42691">
                                            <p:txEl>
                                              <p:pRg st="0" end="0"/>
                                            </p:txEl>
                                          </p:spTgt>
                                        </p:tgtEl>
                                        <p:attrNameLst>
                                          <p:attrName>style.visibility</p:attrName>
                                        </p:attrNameLst>
                                      </p:cBhvr>
                                      <p:to>
                                        <p:strVal val="visible"/>
                                      </p:to>
                                    </p:set>
                                    <p:anim calcmode="lin" valueType="num">
                                      <p:cBhvr>
                                        <p:cTn id="7"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42691">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242691">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2426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1"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83" name="Rectangle 27"/>
          <p:cNvSpPr>
            <a:spLocks noGrp="1" noChangeArrowheads="1"/>
          </p:cNvSpPr>
          <p:nvPr>
            <p:ph type="title"/>
          </p:nvPr>
        </p:nvSpPr>
        <p:spPr>
          <a:xfrm>
            <a:off x="5378450" y="1182688"/>
            <a:ext cx="3657600" cy="4838700"/>
          </a:xfrm>
          <a:effectLst/>
        </p:spPr>
        <p:txBody>
          <a:bodyPr/>
          <a:lstStyle/>
          <a:p>
            <a:pPr eaLnBrk="1" hangingPunct="1">
              <a:lnSpc>
                <a:spcPct val="90000"/>
              </a:lnSpc>
              <a:buFont typeface="Times" charset="0"/>
              <a:buNone/>
              <a:defRPr/>
            </a:pPr>
            <a:r>
              <a:rPr lang="zh-CN" alt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撒上</a:t>
            </a: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1</a:t>
            </a:r>
            <a:r>
              <a:rPr lang="en-US" altLang="zh-CN"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6</a:t>
            </a: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:14</a:t>
            </a: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ru-RU" altLang="ja-JP"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zh-CN" alt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耶和华的灵离开扫罗</a:t>
            </a: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ru-RU" altLang="ja-JP"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endPar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249858" name="TextBox 3"/>
          <p:cNvSpPr txBox="1">
            <a:spLocks noChangeArrowheads="1"/>
          </p:cNvSpPr>
          <p:nvPr/>
        </p:nvSpPr>
        <p:spPr bwMode="auto">
          <a:xfrm>
            <a:off x="8101013" y="9525"/>
            <a:ext cx="1008062"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ix</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Pt. B</a:t>
            </a:r>
          </a:p>
        </p:txBody>
      </p:sp>
      <p:pic>
        <p:nvPicPr>
          <p:cNvPr id="24985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64163"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846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8683"/>
                                        </p:tgtEl>
                                        <p:attrNameLst>
                                          <p:attrName>style.visibility</p:attrName>
                                        </p:attrNameLst>
                                      </p:cBhvr>
                                      <p:to>
                                        <p:strVal val="visible"/>
                                      </p:to>
                                    </p:set>
                                    <p:anim calcmode="lin" valueType="num">
                                      <p:cBhvr>
                                        <p:cTn id="7" dur="500" fill="hold"/>
                                        <p:tgtEl>
                                          <p:spTgt spid="19868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8683"/>
                                        </p:tgtEl>
                                        <p:attrNameLst>
                                          <p:attrName>ppt_y</p:attrName>
                                        </p:attrNameLst>
                                      </p:cBhvr>
                                      <p:tavLst>
                                        <p:tav tm="0">
                                          <p:val>
                                            <p:strVal val="#ppt_y"/>
                                          </p:val>
                                        </p:tav>
                                        <p:tav tm="100000">
                                          <p:val>
                                            <p:strVal val="#ppt_y"/>
                                          </p:val>
                                        </p:tav>
                                      </p:tavLst>
                                    </p:anim>
                                    <p:anim calcmode="lin" valueType="num">
                                      <p:cBhvr>
                                        <p:cTn id="9" dur="500" fill="hold"/>
                                        <p:tgtEl>
                                          <p:spTgt spid="19868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868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8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83"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7" name="Picture 9" descr="King David"/>
          <p:cNvPicPr>
            <a:picLocks noGrp="1" noChangeAspect="1" noChangeArrowheads="1"/>
          </p:cNvPicPr>
          <p:nvPr>
            <p:ph idx="1"/>
          </p:nvPr>
        </p:nvPicPr>
        <p:blipFill>
          <a:blip r:embed="rId3"/>
          <a:srcRect/>
          <a:stretch>
            <a:fillRect/>
          </a:stretch>
        </p:blipFill>
        <p:spPr>
          <a:xfrm>
            <a:off x="685800" y="1143000"/>
            <a:ext cx="3810000" cy="4572000"/>
          </a:xfrm>
        </p:spPr>
      </p:pic>
      <p:sp>
        <p:nvSpPr>
          <p:cNvPr id="206850" name="Rectangle 2"/>
          <p:cNvSpPr>
            <a:spLocks noGrp="1" noChangeArrowheads="1"/>
          </p:cNvSpPr>
          <p:nvPr>
            <p:ph type="title"/>
          </p:nvPr>
        </p:nvSpPr>
        <p:spPr>
          <a:xfrm>
            <a:off x="4953000" y="914400"/>
            <a:ext cx="3657600" cy="5524500"/>
          </a:xfrm>
          <a:effectLst/>
        </p:spPr>
        <p:txBody>
          <a:bodyPr/>
          <a:lstStyle/>
          <a:p>
            <a:pPr eaLnBrk="1" hangingPunct="1">
              <a:lnSpc>
                <a:spcPct val="90000"/>
              </a:lnSpc>
              <a:buFont typeface="Times" charset="0"/>
              <a:buNone/>
              <a:defRPr/>
            </a:pPr>
            <a:r>
              <a:rPr lang="zh-CN" alt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诗篇 </a:t>
            </a:r>
            <a: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51:11</a:t>
            </a: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ru-RU" altLang="ja-JP"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r>
              <a:rPr lang="zh-CN" alt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不要把我从你面前丢弃，</a:t>
            </a:r>
            <a:br>
              <a:rPr lang="zh-CN" alt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br>
              <a:rPr lang="zh-CN" alt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zh-CN" alt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不要从我身上收回你的圣灵。</a:t>
            </a:r>
            <a:r>
              <a:rPr lang="ru-RU" altLang="ja-JP"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t>
            </a:r>
            <a:endPar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251907" name="TextBox 4"/>
          <p:cNvSpPr txBox="1">
            <a:spLocks noChangeArrowheads="1"/>
          </p:cNvSpPr>
          <p:nvPr/>
        </p:nvSpPr>
        <p:spPr bwMode="auto">
          <a:xfrm>
            <a:off x="8101013" y="9525"/>
            <a:ext cx="1008062"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fontAlgn="base" hangingPunct="0">
              <a:spcBef>
                <a:spcPct val="0"/>
              </a:spcBef>
              <a:spcAft>
                <a:spcPct val="0"/>
              </a:spcAft>
            </a:pPr>
            <a:r>
              <a:rPr lang="en-US" b="1">
                <a:solidFill>
                  <a:srgbClr val="FFFFFF"/>
                </a:solidFill>
                <a:latin typeface="Arial" charset="0"/>
                <a:cs typeface="Arial" charset="0"/>
              </a:rPr>
              <a:t>ix</a:t>
            </a:r>
          </a:p>
          <a:p>
            <a:pPr algn="ctr" eaLnBrk="0" fontAlgn="base" hangingPunct="0">
              <a:spcBef>
                <a:spcPct val="0"/>
              </a:spcBef>
              <a:spcAft>
                <a:spcPct val="0"/>
              </a:spcAft>
            </a:pPr>
            <a:r>
              <a:rPr lang="en-US" b="1">
                <a:solidFill>
                  <a:srgbClr val="FFFFFF"/>
                </a:solidFill>
                <a:latin typeface="Arial" charset="0"/>
                <a:cs typeface="Arial" charset="0"/>
              </a:rPr>
              <a:t>Pt. B</a:t>
            </a:r>
          </a:p>
        </p:txBody>
      </p:sp>
    </p:spTree>
    <p:extLst>
      <p:ext uri="{BB962C8B-B14F-4D97-AF65-F5344CB8AC3E}">
        <p14:creationId xmlns:p14="http://schemas.microsoft.com/office/powerpoint/2010/main" val="1541908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06850"/>
                                        </p:tgtEl>
                                        <p:attrNameLst>
                                          <p:attrName>style.visibility</p:attrName>
                                        </p:attrNameLst>
                                      </p:cBhvr>
                                      <p:to>
                                        <p:strVal val="visible"/>
                                      </p:to>
                                    </p:set>
                                    <p:anim calcmode="lin" valueType="num">
                                      <p:cBhvr>
                                        <p:cTn id="7" dur="500" fill="hold"/>
                                        <p:tgtEl>
                                          <p:spTgt spid="2068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6850"/>
                                        </p:tgtEl>
                                        <p:attrNameLst>
                                          <p:attrName>ppt_y</p:attrName>
                                        </p:attrNameLst>
                                      </p:cBhvr>
                                      <p:tavLst>
                                        <p:tav tm="0">
                                          <p:val>
                                            <p:strVal val="#ppt_y"/>
                                          </p:val>
                                        </p:tav>
                                        <p:tav tm="100000">
                                          <p:val>
                                            <p:strVal val="#ppt_y"/>
                                          </p:val>
                                        </p:tav>
                                      </p:tavLst>
                                    </p:anim>
                                    <p:anim calcmode="lin" valueType="num">
                                      <p:cBhvr>
                                        <p:cTn id="9" dur="500" fill="hold"/>
                                        <p:tgtEl>
                                          <p:spTgt spid="2068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68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6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985"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normAutofit fontScale="90000"/>
          </a:bodyPr>
          <a:lstStyle/>
          <a:p>
            <a:pPr algn="ctr">
              <a:defRPr/>
            </a:pPr>
            <a:r>
              <a:rPr lang="zh-CN" alt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t>一个保证安全</a:t>
            </a:r>
            <a:br>
              <a:rPr lang="en-US" altLang="zh-CN"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br>
            <a:r>
              <a:rPr lang="zh-CN" alt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rPr>
              <a:t>和提供确据的封印</a:t>
            </a:r>
            <a:endPar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华文细黑"/>
              <a:ea typeface="华文细黑"/>
              <a:cs typeface="华文细黑"/>
            </a:endParaRPr>
          </a:p>
        </p:txBody>
      </p:sp>
    </p:spTree>
    <p:extLst>
      <p:ext uri="{BB962C8B-B14F-4D97-AF65-F5344CB8AC3E}">
        <p14:creationId xmlns:p14="http://schemas.microsoft.com/office/powerpoint/2010/main" val="3326165482"/>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033"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84034"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0975" y="0"/>
            <a:ext cx="9505950" cy="702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11560" y="548680"/>
            <a:ext cx="7772400" cy="5556250"/>
          </a:xfrm>
        </p:spPr>
        <p:txBody>
          <a:bodyPr/>
          <a:lstStyle/>
          <a:p>
            <a:pPr algn="ctr">
              <a:defRPr/>
            </a:pPr>
            <a:r>
              <a:rPr lang="zh-TW" altLang="en-US" sz="10000" i="1" dirty="0">
                <a:solidFill>
                  <a:srgbClr val="800000"/>
                </a:solidFill>
                <a:effectLst>
                  <a:outerShdw blurRad="38100" dist="38100" dir="2700000" algn="tl">
                    <a:srgbClr val="FFFFFF"/>
                  </a:outerShdw>
                </a:effectLst>
                <a:latin typeface="Apple Chancery" charset="0"/>
                <a:ea typeface="Osaka" charset="0"/>
                <a:cs typeface="Osaka" charset="0"/>
              </a:rPr>
              <a:t>得救 </a:t>
            </a:r>
            <a:br>
              <a:rPr lang="en-US" altLang="zh-TW" sz="10000" i="1" dirty="0">
                <a:solidFill>
                  <a:srgbClr val="800000"/>
                </a:solidFill>
                <a:effectLst>
                  <a:outerShdw blurRad="38100" dist="38100" dir="2700000" algn="tl">
                    <a:srgbClr val="FFFFFF"/>
                  </a:outerShdw>
                </a:effectLst>
                <a:latin typeface="Apple Chancery" charset="0"/>
                <a:ea typeface="Osaka" charset="0"/>
                <a:cs typeface="Osaka" charset="0"/>
              </a:rPr>
            </a:br>
            <a:r>
              <a:rPr lang="zh-TW" altLang="en-US" sz="10000" i="1" dirty="0">
                <a:solidFill>
                  <a:srgbClr val="FFFFFF"/>
                </a:solidFill>
                <a:effectLst>
                  <a:outerShdw blurRad="38100" dist="38100" dir="2700000" algn="tl">
                    <a:srgbClr val="808080"/>
                  </a:outerShdw>
                </a:effectLst>
                <a:latin typeface="Apple Chancery" charset="0"/>
                <a:ea typeface="Osaka" charset="0"/>
                <a:cs typeface="Osaka" charset="0"/>
              </a:rPr>
              <a:t>的</a:t>
            </a:r>
            <a:r>
              <a:rPr lang="zh-TW" altLang="en-US" sz="10000" i="1" dirty="0">
                <a:solidFill>
                  <a:srgbClr val="FFFFFF"/>
                </a:solidFill>
                <a:effectLst>
                  <a:outerShdw blurRad="38100" dist="38100" dir="2700000" algn="tl">
                    <a:srgbClr val="FFFFFF"/>
                  </a:outerShdw>
                </a:effectLst>
                <a:latin typeface="Apple Chancery" charset="0"/>
                <a:ea typeface="Osaka" charset="0"/>
                <a:cs typeface="Osaka" charset="0"/>
              </a:rPr>
              <a:t> </a:t>
            </a:r>
            <a:br>
              <a:rPr lang="en-US" altLang="zh-TW" sz="10000" i="1" dirty="0">
                <a:solidFill>
                  <a:srgbClr val="800000"/>
                </a:solidFill>
                <a:effectLst>
                  <a:outerShdw blurRad="38100" dist="38100" dir="2700000" algn="tl">
                    <a:srgbClr val="FFFFFF"/>
                  </a:outerShdw>
                </a:effectLst>
                <a:latin typeface="Apple Chancery" charset="0"/>
                <a:ea typeface="Osaka" charset="0"/>
                <a:cs typeface="Osaka" charset="0"/>
              </a:rPr>
            </a:br>
            <a:r>
              <a:rPr lang="zh-TW" altLang="en-US" sz="10000" i="1" dirty="0">
                <a:solidFill>
                  <a:srgbClr val="800000"/>
                </a:solidFill>
                <a:effectLst>
                  <a:outerShdw blurRad="38100" dist="38100" dir="2700000" algn="tl">
                    <a:srgbClr val="FFFFFF"/>
                  </a:outerShdw>
                </a:effectLst>
                <a:latin typeface="Apple Chancery" charset="0"/>
                <a:ea typeface="Osaka" charset="0"/>
                <a:cs typeface="Osaka" charset="0"/>
              </a:rPr>
              <a:t>确据</a:t>
            </a:r>
            <a:endParaRPr lang="en-US" sz="10000" i="1" dirty="0">
              <a:solidFill>
                <a:srgbClr val="800000"/>
              </a:solidFill>
              <a:effectLst>
                <a:outerShdw blurRad="38100" dist="38100" dir="2700000" algn="tl">
                  <a:srgbClr val="FFFFFF"/>
                </a:outerShdw>
              </a:effectLst>
              <a:latin typeface="Apple Chancery" charset="0"/>
              <a:ea typeface="Osaka" charset="0"/>
              <a:cs typeface="Osaka" charset="0"/>
            </a:endParaRPr>
          </a:p>
        </p:txBody>
      </p:sp>
    </p:spTree>
    <p:extLst>
      <p:ext uri="{BB962C8B-B14F-4D97-AF65-F5344CB8AC3E}">
        <p14:creationId xmlns:p14="http://schemas.microsoft.com/office/powerpoint/2010/main" val="3144178896"/>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effectLst>
            <a:outerShdw blurRad="50800" dist="38100" dir="2700000">
              <a:srgbClr val="000000">
                <a:alpha val="43000"/>
              </a:srgbClr>
            </a:outerShdw>
          </a:effectLst>
        </p:spPr>
        <p:txBody>
          <a:bodyPr/>
          <a:lstStyle/>
          <a:p>
            <a:pPr>
              <a:defRPr/>
            </a:pPr>
            <a:r>
              <a:rPr lang="en-US" b="1" dirty="0">
                <a:latin typeface="Arial"/>
                <a:ea typeface="ＭＳ Ｐゴシック"/>
                <a:cs typeface="Arial"/>
              </a:rPr>
              <a:t>CCLI #2588988</a:t>
            </a:r>
          </a:p>
        </p:txBody>
      </p:sp>
      <p:sp>
        <p:nvSpPr>
          <p:cNvPr id="220162" name="Rectangle 2"/>
          <p:cNvSpPr>
            <a:spLocks noGrp="1" noChangeArrowheads="1"/>
          </p:cNvSpPr>
          <p:nvPr>
            <p:ph type="title"/>
          </p:nvPr>
        </p:nvSpPr>
        <p:spPr>
          <a:xfrm>
            <a:off x="457200" y="2057400"/>
            <a:ext cx="8229600" cy="1676400"/>
          </a:xfrm>
          <a:effectLst>
            <a:outerShdw blurRad="50800" dist="38100" dir="2700000">
              <a:srgbClr val="000000">
                <a:alpha val="43000"/>
              </a:srgbClr>
            </a:outerShdw>
          </a:effectLst>
        </p:spPr>
        <p:txBody>
          <a:bodyPr/>
          <a:lstStyle/>
          <a:p>
            <a:pPr eaLnBrk="1" hangingPunct="1">
              <a:defRPr/>
            </a:pPr>
            <a:r>
              <a:rPr lang="zh-CN" altLang="en-US" sz="6000" b="1" dirty="0">
                <a:cs typeface="Arial"/>
              </a:rPr>
              <a:t>给我创造</a:t>
            </a:r>
          </a:p>
        </p:txBody>
      </p:sp>
      <p:sp>
        <p:nvSpPr>
          <p:cNvPr id="220163" name="Rectangle 3"/>
          <p:cNvSpPr>
            <a:spLocks noGrp="1" noChangeArrowheads="1"/>
          </p:cNvSpPr>
          <p:nvPr>
            <p:ph type="body" idx="1"/>
          </p:nvPr>
        </p:nvSpPr>
        <p:spPr>
          <a:xfrm>
            <a:off x="457200" y="3716338"/>
            <a:ext cx="8229600" cy="649287"/>
          </a:xfrm>
          <a:effectLst>
            <a:outerShdw blurRad="50800" dist="38100" dir="2700000">
              <a:srgbClr val="000000">
                <a:alpha val="43000"/>
              </a:srgbClr>
            </a:outerShdw>
          </a:effectLst>
        </p:spPr>
        <p:txBody>
          <a:bodyPr/>
          <a:lstStyle/>
          <a:p>
            <a:pPr eaLnBrk="1" hangingPunct="1">
              <a:defRPr/>
            </a:pPr>
            <a:r>
              <a:rPr lang="en-US" sz="2800" b="1" dirty="0">
                <a:latin typeface="Arial"/>
                <a:cs typeface="Arial"/>
              </a:rPr>
              <a:t>John Carter ©1992 </a:t>
            </a:r>
            <a:r>
              <a:rPr lang="en-US" sz="2800" b="1" dirty="0" err="1">
                <a:latin typeface="Arial"/>
                <a:cs typeface="Arial"/>
              </a:rPr>
              <a:t>Beckenhorst</a:t>
            </a:r>
            <a:r>
              <a:rPr lang="en-US" sz="2800" b="1" dirty="0">
                <a:latin typeface="Arial"/>
                <a:cs typeface="Arial"/>
              </a:rPr>
              <a:t> Press, Inc.</a:t>
            </a:r>
          </a:p>
        </p:txBody>
      </p:sp>
      <p:sp>
        <p:nvSpPr>
          <p:cNvPr id="253956" name="Rectangle 1"/>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fontAlgn="base">
              <a:spcBef>
                <a:spcPct val="0"/>
              </a:spcBef>
              <a:spcAft>
                <a:spcPct val="0"/>
              </a:spcAft>
            </a:pPr>
            <a:endParaRPr lang="en-US">
              <a:solidFill>
                <a:srgbClr val="FFFFFF"/>
              </a:solidFill>
              <a:latin typeface="Arial"/>
              <a:ea typeface="ＭＳ Ｐゴシック"/>
              <a:cs typeface="ＭＳ Ｐゴシック" charset="0"/>
            </a:endParaRPr>
          </a:p>
        </p:txBody>
      </p:sp>
    </p:spTree>
    <p:extLst>
      <p:ext uri="{BB962C8B-B14F-4D97-AF65-F5344CB8AC3E}">
        <p14:creationId xmlns:p14="http://schemas.microsoft.com/office/powerpoint/2010/main" val="19903422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4849" name="Picture 5" descr="Gen 3 Eve gives fruit.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960" y="33536"/>
            <a:ext cx="7772400" cy="803176"/>
          </a:xfrm>
          <a:noFill/>
          <a:ln>
            <a:noFill/>
          </a:ln>
        </p:spPr>
        <p:txBody>
          <a:bodyPr vert="horz" wrap="square" lIns="91440" tIns="45720" rIns="91440" bIns="45720" numCol="1" anchor="ctr" anchorCtr="0" compatLnSpc="1">
            <a:prstTxWarp prst="textNoShape">
              <a:avLst/>
            </a:prstTxWarp>
          </a:bodyPr>
          <a:lstStyle/>
          <a:p>
            <a:r>
              <a:rPr lang="zh-CN" altLang="en-US" dirty="0">
                <a:solidFill>
                  <a:srgbClr val="FFFFFF"/>
                </a:solidFill>
                <a:effectLst>
                  <a:glow rad="279400">
                    <a:srgbClr val="000000">
                      <a:alpha val="88000"/>
                    </a:srgbClr>
                  </a:glow>
                </a:effectLst>
              </a:rPr>
              <a:t>罗马书</a:t>
            </a:r>
            <a:r>
              <a:rPr lang="en-US" dirty="0">
                <a:solidFill>
                  <a:srgbClr val="FFFFFF"/>
                </a:solidFill>
                <a:effectLst>
                  <a:glow rad="279400">
                    <a:srgbClr val="000000">
                      <a:alpha val="88000"/>
                    </a:srgbClr>
                  </a:glow>
                </a:effectLst>
              </a:rPr>
              <a:t>5:12</a:t>
            </a:r>
          </a:p>
        </p:txBody>
      </p:sp>
      <p:sp>
        <p:nvSpPr>
          <p:cNvPr id="3" name="Title 1"/>
          <p:cNvSpPr txBox="1">
            <a:spLocks/>
          </p:cNvSpPr>
          <p:nvPr/>
        </p:nvSpPr>
        <p:spPr bwMode="auto">
          <a:xfrm>
            <a:off x="5975648" y="548680"/>
            <a:ext cx="3168352" cy="6048672"/>
          </a:xfrm>
          <a:prstGeom prst="rect">
            <a:avLst/>
          </a:prstGeom>
          <a:noFill/>
          <a:ln>
            <a:noFill/>
          </a:ln>
        </p:spPr>
        <p:txBody>
          <a:bodyPr vert="horz" wrap="square" lIns="91440" tIns="45720" rIns="91440" bIns="45720" numCol="1" anchor="ctr" anchorCtr="0" compatLnSpc="1">
            <a:prstTxWarp prst="textNoShape">
              <a:avLst/>
            </a:prstTxWarp>
          </a:bodyPr>
          <a:lstStyle>
            <a:lvl1pPr eaLnBrk="0" hangingPunct="0">
              <a:defRPr sz="3900">
                <a:solidFill>
                  <a:srgbClr val="FFFFFF"/>
                </a:solidFill>
                <a:effectLst>
                  <a:glow rad="279400">
                    <a:srgbClr val="000000">
                      <a:alpha val="88000"/>
                    </a:srgbClr>
                  </a:glow>
                </a:effectLst>
                <a:latin typeface="+mj-lt"/>
                <a:ea typeface="ＭＳ Ｐゴシック" pitchFamily="-111" charset="-128"/>
                <a:cs typeface="ＭＳ Ｐゴシック" pitchFamily="-111" charset="-128"/>
              </a:defRPr>
            </a:lvl1pPr>
            <a:lvl2pPr eaLnBrk="0" hangingPunct="0">
              <a:defRPr sz="3900">
                <a:solidFill>
                  <a:schemeClr val="tx2"/>
                </a:solidFill>
                <a:latin typeface="Arial" pitchFamily="-111" charset="0"/>
                <a:ea typeface="ＭＳ Ｐゴシック" pitchFamily="-111" charset="-128"/>
                <a:cs typeface="ＭＳ Ｐゴシック" pitchFamily="-111" charset="-128"/>
              </a:defRPr>
            </a:lvl2pPr>
            <a:lvl3pPr eaLnBrk="0" hangingPunct="0">
              <a:defRPr sz="3900">
                <a:solidFill>
                  <a:schemeClr val="tx2"/>
                </a:solidFill>
                <a:latin typeface="Arial" pitchFamily="-111" charset="0"/>
                <a:ea typeface="ＭＳ Ｐゴシック" pitchFamily="-111" charset="-128"/>
                <a:cs typeface="ＭＳ Ｐゴシック" pitchFamily="-111" charset="-128"/>
              </a:defRPr>
            </a:lvl3pPr>
            <a:lvl4pPr eaLnBrk="0" hangingPunct="0">
              <a:defRPr sz="3900">
                <a:solidFill>
                  <a:schemeClr val="tx2"/>
                </a:solidFill>
                <a:latin typeface="Arial" pitchFamily="-111" charset="0"/>
                <a:ea typeface="ＭＳ Ｐゴシック" pitchFamily="-111" charset="-128"/>
                <a:cs typeface="ＭＳ Ｐゴシック" pitchFamily="-111" charset="-128"/>
              </a:defRPr>
            </a:lvl4pPr>
            <a:lvl5pPr eaLnBrk="0" hangingPunct="0">
              <a:defRPr sz="3900">
                <a:solidFill>
                  <a:schemeClr val="tx2"/>
                </a:solidFill>
                <a:latin typeface="Arial" pitchFamily="-111" charset="0"/>
                <a:ea typeface="ＭＳ Ｐゴシック" pitchFamily="-111" charset="-128"/>
                <a:cs typeface="ＭＳ Ｐゴシック" pitchFamily="-111" charset="-128"/>
              </a:defRPr>
            </a:lvl5pPr>
            <a:lvl6pPr marL="457200" fontAlgn="base">
              <a:spcBef>
                <a:spcPct val="0"/>
              </a:spcBef>
              <a:spcAft>
                <a:spcPct val="0"/>
              </a:spcAft>
              <a:defRPr sz="3900">
                <a:solidFill>
                  <a:schemeClr val="tx2"/>
                </a:solidFill>
                <a:latin typeface="Arial" pitchFamily="-111" charset="0"/>
              </a:defRPr>
            </a:lvl6pPr>
            <a:lvl7pPr marL="914400" fontAlgn="base">
              <a:spcBef>
                <a:spcPct val="0"/>
              </a:spcBef>
              <a:spcAft>
                <a:spcPct val="0"/>
              </a:spcAft>
              <a:defRPr sz="3900">
                <a:solidFill>
                  <a:schemeClr val="tx2"/>
                </a:solidFill>
                <a:latin typeface="Arial" pitchFamily="-111" charset="0"/>
              </a:defRPr>
            </a:lvl7pPr>
            <a:lvl8pPr marL="1371600" fontAlgn="base">
              <a:spcBef>
                <a:spcPct val="0"/>
              </a:spcBef>
              <a:spcAft>
                <a:spcPct val="0"/>
              </a:spcAft>
              <a:defRPr sz="3900">
                <a:solidFill>
                  <a:schemeClr val="tx2"/>
                </a:solidFill>
                <a:latin typeface="Arial" pitchFamily="-111" charset="0"/>
              </a:defRPr>
            </a:lvl8pPr>
            <a:lvl9pPr marL="1828800" fontAlgn="base">
              <a:spcBef>
                <a:spcPct val="0"/>
              </a:spcBef>
              <a:spcAft>
                <a:spcPct val="0"/>
              </a:spcAft>
              <a:defRPr sz="3900">
                <a:solidFill>
                  <a:schemeClr val="tx2"/>
                </a:solidFill>
                <a:latin typeface="Arial" pitchFamily="-111" charset="0"/>
              </a:defRPr>
            </a:lvl9pPr>
          </a:lstStyle>
          <a:p>
            <a:pPr fontAlgn="base">
              <a:spcBef>
                <a:spcPct val="0"/>
              </a:spcBef>
              <a:spcAft>
                <a:spcPct val="0"/>
              </a:spcAft>
            </a:pPr>
            <a:r>
              <a:rPr lang="zh-TW" altLang="en-US" dirty="0"/>
              <a:t>这 就 如 罪 是 从 一 人 入 了 世 界 ， 死 又 是 从 罪 来 的 ； 於 是 死 就 临 到 众 人 ， 因 为 众 人 都 犯 了 罪 。</a:t>
            </a:r>
            <a:endParaRPr lang="en-US" dirty="0"/>
          </a:p>
        </p:txBody>
      </p:sp>
    </p:spTree>
    <p:extLst>
      <p:ext uri="{BB962C8B-B14F-4D97-AF65-F5344CB8AC3E}">
        <p14:creationId xmlns:p14="http://schemas.microsoft.com/office/powerpoint/2010/main" val="3114111507"/>
      </p:ext>
    </p:extLst>
  </p:cSld>
  <p:clrMapOvr>
    <a:masterClrMapping/>
  </p:clrMapOvr>
  <p:transition spd="slow"/>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3"/>
          <p:cNvSpPr txBox="1">
            <a:spLocks noChangeArrowheads="1"/>
          </p:cNvSpPr>
          <p:nvPr/>
        </p:nvSpPr>
        <p:spPr bwMode="auto">
          <a:xfrm>
            <a:off x="498475" y="1066800"/>
            <a:ext cx="8229600" cy="4525963"/>
          </a:xfrm>
          <a:prstGeom prst="rect">
            <a:avLst/>
          </a:prstGeom>
          <a:noFill/>
          <a:ln w="9525">
            <a:noFill/>
            <a:miter lim="800000"/>
            <a:headEnd/>
            <a:tailEnd/>
          </a:ln>
          <a:effectLst>
            <a:outerShdw blurRad="63500" dist="38100" dir="2700000" rotWithShape="0">
              <a:srgbClr val="000000">
                <a:alpha val="42998"/>
              </a:srgbClr>
            </a:outerShdw>
          </a:effec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eaLnBrk="1" hangingPunct="1">
              <a:defRPr/>
            </a:pPr>
            <a:r>
              <a:rPr lang="zh-CN" altLang="en-US" sz="3600" b="1">
                <a:solidFill>
                  <a:srgbClr val="D9D9D9"/>
                </a:solidFill>
                <a:latin typeface="Arial"/>
                <a:ea typeface="Osaka" charset="0"/>
                <a:cs typeface="Osaka" charset="0"/>
              </a:rPr>
              <a:t>神啊</a:t>
            </a:r>
            <a:r>
              <a:rPr lang="en-US" altLang="zh-CN" sz="3600" b="1">
                <a:solidFill>
                  <a:srgbClr val="D9D9D9"/>
                </a:solidFill>
                <a:latin typeface="Arial"/>
                <a:ea typeface="Osaka" charset="0"/>
                <a:cs typeface="Osaka" charset="0"/>
              </a:rPr>
              <a:t>,</a:t>
            </a:r>
            <a:r>
              <a:rPr lang="zh-CN" altLang="en-US" sz="3600" b="1">
                <a:solidFill>
                  <a:srgbClr val="D9D9D9"/>
                </a:solidFill>
                <a:latin typeface="Arial"/>
                <a:ea typeface="Osaka" charset="0"/>
                <a:cs typeface="Osaka" charset="0"/>
              </a:rPr>
              <a:t>创造一个清洁的心 </a:t>
            </a:r>
            <a:endParaRPr lang="en-US" altLang="zh-CN" sz="3600" b="1">
              <a:solidFill>
                <a:srgbClr val="D9D9D9"/>
              </a:solidFill>
              <a:latin typeface="Arial"/>
              <a:ea typeface="Osaka" charset="0"/>
              <a:cs typeface="Osaka" charset="0"/>
            </a:endParaRPr>
          </a:p>
          <a:p>
            <a:pPr eaLnBrk="1" hangingPunct="1">
              <a:defRPr/>
            </a:pPr>
            <a:r>
              <a:rPr lang="zh-CN" altLang="en-US" sz="3600" b="1">
                <a:solidFill>
                  <a:srgbClr val="D9D9D9"/>
                </a:solidFill>
                <a:latin typeface="Arial"/>
                <a:ea typeface="Osaka" charset="0"/>
                <a:cs typeface="Osaka" charset="0"/>
              </a:rPr>
              <a:t>和一个正直的灵在我里面 </a:t>
            </a:r>
            <a:endParaRPr lang="en-US" altLang="zh-CN" sz="3600" b="1">
              <a:solidFill>
                <a:srgbClr val="D9D9D9"/>
              </a:solidFill>
              <a:latin typeface="Arial"/>
              <a:ea typeface="Osaka" charset="0"/>
              <a:cs typeface="Osaka" charset="0"/>
            </a:endParaRPr>
          </a:p>
          <a:p>
            <a:pPr eaLnBrk="1" hangingPunct="1">
              <a:defRPr/>
            </a:pPr>
            <a:r>
              <a:rPr lang="zh-CN" altLang="en-US" sz="3600" b="1">
                <a:solidFill>
                  <a:srgbClr val="D9D9D9"/>
                </a:solidFill>
                <a:latin typeface="Arial"/>
                <a:ea typeface="Osaka" charset="0"/>
                <a:cs typeface="Osaka" charset="0"/>
              </a:rPr>
              <a:t>神啊</a:t>
            </a:r>
            <a:r>
              <a:rPr lang="en-US" altLang="zh-CN" sz="3600" b="1">
                <a:solidFill>
                  <a:srgbClr val="D9D9D9"/>
                </a:solidFill>
                <a:latin typeface="Arial"/>
                <a:ea typeface="Osaka" charset="0"/>
                <a:cs typeface="Osaka" charset="0"/>
              </a:rPr>
              <a:t>,</a:t>
            </a:r>
            <a:r>
              <a:rPr lang="zh-CN" altLang="en-US" sz="3600" b="1">
                <a:solidFill>
                  <a:srgbClr val="D9D9D9"/>
                </a:solidFill>
                <a:latin typeface="Arial"/>
                <a:ea typeface="Osaka" charset="0"/>
                <a:cs typeface="Osaka" charset="0"/>
              </a:rPr>
              <a:t>创造一个清洁的心 </a:t>
            </a:r>
            <a:endParaRPr lang="en-US" altLang="zh-CN" sz="3600" b="1">
              <a:solidFill>
                <a:srgbClr val="D9D9D9"/>
              </a:solidFill>
              <a:latin typeface="Arial"/>
              <a:ea typeface="Osaka" charset="0"/>
              <a:cs typeface="Osaka" charset="0"/>
            </a:endParaRPr>
          </a:p>
          <a:p>
            <a:pPr eaLnBrk="1" hangingPunct="1">
              <a:defRPr/>
            </a:pPr>
            <a:r>
              <a:rPr lang="zh-CN" altLang="en-US" sz="3600" b="1">
                <a:solidFill>
                  <a:srgbClr val="D9D9D9"/>
                </a:solidFill>
                <a:latin typeface="Arial"/>
                <a:ea typeface="Osaka" charset="0"/>
                <a:cs typeface="Osaka" charset="0"/>
              </a:rPr>
              <a:t>和一个正直的灵在我里面</a:t>
            </a:r>
            <a:endParaRPr lang="en-US" sz="3600" b="1" dirty="0">
              <a:solidFill>
                <a:srgbClr val="D9D9D9"/>
              </a:solidFill>
              <a:latin typeface="Arial"/>
              <a:ea typeface="Osaka" charset="0"/>
              <a:cs typeface="Osaka" charset="0"/>
            </a:endParaRPr>
          </a:p>
        </p:txBody>
      </p:sp>
      <p:sp>
        <p:nvSpPr>
          <p:cNvPr id="15" name="Slide Number Placeholder 3"/>
          <p:cNvSpPr txBox="1">
            <a:spLocks/>
          </p:cNvSpPr>
          <p:nvPr/>
        </p:nvSpPr>
        <p:spPr bwMode="auto">
          <a:xfrm>
            <a:off x="2898775" y="6427788"/>
            <a:ext cx="3429000" cy="476250"/>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en-US" sz="2400" b="1">
                <a:solidFill>
                  <a:srgbClr val="FFFFFF"/>
                </a:solidFill>
                <a:latin typeface="Arial" charset="0"/>
                <a:ea typeface="ＭＳ Ｐゴシック" charset="0"/>
                <a:cs typeface="ＭＳ Ｐゴシック" charset="0"/>
              </a:rPr>
              <a:t>CCLI #2588988</a:t>
            </a:r>
          </a:p>
        </p:txBody>
      </p:sp>
      <p:sp>
        <p:nvSpPr>
          <p:cNvPr id="16" name="Rectangle 3"/>
          <p:cNvSpPr txBox="1">
            <a:spLocks noChangeArrowheads="1"/>
          </p:cNvSpPr>
          <p:nvPr/>
        </p:nvSpPr>
        <p:spPr bwMode="auto">
          <a:xfrm>
            <a:off x="498475" y="5876925"/>
            <a:ext cx="8229600" cy="649288"/>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20000"/>
              </a:spcBef>
              <a:spcAft>
                <a:spcPct val="0"/>
              </a:spcAft>
            </a:pPr>
            <a:r>
              <a:rPr lang="en-US" sz="2800" b="1">
                <a:solidFill>
                  <a:srgbClr val="FFFFFF"/>
                </a:solidFill>
                <a:latin typeface="Arial" charset="0"/>
                <a:cs typeface="Arial" charset="0"/>
              </a:rPr>
              <a:t>John Carter ©1992 Beckenhorst Press, Inc.</a:t>
            </a:r>
          </a:p>
        </p:txBody>
      </p:sp>
      <p:sp>
        <p:nvSpPr>
          <p:cNvPr id="17" name="Rectangle 2"/>
          <p:cNvSpPr txBox="1">
            <a:spLocks noChangeArrowheads="1"/>
          </p:cNvSpPr>
          <p:nvPr/>
        </p:nvSpPr>
        <p:spPr bwMode="auto">
          <a:xfrm>
            <a:off x="650875" y="412750"/>
            <a:ext cx="8229600" cy="533400"/>
          </a:xfrm>
          <a:prstGeom prst="rect">
            <a:avLst/>
          </a:prstGeom>
          <a:noFill/>
          <a:ln w="9525">
            <a:noFill/>
            <a:miter lim="800000"/>
            <a:headEnd/>
            <a:tailEnd/>
          </a:ln>
          <a:effectLst>
            <a:outerShdw blurRad="63500" dist="38100" dir="2700000" rotWithShape="0">
              <a:srgbClr val="000000">
                <a:alpha val="42998"/>
              </a:srgbClr>
            </a:outerShdw>
          </a:effectLst>
        </p:spPr>
        <p:txBody>
          <a:bodyPr anchor="ct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defRPr/>
            </a:pPr>
            <a:r>
              <a:rPr lang="zh-TW" altLang="en-US" sz="4800" b="1" dirty="0">
                <a:solidFill>
                  <a:srgbClr val="D9D9D9"/>
                </a:solidFill>
                <a:latin typeface="Arial" charset="0"/>
                <a:ea typeface="Osaka" charset="0"/>
                <a:cs typeface="Osaka" charset="0"/>
              </a:rPr>
              <a:t>给我创造</a:t>
            </a:r>
            <a:endParaRPr lang="en-US" sz="4800" b="1" dirty="0">
              <a:solidFill>
                <a:srgbClr val="000000"/>
              </a:solidFill>
              <a:latin typeface="Arial" charset="0"/>
              <a:ea typeface="Osaka" charset="0"/>
              <a:cs typeface="Osaka" charset="0"/>
            </a:endParaRPr>
          </a:p>
        </p:txBody>
      </p:sp>
    </p:spTree>
    <p:extLst>
      <p:ext uri="{BB962C8B-B14F-4D97-AF65-F5344CB8AC3E}">
        <p14:creationId xmlns:p14="http://schemas.microsoft.com/office/powerpoint/2010/main" val="3597257910"/>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25400" y="1066800"/>
            <a:ext cx="9083675" cy="4525963"/>
          </a:xfrm>
          <a:prstGeom prst="rect">
            <a:avLst/>
          </a:prstGeom>
          <a:noFill/>
          <a:ln w="9525">
            <a:noFill/>
            <a:miter lim="800000"/>
            <a:headEnd/>
            <a:tailEnd/>
          </a:ln>
          <a:effectLst>
            <a:outerShdw blurRad="63500" dist="38100" dir="2700000" rotWithShape="0">
              <a:srgbClr val="000000">
                <a:alpha val="42998"/>
              </a:srgbClr>
            </a:outerShdw>
          </a:effec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eaLnBrk="1" hangingPunct="1">
              <a:defRPr/>
            </a:pPr>
            <a:r>
              <a:rPr lang="zh-CN" altLang="en-US" sz="3600" b="1">
                <a:solidFill>
                  <a:srgbClr val="D9D9D9"/>
                </a:solidFill>
                <a:latin typeface="Arial"/>
                <a:ea typeface="Osaka" charset="0"/>
                <a:cs typeface="Osaka" charset="0"/>
              </a:rPr>
              <a:t>主啊</a:t>
            </a:r>
            <a:r>
              <a:rPr lang="en-US" altLang="zh-CN" sz="3600" b="1">
                <a:solidFill>
                  <a:srgbClr val="D9D9D9"/>
                </a:solidFill>
                <a:latin typeface="Arial"/>
                <a:ea typeface="Osaka" charset="0"/>
                <a:cs typeface="Osaka" charset="0"/>
              </a:rPr>
              <a:t>,</a:t>
            </a:r>
            <a:r>
              <a:rPr lang="zh-CN" altLang="en-US" sz="3600" b="1">
                <a:solidFill>
                  <a:srgbClr val="D9D9D9"/>
                </a:solidFill>
                <a:latin typeface="Arial"/>
                <a:ea typeface="Osaka" charset="0"/>
                <a:cs typeface="Osaka" charset="0"/>
              </a:rPr>
              <a:t>不要抛弃我离开你的同在 </a:t>
            </a:r>
            <a:endParaRPr lang="en-US" altLang="zh-CN" sz="3600" b="1">
              <a:solidFill>
                <a:srgbClr val="D9D9D9"/>
              </a:solidFill>
              <a:latin typeface="Arial"/>
              <a:ea typeface="Osaka" charset="0"/>
              <a:cs typeface="Osaka" charset="0"/>
            </a:endParaRPr>
          </a:p>
          <a:p>
            <a:pPr eaLnBrk="1" hangingPunct="1">
              <a:defRPr/>
            </a:pPr>
            <a:r>
              <a:rPr lang="zh-CN" altLang="en-US" sz="3600" b="1">
                <a:solidFill>
                  <a:srgbClr val="D9D9D9"/>
                </a:solidFill>
                <a:latin typeface="Arial"/>
                <a:ea typeface="Osaka" charset="0"/>
                <a:cs typeface="Osaka" charset="0"/>
              </a:rPr>
              <a:t>也不要收回你的圣灵 </a:t>
            </a:r>
            <a:endParaRPr lang="en-US" altLang="zh-CN" sz="3600" b="1">
              <a:solidFill>
                <a:srgbClr val="D9D9D9"/>
              </a:solidFill>
              <a:latin typeface="Arial"/>
              <a:ea typeface="Osaka" charset="0"/>
              <a:cs typeface="Osaka" charset="0"/>
            </a:endParaRPr>
          </a:p>
          <a:p>
            <a:pPr eaLnBrk="1" hangingPunct="1">
              <a:defRPr/>
            </a:pPr>
            <a:r>
              <a:rPr lang="zh-CN" altLang="en-US" sz="3600" b="1">
                <a:solidFill>
                  <a:srgbClr val="D9D9D9"/>
                </a:solidFill>
                <a:latin typeface="Arial"/>
                <a:ea typeface="Osaka" charset="0"/>
                <a:cs typeface="Osaka" charset="0"/>
              </a:rPr>
              <a:t>恢复我救恩的喜乐 </a:t>
            </a:r>
            <a:endParaRPr lang="en-US" altLang="zh-CN" sz="3600" b="1">
              <a:solidFill>
                <a:srgbClr val="D9D9D9"/>
              </a:solidFill>
              <a:latin typeface="Arial"/>
              <a:ea typeface="Osaka" charset="0"/>
              <a:cs typeface="Osaka" charset="0"/>
            </a:endParaRPr>
          </a:p>
          <a:p>
            <a:pPr eaLnBrk="1" hangingPunct="1">
              <a:defRPr/>
            </a:pPr>
            <a:r>
              <a:rPr lang="zh-CN" altLang="en-US" sz="3600" b="1">
                <a:solidFill>
                  <a:srgbClr val="D9D9D9"/>
                </a:solidFill>
                <a:latin typeface="Arial"/>
                <a:ea typeface="Osaka" charset="0"/>
                <a:cs typeface="Osaka" charset="0"/>
              </a:rPr>
              <a:t>更新一个正直的灵给我</a:t>
            </a:r>
            <a:endParaRPr lang="en-US" altLang="ja-JP" sz="2000" b="1">
              <a:solidFill>
                <a:srgbClr val="D9D9D9"/>
              </a:solidFill>
              <a:latin typeface="Arial"/>
              <a:ea typeface="Osaka" charset="0"/>
              <a:cs typeface="Osaka" charset="0"/>
            </a:endParaRPr>
          </a:p>
          <a:p>
            <a:pPr eaLnBrk="1" hangingPunct="1">
              <a:defRPr/>
            </a:pPr>
            <a:endParaRPr lang="en-US" sz="2000" b="1">
              <a:solidFill>
                <a:srgbClr val="D9D9D9"/>
              </a:solidFill>
              <a:latin typeface="Arial"/>
              <a:ea typeface="Osaka" charset="0"/>
              <a:cs typeface="Osaka" charset="0"/>
            </a:endParaRPr>
          </a:p>
          <a:p>
            <a:pPr eaLnBrk="1" hangingPunct="1">
              <a:defRPr/>
            </a:pPr>
            <a:endParaRPr lang="en-US" sz="2000" b="1">
              <a:solidFill>
                <a:srgbClr val="D9D9D9"/>
              </a:solidFill>
              <a:latin typeface="Arial"/>
              <a:ea typeface="Osaka" charset="0"/>
              <a:cs typeface="Osaka" charset="0"/>
            </a:endParaRPr>
          </a:p>
          <a:p>
            <a:pPr eaLnBrk="1" hangingPunct="1">
              <a:defRPr/>
            </a:pPr>
            <a:endParaRPr lang="en-US" sz="2000" b="1">
              <a:solidFill>
                <a:srgbClr val="D9D9D9"/>
              </a:solidFill>
              <a:latin typeface="Arial"/>
              <a:ea typeface="Osaka" charset="0"/>
              <a:cs typeface="Osaka" charset="0"/>
            </a:endParaRPr>
          </a:p>
          <a:p>
            <a:pPr eaLnBrk="1" hangingPunct="1">
              <a:defRPr/>
            </a:pPr>
            <a:endParaRPr lang="en-US" sz="2000" b="1">
              <a:solidFill>
                <a:srgbClr val="D9D9D9"/>
              </a:solidFill>
              <a:latin typeface="Arial"/>
              <a:ea typeface="Osaka" charset="0"/>
              <a:cs typeface="Osaka" charset="0"/>
            </a:endParaRPr>
          </a:p>
          <a:p>
            <a:pPr eaLnBrk="1" hangingPunct="1">
              <a:defRPr/>
            </a:pPr>
            <a:endParaRPr lang="en-US" sz="2000" b="1">
              <a:solidFill>
                <a:srgbClr val="D9D9D9"/>
              </a:solidFill>
              <a:latin typeface="Arial"/>
              <a:ea typeface="Osaka" charset="0"/>
              <a:cs typeface="Osaka" charset="0"/>
            </a:endParaRPr>
          </a:p>
          <a:p>
            <a:pPr eaLnBrk="1" hangingPunct="1">
              <a:defRPr/>
            </a:pPr>
            <a:r>
              <a:rPr lang="en-US" altLang="zh-CN" sz="2000" b="1">
                <a:solidFill>
                  <a:srgbClr val="D9D9D9"/>
                </a:solidFill>
                <a:latin typeface="Arial"/>
                <a:ea typeface="Osaka" charset="0"/>
                <a:cs typeface="Osaka" charset="0"/>
              </a:rPr>
              <a:t>John Carter ©1992 Beckenhorst Press, Inc.</a:t>
            </a:r>
          </a:p>
          <a:p>
            <a:pPr eaLnBrk="1" hangingPunct="1">
              <a:defRPr/>
            </a:pPr>
            <a:r>
              <a:rPr lang="zh-TW" altLang="en-US" sz="2000" b="1">
                <a:solidFill>
                  <a:srgbClr val="D9D9D9"/>
                </a:solidFill>
                <a:latin typeface="Arial"/>
                <a:ea typeface="Osaka" charset="0"/>
                <a:cs typeface="Osaka" charset="0"/>
              </a:rPr>
              <a:t>給我創造</a:t>
            </a:r>
            <a:endParaRPr lang="en-US" sz="2000" b="1" dirty="0">
              <a:solidFill>
                <a:srgbClr val="D9D9D9"/>
              </a:solidFill>
              <a:latin typeface="Arial"/>
              <a:ea typeface="Osaka" charset="0"/>
              <a:cs typeface="Osaka" charset="0"/>
            </a:endParaRPr>
          </a:p>
        </p:txBody>
      </p:sp>
      <p:sp>
        <p:nvSpPr>
          <p:cNvPr id="6" name="Right Arrow 5"/>
          <p:cNvSpPr>
            <a:spLocks noChangeArrowheads="1"/>
          </p:cNvSpPr>
          <p:nvPr/>
        </p:nvSpPr>
        <p:spPr bwMode="auto">
          <a:xfrm rot="18076487">
            <a:off x="1400969" y="2731294"/>
            <a:ext cx="2016125" cy="792163"/>
          </a:xfrm>
          <a:prstGeom prst="rightArrow">
            <a:avLst>
              <a:gd name="adj1" fmla="val 50000"/>
              <a:gd name="adj2" fmla="val 49994"/>
            </a:avLst>
          </a:prstGeom>
          <a:solidFill>
            <a:schemeClr val="accent1"/>
          </a:solidFill>
          <a:ln w="9525">
            <a:solidFill>
              <a:schemeClr val="tx1"/>
            </a:solidFill>
            <a:round/>
            <a:headEnd/>
            <a:tailEnd/>
          </a:ln>
        </p:spPr>
        <p:txBody>
          <a:bodyPr/>
          <a:lstStyle/>
          <a:p>
            <a:pPr fontAlgn="base">
              <a:spcBef>
                <a:spcPct val="0"/>
              </a:spcBef>
              <a:spcAft>
                <a:spcPct val="0"/>
              </a:spcAft>
            </a:pPr>
            <a:endParaRPr lang="zh-CN" altLang="en-US">
              <a:solidFill>
                <a:srgbClr val="FFFFFF"/>
              </a:solidFill>
              <a:latin typeface="Arial"/>
              <a:ea typeface="Osaka" charset="0"/>
              <a:cs typeface="Osaka" charset="0"/>
            </a:endParaRPr>
          </a:p>
        </p:txBody>
      </p:sp>
      <p:sp>
        <p:nvSpPr>
          <p:cNvPr id="7" name="Rectangle 2"/>
          <p:cNvSpPr txBox="1">
            <a:spLocks noChangeArrowheads="1"/>
          </p:cNvSpPr>
          <p:nvPr/>
        </p:nvSpPr>
        <p:spPr bwMode="auto">
          <a:xfrm>
            <a:off x="0" y="4941888"/>
            <a:ext cx="9083675" cy="533400"/>
          </a:xfrm>
          <a:prstGeom prst="rect">
            <a:avLst/>
          </a:prstGeom>
          <a:solidFill>
            <a:srgbClr val="FF0000"/>
          </a:solidFill>
          <a:ln>
            <a:noFill/>
          </a:ln>
          <a:effectLst>
            <a:outerShdw dist="38100" dir="2700000" rotWithShape="0">
              <a:srgbClr val="808080">
                <a:alpha val="42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CN" altLang="en-US" sz="2800" b="1">
                <a:solidFill>
                  <a:srgbClr val="FFFFFF"/>
                </a:solidFill>
                <a:latin typeface="Arial" charset="0"/>
                <a:ea typeface="Osaka" charset="0"/>
                <a:cs typeface="ＭＳ Ｐゴシック" charset="0"/>
              </a:rPr>
              <a:t>按照罗马书</a:t>
            </a:r>
            <a:r>
              <a:rPr lang="en-US" altLang="zh-CN" sz="2800" b="1">
                <a:solidFill>
                  <a:srgbClr val="FFFFFF"/>
                </a:solidFill>
                <a:latin typeface="Arial" charset="0"/>
                <a:ea typeface="Osaka" charset="0"/>
                <a:cs typeface="ＭＳ Ｐゴシック" charset="0"/>
              </a:rPr>
              <a:t>10</a:t>
            </a:r>
            <a:r>
              <a:rPr lang="zh-CN" altLang="en-US" sz="2800" b="1">
                <a:solidFill>
                  <a:srgbClr val="FFFFFF"/>
                </a:solidFill>
                <a:latin typeface="Arial" charset="0"/>
                <a:ea typeface="Osaka" charset="0"/>
                <a:cs typeface="ＭＳ Ｐゴシック" charset="0"/>
              </a:rPr>
              <a:t>章</a:t>
            </a:r>
            <a:r>
              <a:rPr lang="en-US" altLang="zh-CN" sz="2800" b="1">
                <a:solidFill>
                  <a:srgbClr val="FFFFFF"/>
                </a:solidFill>
                <a:latin typeface="Arial" charset="0"/>
                <a:ea typeface="Osaka" charset="0"/>
                <a:cs typeface="ＭＳ Ｐゴシック" charset="0"/>
              </a:rPr>
              <a:t>,</a:t>
            </a:r>
            <a:r>
              <a:rPr lang="zh-CN" altLang="en-US" sz="2800" b="1">
                <a:solidFill>
                  <a:srgbClr val="FFFFFF"/>
                </a:solidFill>
                <a:latin typeface="Arial" charset="0"/>
                <a:ea typeface="Osaka" charset="0"/>
                <a:cs typeface="ＭＳ Ｐゴシック" charset="0"/>
              </a:rPr>
              <a:t>基督徒应否这样祈祷</a:t>
            </a:r>
            <a:r>
              <a:rPr lang="en-US" altLang="zh-CN" sz="2800" b="1">
                <a:solidFill>
                  <a:srgbClr val="FFFFFF"/>
                </a:solidFill>
                <a:latin typeface="Arial" charset="0"/>
                <a:ea typeface="Osaka" charset="0"/>
                <a:cs typeface="ＭＳ Ｐゴシック" charset="0"/>
              </a:rPr>
              <a:t>?</a:t>
            </a:r>
          </a:p>
        </p:txBody>
      </p:sp>
    </p:spTree>
    <p:extLst>
      <p:ext uri="{BB962C8B-B14F-4D97-AF65-F5344CB8AC3E}">
        <p14:creationId xmlns:p14="http://schemas.microsoft.com/office/powerpoint/2010/main" val="3236163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7" descr="CART02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694113"/>
            <a:ext cx="3570288"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4" name="Rectangle 4"/>
          <p:cNvSpPr>
            <a:spLocks noGrp="1" noChangeArrowheads="1"/>
          </p:cNvSpPr>
          <p:nvPr>
            <p:ph type="title"/>
          </p:nvPr>
        </p:nvSpPr>
        <p:spPr>
          <a:xfrm>
            <a:off x="457200" y="304800"/>
            <a:ext cx="7772400" cy="5105400"/>
          </a:xfrm>
          <a:effectLst>
            <a:outerShdw blurRad="38100" dist="35921" dir="2700000" algn="ctr" rotWithShape="0">
              <a:srgbClr val="000000">
                <a:alpha val="99962"/>
              </a:srgbClr>
            </a:outerShdw>
          </a:effectLst>
        </p:spPr>
        <p:txBody>
          <a:bodyPr/>
          <a:lstStyle/>
          <a:p>
            <a:pPr eaLnBrk="1" hangingPunct="1">
              <a:defRPr/>
            </a:pPr>
            <a:r>
              <a:rPr lang="ru-RU" altLang="ja-JP" dirty="0">
                <a:solidFill>
                  <a:srgbClr val="FFFFFF"/>
                </a:solidFill>
                <a:latin typeface="Trebuchet MS" charset="0"/>
                <a:ea typeface="Osaka" charset="0"/>
                <a:cs typeface="Osaka" charset="0"/>
              </a:rPr>
              <a:t>“</a:t>
            </a:r>
            <a:r>
              <a:rPr lang="zh-CN" altLang="en-US" dirty="0">
                <a:solidFill>
                  <a:srgbClr val="FFFFFF"/>
                </a:solidFill>
                <a:latin typeface="Trebuchet MS" charset="0"/>
                <a:ea typeface="Osaka" charset="0"/>
                <a:cs typeface="Osaka" charset="0"/>
              </a:rPr>
              <a:t>根据以上经文，我们得出的结论就是赋予大能大力使到有能力去实行一件</a:t>
            </a:r>
            <a:r>
              <a:rPr lang="zh-CN" altLang="en-US" dirty="0">
                <a:solidFill>
                  <a:srgbClr val="F5F50F"/>
                </a:solidFill>
                <a:latin typeface="Trebuchet MS" charset="0"/>
                <a:ea typeface="Osaka" charset="0"/>
                <a:cs typeface="Osaka" charset="0"/>
              </a:rPr>
              <a:t>实际的工作</a:t>
            </a:r>
            <a:r>
              <a:rPr lang="zh-CN" altLang="en-US" dirty="0">
                <a:solidFill>
                  <a:srgbClr val="FFFFFF"/>
                </a:solidFill>
                <a:latin typeface="Trebuchet MS" charset="0"/>
                <a:ea typeface="Osaka" charset="0"/>
                <a:cs typeface="Osaka" charset="0"/>
              </a:rPr>
              <a:t>或赋予能力去完成</a:t>
            </a:r>
            <a:r>
              <a:rPr lang="zh-CN" altLang="en-US" dirty="0">
                <a:solidFill>
                  <a:srgbClr val="F5F50F"/>
                </a:solidFill>
                <a:latin typeface="Trebuchet MS" charset="0"/>
                <a:ea typeface="Osaka" charset="0"/>
                <a:cs typeface="Osaka" charset="0"/>
              </a:rPr>
              <a:t>特定的任务</a:t>
            </a:r>
            <a:r>
              <a:rPr lang="en-US" dirty="0">
                <a:solidFill>
                  <a:srgbClr val="FFFFFF"/>
                </a:solidFill>
                <a:latin typeface="Trebuchet MS" charset="0"/>
                <a:ea typeface="Osaka" charset="0"/>
                <a:cs typeface="Osaka" charset="0"/>
              </a:rPr>
              <a:t>.</a:t>
            </a:r>
            <a:r>
              <a:rPr lang="ru-RU" altLang="ja-JP" dirty="0">
                <a:solidFill>
                  <a:srgbClr val="FFFFFF"/>
                </a:solidFill>
                <a:latin typeface="Trebuchet MS" charset="0"/>
                <a:ea typeface="Osaka" charset="0"/>
                <a:cs typeface="Osaka" charset="0"/>
              </a:rPr>
              <a:t>"</a:t>
            </a:r>
            <a:br>
              <a:rPr lang="en-US" dirty="0">
                <a:solidFill>
                  <a:srgbClr val="FFFFFF"/>
                </a:solidFill>
                <a:latin typeface="Trebuchet MS" charset="0"/>
                <a:ea typeface="Osaka" charset="0"/>
                <a:cs typeface="Osaka" charset="0"/>
              </a:rPr>
            </a:br>
            <a:endParaRPr lang="en-US" dirty="0">
              <a:solidFill>
                <a:srgbClr val="FFFFFF"/>
              </a:solidFill>
              <a:latin typeface="Trebuchet MS" charset="0"/>
              <a:ea typeface="Osaka" charset="0"/>
              <a:cs typeface="Osaka" charset="0"/>
            </a:endParaRPr>
          </a:p>
        </p:txBody>
      </p:sp>
      <p:sp>
        <p:nvSpPr>
          <p:cNvPr id="240645" name="Text Box 5"/>
          <p:cNvSpPr txBox="1">
            <a:spLocks noChangeArrowheads="1"/>
          </p:cNvSpPr>
          <p:nvPr/>
        </p:nvSpPr>
        <p:spPr bwMode="auto">
          <a:xfrm>
            <a:off x="971550" y="6308725"/>
            <a:ext cx="80962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굴림" charset="0"/>
                <a:cs typeface="Arial"/>
              </a:rPr>
              <a:t>取自</a:t>
            </a:r>
            <a:r>
              <a:rPr kumimoji="0" lang="en-US" altLang="ko-KR"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굴림" charset="0"/>
                <a:cs typeface="Arial"/>
              </a:rPr>
              <a:t>Leon J. Wood</a:t>
            </a:r>
            <a:r>
              <a:rPr kumimoji="0" lang="en-US" altLang="ko-KR"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굴림" charset="0"/>
                <a:cs typeface="Arial"/>
              </a:rPr>
              <a:t>, The Holy Spirit in the Old Testament </a:t>
            </a:r>
            <a:endParaRPr kumimoji="0" 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Osaka" charset="0"/>
              <a:cs typeface="Arial"/>
            </a:endParaRPr>
          </a:p>
        </p:txBody>
      </p:sp>
    </p:spTree>
    <p:extLst>
      <p:ext uri="{BB962C8B-B14F-4D97-AF65-F5344CB8AC3E}">
        <p14:creationId xmlns:p14="http://schemas.microsoft.com/office/powerpoint/2010/main" val="33379312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childTnLst>
                                    <p:set>
                                      <p:cBhvr>
                                        <p:cTn id="6" dur="1" fill="hold">
                                          <p:stCondLst>
                                            <p:cond delay="0"/>
                                          </p:stCondLst>
                                        </p:cTn>
                                        <p:tgtEl>
                                          <p:spTgt spid="240644"/>
                                        </p:tgtEl>
                                        <p:attrNameLst>
                                          <p:attrName>style.visibility</p:attrName>
                                        </p:attrNameLst>
                                      </p:cBhvr>
                                      <p:to>
                                        <p:strVal val="visible"/>
                                      </p:to>
                                    </p:set>
                                    <p:anim by="(-#ppt_w*2)" calcmode="lin" valueType="num">
                                      <p:cBhvr rctx="PPT">
                                        <p:cTn id="7" dur="500" autoRev="1" fill="hold">
                                          <p:stCondLst>
                                            <p:cond delay="0"/>
                                          </p:stCondLst>
                                        </p:cTn>
                                        <p:tgtEl>
                                          <p:spTgt spid="240644"/>
                                        </p:tgtEl>
                                        <p:attrNameLst>
                                          <p:attrName>ppt_w</p:attrName>
                                        </p:attrNameLst>
                                      </p:cBhvr>
                                    </p:anim>
                                    <p:anim by="(#ppt_w*0.50)" calcmode="lin" valueType="num">
                                      <p:cBhvr>
                                        <p:cTn id="8" dur="500" decel="50000" autoRev="1" fill="hold">
                                          <p:stCondLst>
                                            <p:cond delay="0"/>
                                          </p:stCondLst>
                                        </p:cTn>
                                        <p:tgtEl>
                                          <p:spTgt spid="240644"/>
                                        </p:tgtEl>
                                        <p:attrNameLst>
                                          <p:attrName>ppt_x</p:attrName>
                                        </p:attrNameLst>
                                      </p:cBhvr>
                                    </p:anim>
                                    <p:anim from="(-#ppt_h/2)" to="(#ppt_y)" calcmode="lin" valueType="num">
                                      <p:cBhvr>
                                        <p:cTn id="9" dur="1000" fill="hold">
                                          <p:stCondLst>
                                            <p:cond delay="0"/>
                                          </p:stCondLst>
                                        </p:cTn>
                                        <p:tgtEl>
                                          <p:spTgt spid="240644"/>
                                        </p:tgtEl>
                                        <p:attrNameLst>
                                          <p:attrName>ppt_y</p:attrName>
                                        </p:attrNameLst>
                                      </p:cBhvr>
                                    </p:anim>
                                    <p:animRot by="21600000">
                                      <p:cBhvr>
                                        <p:cTn id="10" dur="1000" fill="hold">
                                          <p:stCondLst>
                                            <p:cond delay="0"/>
                                          </p:stCondLst>
                                        </p:cTn>
                                        <p:tgtEl>
                                          <p:spTgt spid="2406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4"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1066800" y="838200"/>
            <a:ext cx="7772400" cy="5105400"/>
          </a:xfrm>
          <a:effectLst/>
        </p:spPr>
        <p:txBody>
          <a:bodyPr/>
          <a:lstStyle/>
          <a:p>
            <a:pPr eaLnBrk="1" hangingPunct="1">
              <a:defRPr/>
            </a:pPr>
            <a:r>
              <a:rPr lang="ru-RU"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a:t>
            </a:r>
            <a:r>
              <a:rPr lang="zh-CN" altLang="en-US"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只是他的</a:t>
            </a:r>
            <a:r>
              <a:rPr lang="zh-CN" altLang="en-US" dirty="0">
                <a:solidFill>
                  <a:srgbClr val="F5F50F"/>
                </a:solidFill>
                <a:effectLst>
                  <a:outerShdw blurRad="15875" dist="76200" dir="2700000" algn="tl" rotWithShape="0">
                    <a:srgbClr val="000000">
                      <a:alpha val="95000"/>
                    </a:srgbClr>
                  </a:outerShdw>
                </a:effectLst>
                <a:latin typeface="Trebuchet MS" charset="0"/>
                <a:ea typeface="Osaka" charset="0"/>
                <a:cs typeface="Osaka" charset="0"/>
              </a:rPr>
              <a:t>降临</a:t>
            </a:r>
            <a:r>
              <a:rPr lang="zh-CN" altLang="en-US"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更加是</a:t>
            </a:r>
            <a:r>
              <a:rPr lang="zh-CN" altLang="en-US" dirty="0">
                <a:solidFill>
                  <a:srgbClr val="F5F50F"/>
                </a:solidFill>
                <a:effectLst>
                  <a:outerShdw blurRad="15875" dist="76200" dir="2700000" algn="tl" rotWithShape="0">
                    <a:srgbClr val="000000">
                      <a:alpha val="95000"/>
                    </a:srgbClr>
                  </a:outerShdw>
                </a:effectLst>
                <a:latin typeface="Trebuchet MS" charset="0"/>
                <a:ea typeface="Osaka" charset="0"/>
                <a:cs typeface="Osaka" charset="0"/>
              </a:rPr>
              <a:t>在里面不间断地工作</a:t>
            </a:r>
            <a:r>
              <a:rPr lang="zh-CN" altLang="en-US"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，而并非单单</a:t>
            </a:r>
            <a:r>
              <a:rPr lang="zh-CN" altLang="en-US" dirty="0">
                <a:solidFill>
                  <a:srgbClr val="F5F50F"/>
                </a:solidFill>
                <a:effectLst>
                  <a:outerShdw blurRad="15875" dist="76200" dir="2700000" algn="tl" rotWithShape="0">
                    <a:srgbClr val="000000">
                      <a:alpha val="95000"/>
                    </a:srgbClr>
                  </a:outerShdw>
                </a:effectLst>
                <a:latin typeface="Trebuchet MS" charset="0"/>
                <a:ea typeface="Osaka" charset="0"/>
                <a:cs typeface="Osaka" charset="0"/>
              </a:rPr>
              <a:t>内住</a:t>
            </a:r>
            <a: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a:t>
            </a:r>
            <a:r>
              <a:rPr lang="ru-RU"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a:t>
            </a:r>
            <a:b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br>
            <a:b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br>
            <a:r>
              <a:rPr lang="zh-CN" altLang="en-US"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赫伯特</a:t>
            </a:r>
            <a:r>
              <a:rPr lang="en-US" altLang="ko-KR"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 </a:t>
            </a:r>
            <a:r>
              <a:rPr lang="zh-CN" altLang="en-US"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rPr>
              <a:t>骆其雅</a:t>
            </a:r>
            <a:endParaRPr lang="en-US" dirty="0">
              <a:solidFill>
                <a:srgbClr val="FFFFFF"/>
              </a:solidFill>
              <a:effectLst>
                <a:outerShdw blurRad="15875" dist="76200" dir="2700000" algn="tl" rotWithShape="0">
                  <a:srgbClr val="000000">
                    <a:alpha val="95000"/>
                  </a:srgbClr>
                </a:outerShdw>
              </a:effectLst>
              <a:latin typeface="Trebuchet MS" charset="0"/>
              <a:ea typeface="Osaka" charset="0"/>
              <a:cs typeface="Osaka" charset="0"/>
            </a:endParaRPr>
          </a:p>
        </p:txBody>
      </p:sp>
      <p:sp>
        <p:nvSpPr>
          <p:cNvPr id="244739" name="Text Box 3"/>
          <p:cNvSpPr txBox="1">
            <a:spLocks noChangeArrowheads="1"/>
          </p:cNvSpPr>
          <p:nvPr/>
        </p:nvSpPr>
        <p:spPr bwMode="auto">
          <a:xfrm>
            <a:off x="0" y="6308725"/>
            <a:ext cx="9144000" cy="46196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굴림" charset="0"/>
                <a:cs typeface="Arial"/>
              </a:rPr>
              <a:t>取自</a:t>
            </a:r>
            <a:r>
              <a:rPr kumimoji="0" lang="en-US" altLang="ko-KR"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굴림" charset="0"/>
                <a:cs typeface="Arial"/>
              </a:rPr>
              <a:t>Herbert Lockyer</a:t>
            </a:r>
            <a:r>
              <a:rPr kumimoji="0" lang="en-US" altLang="ko-KR"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굴림" charset="0"/>
                <a:cs typeface="Arial"/>
              </a:rPr>
              <a:t>, All the Doctrines of the Bible</a:t>
            </a:r>
            <a:r>
              <a:rPr kumimoji="0" lang="en-US" altLang="ko-KR" sz="2400" b="0" i="0" u="none" strike="noStrike" kern="1200" cap="none" spc="0" normalizeH="0" baseline="0" noProof="0" dirty="0">
                <a:ln>
                  <a:noFill/>
                </a:ln>
                <a:solidFill>
                  <a:srgbClr val="FFFFFF"/>
                </a:solidFill>
                <a:effectLst/>
                <a:uLnTx/>
                <a:uFillTx/>
                <a:latin typeface="Arial"/>
                <a:ea typeface="굴림" charset="0"/>
                <a:cs typeface="Arial"/>
              </a:rPr>
              <a:t> </a:t>
            </a:r>
            <a:endParaRPr kumimoji="0" lang="en-US" sz="2400" b="0" i="0" u="none" strike="noStrike" kern="1200" cap="none" spc="0" normalizeH="0" baseline="0" noProof="0" dirty="0">
              <a:ln>
                <a:noFill/>
              </a:ln>
              <a:solidFill>
                <a:srgbClr val="FFFFFF"/>
              </a:solidFill>
              <a:effectLst/>
              <a:uLnTx/>
              <a:uFillTx/>
              <a:latin typeface="Arial"/>
              <a:ea typeface="Osaka" charset="0"/>
              <a:cs typeface="Arial"/>
            </a:endParaRPr>
          </a:p>
        </p:txBody>
      </p:sp>
      <p:pic>
        <p:nvPicPr>
          <p:cNvPr id="259075" name="Picture 5" descr="CART01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743200"/>
            <a:ext cx="2319338"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92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4738"/>
                                        </p:tgtEl>
                                        <p:attrNameLst>
                                          <p:attrName>style.visibility</p:attrName>
                                        </p:attrNameLst>
                                      </p:cBhvr>
                                      <p:to>
                                        <p:strVal val="visible"/>
                                      </p:to>
                                    </p:set>
                                    <p:anim calcmode="lin" valueType="num">
                                      <p:cBhvr>
                                        <p:cTn id="7" dur="500" fill="hold"/>
                                        <p:tgtEl>
                                          <p:spTgt spid="24473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4738"/>
                                        </p:tgtEl>
                                        <p:attrNameLst>
                                          <p:attrName>ppt_y</p:attrName>
                                        </p:attrNameLst>
                                      </p:cBhvr>
                                      <p:tavLst>
                                        <p:tav tm="0">
                                          <p:val>
                                            <p:strVal val="#ppt_y"/>
                                          </p:val>
                                        </p:tav>
                                        <p:tav tm="100000">
                                          <p:val>
                                            <p:strVal val="#ppt_y"/>
                                          </p:val>
                                        </p:tav>
                                      </p:tavLst>
                                    </p:anim>
                                    <p:anim calcmode="lin" valueType="num">
                                      <p:cBhvr>
                                        <p:cTn id="9" dur="500" fill="hold"/>
                                        <p:tgtEl>
                                          <p:spTgt spid="24473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473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4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8"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zh-CN" altLang="en-US" b="1" dirty="0">
                <a:latin typeface="Arial" charset="0"/>
                <a:ea typeface="ＭＳ Ｐゴシック" charset="0"/>
              </a:rPr>
              <a:t>有了救恩才有圣灵</a:t>
            </a:r>
            <a:endParaRPr lang="en-US" b="1" dirty="0">
              <a:latin typeface="Arial" charset="0"/>
              <a:ea typeface="ＭＳ Ｐゴシック" charset="0"/>
            </a:endParaRPr>
          </a:p>
        </p:txBody>
      </p:sp>
      <p:sp>
        <p:nvSpPr>
          <p:cNvPr id="3" name="Title 1"/>
          <p:cNvSpPr txBox="1">
            <a:spLocks/>
          </p:cNvSpPr>
          <p:nvPr/>
        </p:nvSpPr>
        <p:spPr bwMode="auto">
          <a:xfrm>
            <a:off x="0" y="1989138"/>
            <a:ext cx="9144000" cy="4868862"/>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eaLnBrk="1" hangingPunct="1">
              <a:defRPr sz="4000" b="1">
                <a:effectLst>
                  <a:glow rad="165100">
                    <a:srgbClr val="000000">
                      <a:alpha val="75000"/>
                    </a:srgbClr>
                  </a:glow>
                </a:effectLst>
                <a:latin typeface="Arial"/>
                <a:ea typeface="Osaka" charset="0"/>
                <a:cs typeface="Arial"/>
              </a:defRPr>
            </a:lvl1pPr>
            <a:lvl2pPr algn="ctr">
              <a:defRPr sz="4400" b="1">
                <a:solidFill>
                  <a:schemeClr val="tx2"/>
                </a:solidFill>
                <a:latin typeface="Arial" charset="0"/>
                <a:ea typeface="Osaka" pitchFamily="-112" charset="-128"/>
                <a:cs typeface="Osaka" pitchFamily="-112" charset="-128"/>
              </a:defRPr>
            </a:lvl2pPr>
            <a:lvl3pPr algn="ctr">
              <a:defRPr sz="4400" b="1">
                <a:solidFill>
                  <a:schemeClr val="tx2"/>
                </a:solidFill>
                <a:latin typeface="Arial" charset="0"/>
                <a:ea typeface="Osaka" pitchFamily="-112" charset="-128"/>
                <a:cs typeface="Osaka" pitchFamily="-112" charset="-128"/>
              </a:defRPr>
            </a:lvl3pPr>
            <a:lvl4pPr algn="ctr">
              <a:defRPr sz="4400" b="1">
                <a:solidFill>
                  <a:schemeClr val="tx2"/>
                </a:solidFill>
                <a:latin typeface="Arial" charset="0"/>
                <a:ea typeface="Osaka" pitchFamily="-112" charset="-128"/>
                <a:cs typeface="Osaka" pitchFamily="-112" charset="-128"/>
              </a:defRPr>
            </a:lvl4pPr>
            <a:lvl5pPr algn="ctr">
              <a:defRPr sz="4400" b="1">
                <a:solidFill>
                  <a:schemeClr val="tx2"/>
                </a:solidFill>
                <a:latin typeface="Arial" charset="0"/>
                <a:ea typeface="Osaka" pitchFamily="-112" charset="-128"/>
                <a:cs typeface="Osaka" pitchFamily="-112" charset="-128"/>
              </a:defRPr>
            </a:lvl5pPr>
            <a:lvl6pPr marL="4572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1.	</a:t>
            </a:r>
            <a:r>
              <a:rPr kumimoji="0" lang="en-US" sz="3200" b="1" i="0" u="none" strike="noStrike" kern="1200" cap="none" spc="0" normalizeH="0" baseline="0" noProof="0" dirty="0" err="1">
                <a:ln>
                  <a:noFill/>
                </a:ln>
                <a:solidFill>
                  <a:srgbClr val="EAEAEA"/>
                </a:solidFill>
                <a:effectLst>
                  <a:glow rad="165100">
                    <a:srgbClr val="000000">
                      <a:alpha val="75000"/>
                    </a:srgbClr>
                  </a:glow>
                </a:effectLst>
                <a:uLnTx/>
                <a:uFillTx/>
                <a:latin typeface="Arial"/>
                <a:ea typeface="Osaka" charset="0"/>
                <a:cs typeface="Arial"/>
              </a:rPr>
              <a:t>在使徒行传中</a:t>
            </a:r>
            <a:r>
              <a:rPr kumimoji="0" lang="zh-CN" alt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cs typeface="Arial"/>
              </a:rPr>
              <a:t>，得着圣灵是在得着救恩</a:t>
            </a:r>
            <a:r>
              <a:rPr kumimoji="0" lang="zh-CN" altLang="en-US" sz="3200" b="1" i="0" u="none" strike="noStrike" kern="1200" cap="none" spc="0" normalizeH="0" baseline="0" noProof="0" dirty="0">
                <a:ln>
                  <a:noFill/>
                </a:ln>
                <a:solidFill>
                  <a:srgbClr val="FFFF00"/>
                </a:solidFill>
                <a:effectLst>
                  <a:glow rad="165100">
                    <a:srgbClr val="000000">
                      <a:alpha val="75000"/>
                    </a:srgbClr>
                  </a:glow>
                </a:effectLst>
                <a:uLnTx/>
                <a:uFillTx/>
                <a:latin typeface="Arial"/>
                <a:cs typeface="Arial"/>
              </a:rPr>
              <a:t>之后</a:t>
            </a:r>
            <a:r>
              <a:rPr kumimoji="0" lang="zh-CN" alt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cs typeface="Arial"/>
              </a:rPr>
              <a:t>发生的：</a:t>
            </a: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EAEAEA"/>
                </a:solidFill>
                <a:effectLst>
                  <a:glow rad="165100">
                    <a:srgbClr val="000000">
                      <a:alpha val="75000"/>
                    </a:srgbClr>
                  </a:glow>
                </a:effectLst>
                <a:uLnTx/>
                <a:uFillTx/>
                <a:latin typeface="Arial"/>
                <a:ea typeface="Osaka" charset="0"/>
                <a:cs typeface="Arial"/>
              </a:rPr>
              <a:t>徒</a:t>
            </a: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2 (</a:t>
            </a:r>
            <a:r>
              <a:rPr kumimoji="0" lang="en-US" sz="3200" b="1" i="0" u="none" strike="noStrike" kern="1200" cap="none" spc="0" normalizeH="0" baseline="0" noProof="0" dirty="0" err="1">
                <a:ln>
                  <a:noFill/>
                </a:ln>
                <a:solidFill>
                  <a:srgbClr val="EAEAEA"/>
                </a:solidFill>
                <a:effectLst>
                  <a:glow rad="165100">
                    <a:srgbClr val="000000">
                      <a:alpha val="75000"/>
                    </a:srgbClr>
                  </a:glow>
                </a:effectLst>
                <a:uLnTx/>
                <a:uFillTx/>
                <a:latin typeface="Arial"/>
                <a:ea typeface="Osaka" charset="0"/>
                <a:cs typeface="Arial"/>
              </a:rPr>
              <a:t>参考徒</a:t>
            </a: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1:4-5)</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EAEAEA"/>
                </a:solidFill>
                <a:effectLst>
                  <a:glow rad="165100">
                    <a:srgbClr val="000000">
                      <a:alpha val="75000"/>
                    </a:srgbClr>
                  </a:glow>
                </a:effectLst>
                <a:uLnTx/>
                <a:uFillTx/>
                <a:latin typeface="Arial"/>
                <a:ea typeface="Osaka" charset="0"/>
                <a:cs typeface="Arial"/>
              </a:rPr>
              <a:t>徒</a:t>
            </a: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8:14-17</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a:t>
            </a:r>
            <a:r>
              <a:rPr kumimoji="0" lang="en-US" sz="3200" b="1" i="0" u="none" strike="noStrike" kern="1200" cap="none" spc="0" normalizeH="0" baseline="0" noProof="0" dirty="0" err="1">
                <a:ln>
                  <a:noFill/>
                </a:ln>
                <a:solidFill>
                  <a:srgbClr val="EAEAEA"/>
                </a:solidFill>
                <a:effectLst>
                  <a:glow rad="165100">
                    <a:srgbClr val="000000">
                      <a:alpha val="75000"/>
                    </a:srgbClr>
                  </a:glow>
                </a:effectLst>
                <a:uLnTx/>
                <a:uFillTx/>
                <a:latin typeface="Arial"/>
                <a:ea typeface="Osaka" charset="0"/>
                <a:cs typeface="Arial"/>
              </a:rPr>
              <a:t>徒</a:t>
            </a: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19:1-7 </a:t>
            </a:r>
            <a:r>
              <a:rPr kumimoji="0" lang="en-US" sz="3200" b="1" i="0" u="none" strike="noStrike" kern="1200" cap="none" spc="0" normalizeH="0" baseline="0" noProof="0" dirty="0" err="1">
                <a:ln>
                  <a:noFill/>
                </a:ln>
                <a:solidFill>
                  <a:srgbClr val="EAEAEA"/>
                </a:solidFill>
                <a:effectLst>
                  <a:glow rad="165100">
                    <a:srgbClr val="000000">
                      <a:alpha val="75000"/>
                    </a:srgbClr>
                  </a:glow>
                </a:effectLst>
                <a:uLnTx/>
                <a:uFillTx/>
                <a:latin typeface="Arial"/>
                <a:ea typeface="Osaka" charset="0"/>
                <a:cs typeface="Arial"/>
              </a:rPr>
              <a:t>中提到旧约里面相信弥赛亚的信徒</a:t>
            </a: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2.  </a:t>
            </a:r>
            <a:r>
              <a:rPr kumimoji="0" lang="en-US" sz="3200" b="1" i="0" u="none" strike="noStrike" kern="1200" cap="none" spc="0" normalizeH="0" baseline="0" noProof="0" dirty="0" err="1">
                <a:ln>
                  <a:noFill/>
                </a:ln>
                <a:solidFill>
                  <a:srgbClr val="EAEAEA"/>
                </a:solidFill>
                <a:effectLst>
                  <a:glow rad="165100">
                    <a:srgbClr val="000000">
                      <a:alpha val="75000"/>
                    </a:srgbClr>
                  </a:glow>
                </a:effectLst>
                <a:uLnTx/>
                <a:uFillTx/>
                <a:latin typeface="Arial"/>
                <a:ea typeface="Osaka" charset="0"/>
                <a:cs typeface="Arial"/>
              </a:rPr>
              <a:t>那么</a:t>
            </a:r>
            <a:r>
              <a:rPr kumimoji="0" lang="zh-CN" alt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cs typeface="Arial"/>
              </a:rPr>
              <a:t>，今日的信徒应否</a:t>
            </a:r>
            <a:r>
              <a:rPr kumimoji="0" lang="zh-CN" altLang="en-US" sz="3200" b="1" i="0" u="none" strike="noStrike" kern="1200" cap="none" spc="0" normalizeH="0" baseline="0" noProof="0" dirty="0">
                <a:ln>
                  <a:noFill/>
                </a:ln>
                <a:solidFill>
                  <a:srgbClr val="FFF947"/>
                </a:solidFill>
                <a:effectLst>
                  <a:glow rad="165100">
                    <a:srgbClr val="000000">
                      <a:alpha val="75000"/>
                    </a:srgbClr>
                  </a:glow>
                </a:effectLst>
                <a:uLnTx/>
                <a:uFillTx/>
                <a:latin typeface="Arial"/>
                <a:cs typeface="Arial"/>
              </a:rPr>
              <a:t>寻求</a:t>
            </a:r>
            <a:r>
              <a:rPr kumimoji="0" lang="zh-CN" alt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cs typeface="Arial"/>
              </a:rPr>
              <a:t>祂的灵的内住</a:t>
            </a: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a:t>
            </a:r>
          </a:p>
        </p:txBody>
      </p:sp>
      <p:sp>
        <p:nvSpPr>
          <p:cNvPr id="261123" name="TextBox 3"/>
          <p:cNvSpPr txBox="1">
            <a:spLocks noChangeArrowheads="1"/>
          </p:cNvSpPr>
          <p:nvPr/>
        </p:nvSpPr>
        <p:spPr bwMode="auto">
          <a:xfrm>
            <a:off x="8502650" y="9525"/>
            <a:ext cx="612775" cy="4603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cs typeface="Arial" charset="0"/>
              </a:rPr>
              <a:t>xvi</a:t>
            </a:r>
          </a:p>
        </p:txBody>
      </p:sp>
      <p:sp>
        <p:nvSpPr>
          <p:cNvPr id="5" name="Rectangle 4"/>
          <p:cNvSpPr txBox="1">
            <a:spLocks noChangeArrowheads="1"/>
          </p:cNvSpPr>
          <p:nvPr/>
        </p:nvSpPr>
        <p:spPr bwMode="auto">
          <a:xfrm>
            <a:off x="0" y="0"/>
            <a:ext cx="6804025" cy="692150"/>
          </a:xfrm>
          <a:prstGeom prst="rect">
            <a:avLst/>
          </a:prstGeom>
          <a:solidFill>
            <a:srgbClr val="000000"/>
          </a:solidFill>
          <a:ln>
            <a:noFill/>
          </a:ln>
          <a:effectLst>
            <a:outerShdw blurRad="38100" dist="38099" dir="2700000" algn="ctr" rotWithShape="0">
              <a:srgbClr val="000000">
                <a:alpha val="99962"/>
              </a:srgb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128"/>
                <a:cs typeface="Arial"/>
              </a:rPr>
              <a:t>混淆</a:t>
            </a:r>
            <a:r>
              <a:rPr kumimoji="0" lang="en-US" sz="2800" b="1" i="0" u="none" strike="noStrike" kern="1200" cap="none" spc="0" normalizeH="0" baseline="0" noProof="0" dirty="0">
                <a:ln>
                  <a:noFill/>
                </a:ln>
                <a:solidFill>
                  <a:srgbClr val="FFFFFF"/>
                </a:solidFill>
                <a:effectLst/>
                <a:uLnTx/>
                <a:uFillTx/>
                <a:latin typeface="Arial"/>
                <a:ea typeface="ＭＳ Ｐゴシック" charset="-128"/>
                <a:cs typeface="Arial"/>
              </a:rPr>
              <a:t>: </a:t>
            </a: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128"/>
                <a:cs typeface="Arial"/>
              </a:rPr>
              <a:t>全部或部分的救恩</a:t>
            </a:r>
            <a:endParaRPr kumimoji="0" lang="en-US" sz="2800" b="0"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318732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15" descr="CUD60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
            <a:ext cx="77724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51" name="Text Box 11"/>
          <p:cNvSpPr txBox="1">
            <a:spLocks noChangeArrowheads="1"/>
          </p:cNvSpPr>
          <p:nvPr/>
        </p:nvSpPr>
        <p:spPr bwMode="auto">
          <a:xfrm>
            <a:off x="1295400" y="3794125"/>
            <a:ext cx="6553200" cy="1938992"/>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使徒保罗提到圣灵的“内住”在圣徒的里面和圣徒的当中</a:t>
            </a:r>
            <a:r>
              <a:rPr kumimoji="0" lang="en-US"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a:t>
            </a:r>
            <a:r>
              <a:rPr kumimoji="0" lang="zh-CN" altLang="en-US"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林前</a:t>
            </a:r>
            <a:r>
              <a:rPr kumimoji="0" lang="en-US"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14:24-25; </a:t>
            </a:r>
            <a:r>
              <a:rPr kumimoji="0" lang="zh-CN" altLang="en-US"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林后</a:t>
            </a:r>
            <a:r>
              <a:rPr kumimoji="0" lang="en-US"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6:16)</a:t>
            </a:r>
            <a:r>
              <a:rPr kumimoji="0" lang="en-US" altLang="ko-KR" sz="18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 </a:t>
            </a:r>
            <a:endParaRPr kumimoji="0" lang="en-US" sz="18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endParaRPr>
          </a:p>
        </p:txBody>
      </p:sp>
      <p:sp>
        <p:nvSpPr>
          <p:cNvPr id="189456" name="Rectangle 16"/>
          <p:cNvSpPr>
            <a:spLocks noGrp="1" noChangeArrowheads="1"/>
          </p:cNvSpPr>
          <p:nvPr>
            <p:ph type="title" idx="4294967295"/>
          </p:nvPr>
        </p:nvSpPr>
        <p:spPr>
          <a:xfrm>
            <a:off x="614363" y="188913"/>
            <a:ext cx="7845425" cy="803275"/>
          </a:xfrm>
          <a:solidFill>
            <a:srgbClr val="000090"/>
          </a:solidFill>
        </p:spPr>
        <p:txBody>
          <a:bodyPr/>
          <a:lstStyle/>
          <a:p>
            <a:pPr>
              <a:defRPr/>
            </a:pPr>
            <a:r>
              <a:rPr lang="zh-CN" altLang="en-US" dirty="0">
                <a:ea typeface="ＭＳ Ｐゴシック" charset="0"/>
              </a:rPr>
              <a:t>内住</a:t>
            </a:r>
            <a:endParaRPr lang="en-US" dirty="0">
              <a:ea typeface="ＭＳ Ｐゴシック" charset="0"/>
            </a:endParaRPr>
          </a:p>
        </p:txBody>
      </p:sp>
      <p:sp>
        <p:nvSpPr>
          <p:cNvPr id="264196" name="TextBox 4"/>
          <p:cNvSpPr txBox="1">
            <a:spLocks noChangeArrowheads="1"/>
          </p:cNvSpPr>
          <p:nvPr/>
        </p:nvSpPr>
        <p:spPr bwMode="auto">
          <a:xfrm>
            <a:off x="8502650" y="9525"/>
            <a:ext cx="612775" cy="4603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p:txBody>
      </p:sp>
    </p:spTree>
    <p:extLst>
      <p:ext uri="{BB962C8B-B14F-4D97-AF65-F5344CB8AC3E}">
        <p14:creationId xmlns:p14="http://schemas.microsoft.com/office/powerpoint/2010/main" val="1605627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9451"/>
                                        </p:tgtEl>
                                        <p:attrNameLst>
                                          <p:attrName>style.visibility</p:attrName>
                                        </p:attrNameLst>
                                      </p:cBhvr>
                                      <p:to>
                                        <p:strVal val="visible"/>
                                      </p:to>
                                    </p:set>
                                    <p:animEffect transition="in" filter="fade">
                                      <p:cBhvr>
                                        <p:cTn id="7" dur="1000"/>
                                        <p:tgtEl>
                                          <p:spTgt spid="189451"/>
                                        </p:tgtEl>
                                      </p:cBhvr>
                                    </p:animEffect>
                                    <p:anim calcmode="lin" valueType="num">
                                      <p:cBhvr>
                                        <p:cTn id="8" dur="1000" fill="hold"/>
                                        <p:tgtEl>
                                          <p:spTgt spid="189451"/>
                                        </p:tgtEl>
                                        <p:attrNameLst>
                                          <p:attrName>ppt_x</p:attrName>
                                        </p:attrNameLst>
                                      </p:cBhvr>
                                      <p:tavLst>
                                        <p:tav tm="0">
                                          <p:val>
                                            <p:strVal val="#ppt_x"/>
                                          </p:val>
                                        </p:tav>
                                        <p:tav tm="100000">
                                          <p:val>
                                            <p:strVal val="#ppt_x"/>
                                          </p:val>
                                        </p:tav>
                                      </p:tavLst>
                                    </p:anim>
                                    <p:anim calcmode="lin" valueType="num">
                                      <p:cBhvr>
                                        <p:cTn id="9" dur="1000" fill="hold"/>
                                        <p:tgtEl>
                                          <p:spTgt spid="1894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1"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6" descr="Indwell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0038" y="0"/>
            <a:ext cx="8593137"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8" name="Rectangle 3"/>
          <p:cNvSpPr>
            <a:spLocks noGrp="1" noChangeArrowheads="1"/>
          </p:cNvSpPr>
          <p:nvPr>
            <p:ph type="title" idx="4294967295"/>
          </p:nvPr>
        </p:nvSpPr>
        <p:spPr>
          <a:xfrm>
            <a:off x="0" y="0"/>
            <a:ext cx="6300788" cy="647700"/>
          </a:xfrm>
          <a:solidFill>
            <a:srgbClr val="000090"/>
          </a:solidFill>
        </p:spPr>
        <p:txBody>
          <a:bodyPr/>
          <a:lstStyle/>
          <a:p>
            <a:pPr eaLnBrk="1" hangingPunct="1"/>
            <a:r>
              <a:rPr lang="ja-JP" altLang="en-US">
                <a:solidFill>
                  <a:schemeClr val="bg1"/>
                </a:solidFill>
                <a:latin typeface="Arial" charset="0"/>
                <a:ea typeface="ＭＳ Ｐゴシック" charset="0"/>
                <a:cs typeface="ＭＳ Ｐゴシック" charset="0"/>
              </a:rPr>
              <a:t>内住的圣灵</a:t>
            </a:r>
            <a:r>
              <a:rPr lang="zh-CN" altLang="en-US" dirty="0">
                <a:solidFill>
                  <a:schemeClr val="bg1"/>
                </a:solidFill>
                <a:latin typeface="Arial" charset="0"/>
                <a:ea typeface="ＭＳ Ｐゴシック" charset="0"/>
                <a:cs typeface="ＭＳ Ｐゴシック" charset="0"/>
              </a:rPr>
              <a:t>？</a:t>
            </a:r>
            <a:endParaRPr lang="en-US" dirty="0">
              <a:solidFill>
                <a:schemeClr val="bg1"/>
              </a:solidFill>
              <a:latin typeface="Arial" charset="0"/>
              <a:ea typeface="ＭＳ Ｐゴシック" charset="0"/>
              <a:cs typeface="ＭＳ Ｐゴシック" charset="0"/>
            </a:endParaRPr>
          </a:p>
        </p:txBody>
      </p:sp>
      <p:pic>
        <p:nvPicPr>
          <p:cNvPr id="193539"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40425" y="2060575"/>
            <a:ext cx="1377950" cy="133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33641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049" name="Picture 2" descr="To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6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740" name="Rectangle 4"/>
          <p:cNvSpPr>
            <a:spLocks noGrp="1" noChangeArrowheads="1"/>
          </p:cNvSpPr>
          <p:nvPr>
            <p:ph type="title"/>
          </p:nvPr>
        </p:nvSpPr>
        <p:spPr>
          <a:xfrm>
            <a:off x="0" y="5867400"/>
            <a:ext cx="9144000" cy="990600"/>
          </a:xfrm>
          <a:effectLst>
            <a:outerShdw blurRad="63500" dist="63500" dir="13012194" algn="ctr" rotWithShape="0">
              <a:srgbClr val="000000">
                <a:alpha val="74997"/>
              </a:srgbClr>
            </a:outerShdw>
          </a:effectLst>
        </p:spPr>
        <p:txBody>
          <a:bodyPr/>
          <a:lstStyle/>
          <a:p>
            <a:pPr eaLnBrk="1" hangingPunct="1">
              <a:defRPr/>
            </a:pPr>
            <a:r>
              <a:rPr lang="zh-CN" altLang="en-US" b="1">
                <a:solidFill>
                  <a:schemeClr val="tx1"/>
                </a:solidFill>
                <a:effectLst>
                  <a:outerShdw blurRad="38100" dist="38100" dir="2700000" algn="tl">
                    <a:srgbClr val="8C0000"/>
                  </a:outerShdw>
                </a:effectLst>
                <a:latin typeface="Tahoma" charset="0"/>
                <a:ea typeface="ＭＳ Ｐゴシック" charset="0"/>
                <a:cs typeface="ＭＳ Ｐゴシック" charset="0"/>
              </a:rPr>
              <a:t>圣灵内住 </a:t>
            </a:r>
            <a:r>
              <a:rPr lang="en-US" altLang="zh-CN" b="1">
                <a:solidFill>
                  <a:schemeClr val="tx1"/>
                </a:solidFill>
                <a:effectLst>
                  <a:outerShdw blurRad="38100" dist="38100" dir="2700000" algn="tl">
                    <a:srgbClr val="8C0000"/>
                  </a:outerShdw>
                </a:effectLst>
                <a:latin typeface="Tahoma" charset="0"/>
                <a:ea typeface="ＭＳ Ｐゴシック" charset="0"/>
                <a:cs typeface="ＭＳ Ｐゴシック" charset="0"/>
              </a:rPr>
              <a:t>(8:11)</a:t>
            </a:r>
            <a:endParaRPr lang="en-US" altLang="zh-CN" sz="3600" b="1">
              <a:solidFill>
                <a:schemeClr val="tx1"/>
              </a:solidFill>
              <a:effectLst>
                <a:outerShdw blurRad="38100" dist="38100" dir="2700000" algn="tl">
                  <a:srgbClr val="8C0000"/>
                </a:outerShdw>
              </a:effectLst>
              <a:latin typeface="Tahoma" charset="0"/>
              <a:ea typeface="ＭＳ Ｐゴシック" charset="0"/>
              <a:cs typeface="ＭＳ Ｐゴシック" charset="0"/>
            </a:endParaRPr>
          </a:p>
        </p:txBody>
      </p:sp>
      <p:sp>
        <p:nvSpPr>
          <p:cNvPr id="642051" name="Text Box 6"/>
          <p:cNvSpPr txBox="1">
            <a:spLocks noChangeArrowheads="1"/>
          </p:cNvSpPr>
          <p:nvPr/>
        </p:nvSpPr>
        <p:spPr bwMode="auto">
          <a:xfrm>
            <a:off x="8305800" y="0"/>
            <a:ext cx="885825" cy="461963"/>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0"/>
              </a:spcBef>
              <a:spcAft>
                <a:spcPct val="0"/>
              </a:spcAft>
            </a:pPr>
            <a:r>
              <a:rPr lang="en-US" altLang="zh-CN" sz="2400" b="1">
                <a:solidFill>
                  <a:srgbClr val="FFFFFF"/>
                </a:solidFill>
                <a:latin typeface="Arial" charset="0"/>
                <a:cs typeface="Arial" charset="0"/>
              </a:rPr>
              <a:t>154b</a:t>
            </a:r>
          </a:p>
        </p:txBody>
      </p:sp>
      <p:sp>
        <p:nvSpPr>
          <p:cNvPr id="642052" name="TextBox 5"/>
          <p:cNvSpPr txBox="1">
            <a:spLocks noChangeArrowheads="1"/>
          </p:cNvSpPr>
          <p:nvPr/>
        </p:nvSpPr>
        <p:spPr bwMode="auto">
          <a:xfrm>
            <a:off x="0" y="533400"/>
            <a:ext cx="9144000" cy="1373188"/>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zh-CN" altLang="en-US" sz="2800" b="1">
                <a:solidFill>
                  <a:srgbClr val="000000"/>
                </a:solidFill>
                <a:latin typeface="Arial" charset="0"/>
                <a:ea typeface="ＭＳ Ｐゴシック" charset="0"/>
                <a:cs typeface="ＭＳ Ｐゴシック" charset="0"/>
              </a:rPr>
              <a:t>“叫耶稣从死里复活者的灵若住在你们心里，那叫基督耶稣从死里复活的，也必借着住在你们心里的圣灵，使你们必死的身体又活过来。</a:t>
            </a:r>
            <a:r>
              <a:rPr lang="en-US" altLang="zh-CN" sz="2800" b="1">
                <a:solidFill>
                  <a:srgbClr val="000000"/>
                </a:solidFill>
                <a:latin typeface="Arial" charset="0"/>
                <a:cs typeface="Arial" charset="0"/>
              </a:rPr>
              <a:t> ” (</a:t>
            </a:r>
            <a:r>
              <a:rPr lang="zh-CN" altLang="en-US" sz="2800" b="1">
                <a:solidFill>
                  <a:srgbClr val="000000"/>
                </a:solidFill>
                <a:latin typeface="Arial" charset="0"/>
                <a:ea typeface="ＭＳ Ｐゴシック" charset="0"/>
                <a:cs typeface="ＭＳ Ｐゴシック" charset="0"/>
              </a:rPr>
              <a:t>和合本</a:t>
            </a:r>
            <a:r>
              <a:rPr lang="en-US" altLang="zh-CN" sz="2800" b="1">
                <a:solidFill>
                  <a:srgbClr val="000000"/>
                </a:solidFill>
                <a:latin typeface="Arial" charset="0"/>
                <a:cs typeface="Arial" charset="0"/>
              </a:rPr>
              <a:t>).</a:t>
            </a:r>
          </a:p>
        </p:txBody>
      </p:sp>
    </p:spTree>
    <p:extLst>
      <p:ext uri="{BB962C8B-B14F-4D97-AF65-F5344CB8AC3E}">
        <p14:creationId xmlns:p14="http://schemas.microsoft.com/office/powerpoint/2010/main" val="162673032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a:solidFill>
                  <a:schemeClr val="tx1"/>
                </a:solidFill>
                <a:effectLst>
                  <a:outerShdw blurRad="38100" dist="38100" dir="2700000" algn="tl">
                    <a:srgbClr val="8C0000"/>
                  </a:outerShdw>
                </a:effectLst>
                <a:latin typeface="Tahoma" charset="0"/>
                <a:ea typeface="SimSun" charset="0"/>
                <a:cs typeface="SimSun" charset="0"/>
              </a:rPr>
              <a:t>Jesus rose to give you new life!</a:t>
            </a:r>
            <a:endParaRPr lang="en-US" altLang="zh-CN">
              <a:effectLst>
                <a:outerShdw blurRad="38100" dist="38100" dir="2700000" algn="tl">
                  <a:srgbClr val="FFFFFF"/>
                </a:outerShdw>
              </a:effectLst>
              <a:latin typeface="Tahoma" charset="0"/>
              <a:ea typeface="ＭＳ Ｐゴシック" charset="0"/>
              <a:cs typeface="ＭＳ Ｐゴシック" charset="0"/>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charset="2"/>
              <a:buChar char="n"/>
              <a:defRPr/>
            </a:pPr>
            <a:endParaRPr lang="zh-CN" altLang="en-US">
              <a:effectLst>
                <a:outerShdw blurRad="38100" dist="38100" dir="2700000" algn="tl">
                  <a:srgbClr val="8C0000"/>
                </a:outerShdw>
              </a:effectLst>
              <a:ea typeface="ＭＳ Ｐゴシック" charset="-128"/>
              <a:cs typeface="ＭＳ Ｐゴシック" charset="-128"/>
            </a:endParaRPr>
          </a:p>
        </p:txBody>
      </p:sp>
      <p:pic>
        <p:nvPicPr>
          <p:cNvPr id="644099"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lstStyle/>
          <a:p>
            <a:pPr algn="ctr" fontAlgn="base">
              <a:spcBef>
                <a:spcPct val="0"/>
              </a:spcBef>
              <a:spcAft>
                <a:spcPct val="0"/>
              </a:spcAft>
              <a:defRPr/>
            </a:pPr>
            <a:r>
              <a:rPr lang="zh-CN" altLang="en-US" sz="4000" b="1">
                <a:solidFill>
                  <a:srgbClr val="FFFFFF"/>
                </a:solidFill>
                <a:effectLst>
                  <a:outerShdw blurRad="38100" dist="38100" dir="2700000" algn="tl">
                    <a:srgbClr val="8C0000"/>
                  </a:outerShdw>
                </a:effectLst>
                <a:latin typeface="Times New Roman" charset="0"/>
                <a:ea typeface="SimSun" charset="0"/>
              </a:rPr>
              <a:t>成圣的能力来自于圣灵的工作</a:t>
            </a:r>
            <a:r>
              <a:rPr lang="en-US" altLang="zh-CN" sz="4000" b="1">
                <a:solidFill>
                  <a:srgbClr val="FFFFFF"/>
                </a:solidFill>
                <a:effectLst>
                  <a:outerShdw blurRad="38100" dist="38100" dir="2700000" algn="tl">
                    <a:srgbClr val="8C0000"/>
                  </a:outerShdw>
                </a:effectLst>
                <a:latin typeface="Times New Roman" charset="0"/>
                <a:ea typeface="SimSun" charset="0"/>
              </a:rPr>
              <a:t> :</a:t>
            </a:r>
            <a:r>
              <a:rPr lang="en-US" altLang="zh-CN" sz="4000" b="1">
                <a:solidFill>
                  <a:srgbClr val="FFFFFF"/>
                </a:solidFill>
                <a:effectLst>
                  <a:outerShdw blurRad="38100" dist="38100" dir="2700000" algn="tl">
                    <a:srgbClr val="8C0000"/>
                  </a:outerShdw>
                </a:effectLst>
                <a:ea typeface="SimSun" charset="0"/>
              </a:rPr>
              <a:t> </a:t>
            </a: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fontAlgn="base">
              <a:spcBef>
                <a:spcPct val="20000"/>
              </a:spcBef>
              <a:spcAft>
                <a:spcPct val="0"/>
              </a:spcAft>
              <a:buClr>
                <a:srgbClr val="FFCC66"/>
              </a:buClr>
              <a:buFont typeface="Wingdings" charset="2"/>
              <a:buAutoNum type="alphaUcPeriod"/>
              <a:defRPr/>
            </a:pPr>
            <a:endParaRPr lang="zh-CN" altLang="en-US" sz="4000">
              <a:solidFill>
                <a:srgbClr val="FFFFFF"/>
              </a:solidFill>
              <a:effectLst>
                <a:outerShdw blurRad="38100" dist="38100" dir="2700000" algn="tl">
                  <a:srgbClr val="8C0000"/>
                </a:outerShdw>
              </a:effectLst>
              <a:ea typeface="ＭＳ Ｐゴシック" charset="-128"/>
              <a:cs typeface="ＭＳ Ｐゴシック" charset="-128"/>
            </a:endParaRPr>
          </a:p>
        </p:txBody>
      </p:sp>
      <p:sp>
        <p:nvSpPr>
          <p:cNvPr id="380937" name="Text Box 9"/>
          <p:cNvSpPr txBox="1">
            <a:spLocks noChangeArrowheads="1"/>
          </p:cNvSpPr>
          <p:nvPr/>
        </p:nvSpPr>
        <p:spPr bwMode="auto">
          <a:xfrm>
            <a:off x="-76200" y="2133600"/>
            <a:ext cx="9144000" cy="4343400"/>
          </a:xfrm>
          <a:prstGeom prst="rect">
            <a:avLst/>
          </a:prstGeom>
          <a:noFill/>
          <a:ln w="9525">
            <a:noFill/>
            <a:miter lim="800000"/>
            <a:headEnd/>
            <a:tailEnd/>
          </a:ln>
          <a:effectLst/>
        </p:spPr>
        <p:txBody>
          <a:bodyPr anchor="ct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defRPr/>
            </a:pPr>
            <a:r>
              <a:rPr lang="zh-CN" altLang="en-US" b="1">
                <a:solidFill>
                  <a:srgbClr val="FFFFFF"/>
                </a:solidFill>
                <a:effectLst>
                  <a:outerShdw blurRad="38100" dist="38100" dir="2700000" algn="tl">
                    <a:srgbClr val="8C0000"/>
                  </a:outerShdw>
                </a:effectLst>
                <a:latin typeface="Tahoma" charset="0"/>
              </a:rPr>
              <a:t>胜过罪恶</a:t>
            </a:r>
          </a:p>
          <a:p>
            <a:pPr algn="ctr" eaLnBrk="1" fontAlgn="base" hangingPunct="1">
              <a:spcBef>
                <a:spcPct val="0"/>
              </a:spcBef>
              <a:spcAft>
                <a:spcPct val="0"/>
              </a:spcAft>
              <a:defRPr/>
            </a:pPr>
            <a:r>
              <a:rPr lang="en-US" altLang="zh-CN" b="1">
                <a:solidFill>
                  <a:srgbClr val="FFFFFF"/>
                </a:solidFill>
                <a:effectLst>
                  <a:outerShdw blurRad="38100" dist="38100" dir="2700000" algn="tl">
                    <a:srgbClr val="8C0000"/>
                  </a:outerShdw>
                </a:effectLst>
                <a:latin typeface="Tahoma" charset="0"/>
              </a:rPr>
              <a:t>(8:1-13)</a:t>
            </a:r>
          </a:p>
          <a:p>
            <a:pPr algn="ctr" eaLnBrk="1" fontAlgn="base" hangingPunct="1">
              <a:spcBef>
                <a:spcPct val="0"/>
              </a:spcBef>
              <a:spcAft>
                <a:spcPct val="0"/>
              </a:spcAft>
              <a:defRPr/>
            </a:pPr>
            <a:r>
              <a:rPr lang="en-US" altLang="zh-CN" b="1">
                <a:solidFill>
                  <a:srgbClr val="FFFFFF"/>
                </a:solidFill>
                <a:effectLst>
                  <a:outerShdw blurRad="38100" dist="38100" dir="2700000" algn="tl">
                    <a:srgbClr val="8C0000"/>
                  </a:outerShdw>
                </a:effectLst>
                <a:latin typeface="Tahoma" charset="0"/>
              </a:rPr>
              <a:t>•</a:t>
            </a:r>
          </a:p>
          <a:p>
            <a:pPr algn="ctr" eaLnBrk="1" fontAlgn="base" hangingPunct="1">
              <a:spcBef>
                <a:spcPct val="0"/>
              </a:spcBef>
              <a:spcAft>
                <a:spcPct val="0"/>
              </a:spcAft>
              <a:defRPr/>
            </a:pPr>
            <a:r>
              <a:rPr lang="zh-CN" altLang="en-US" b="1">
                <a:solidFill>
                  <a:srgbClr val="FFFFFF"/>
                </a:solidFill>
                <a:effectLst>
                  <a:outerShdw blurRad="38100" dist="38100" dir="2700000" algn="tl">
                    <a:srgbClr val="8C0000"/>
                  </a:outerShdw>
                </a:effectLst>
                <a:latin typeface="Tahoma" charset="0"/>
              </a:rPr>
              <a:t>被领养为神的儿女</a:t>
            </a:r>
          </a:p>
          <a:p>
            <a:pPr algn="ctr" eaLnBrk="1" fontAlgn="base" hangingPunct="1">
              <a:spcBef>
                <a:spcPct val="0"/>
              </a:spcBef>
              <a:spcAft>
                <a:spcPct val="0"/>
              </a:spcAft>
              <a:defRPr/>
            </a:pPr>
            <a:r>
              <a:rPr lang="en-US" altLang="zh-CN" b="1">
                <a:solidFill>
                  <a:srgbClr val="FFFFFF"/>
                </a:solidFill>
                <a:effectLst>
                  <a:outerShdw blurRad="38100" dist="38100" dir="2700000" algn="tl">
                    <a:srgbClr val="8C0000"/>
                  </a:outerShdw>
                </a:effectLst>
                <a:latin typeface="Tahoma" charset="0"/>
              </a:rPr>
              <a:t>(8:14-27)</a:t>
            </a:r>
          </a:p>
          <a:p>
            <a:pPr algn="ctr" eaLnBrk="1" fontAlgn="base" hangingPunct="1">
              <a:spcBef>
                <a:spcPct val="0"/>
              </a:spcBef>
              <a:spcAft>
                <a:spcPct val="0"/>
              </a:spcAft>
              <a:defRPr/>
            </a:pPr>
            <a:endParaRPr lang="en-US" altLang="zh-CN" b="1">
              <a:solidFill>
                <a:srgbClr val="FFFFFF"/>
              </a:solidFill>
              <a:effectLst>
                <a:outerShdw blurRad="38100" dist="38100" dir="2700000" algn="tl">
                  <a:srgbClr val="8C0000"/>
                </a:outerShdw>
              </a:effectLst>
              <a:latin typeface="Tahoma" charset="0"/>
            </a:endParaRPr>
          </a:p>
          <a:p>
            <a:pPr algn="ctr" eaLnBrk="1" fontAlgn="base" hangingPunct="1">
              <a:spcBef>
                <a:spcPct val="0"/>
              </a:spcBef>
              <a:spcAft>
                <a:spcPct val="0"/>
              </a:spcAft>
              <a:defRPr/>
            </a:pPr>
            <a:endParaRPr lang="zh-CN" altLang="en-US" b="1">
              <a:solidFill>
                <a:srgbClr val="FFFFFF"/>
              </a:solidFill>
              <a:effectLst>
                <a:outerShdw blurRad="38100" dist="38100" dir="2700000" algn="tl">
                  <a:srgbClr val="8C0000"/>
                </a:outerShdw>
              </a:effectLst>
              <a:latin typeface="Tahoma" charset="0"/>
            </a:endParaRPr>
          </a:p>
        </p:txBody>
      </p:sp>
      <p:sp>
        <p:nvSpPr>
          <p:cNvPr id="644103" name="Text Box 10"/>
          <p:cNvSpPr txBox="1">
            <a:spLocks noChangeArrowheads="1"/>
          </p:cNvSpPr>
          <p:nvPr/>
        </p:nvSpPr>
        <p:spPr bwMode="auto">
          <a:xfrm>
            <a:off x="8305800" y="0"/>
            <a:ext cx="811213"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0"/>
              </a:spcBef>
              <a:spcAft>
                <a:spcPct val="0"/>
              </a:spcAft>
            </a:pPr>
            <a:r>
              <a:rPr lang="en-US" altLang="zh-CN" sz="2400" b="1">
                <a:solidFill>
                  <a:srgbClr val="FFFFFF"/>
                </a:solidFill>
                <a:ea typeface="ＭＳ Ｐゴシック" charset="0"/>
                <a:cs typeface="ＭＳ Ｐゴシック" charset="0"/>
              </a:rPr>
              <a:t>154b</a:t>
            </a:r>
          </a:p>
        </p:txBody>
      </p:sp>
    </p:spTree>
    <p:extLst>
      <p:ext uri="{BB962C8B-B14F-4D97-AF65-F5344CB8AC3E}">
        <p14:creationId xmlns:p14="http://schemas.microsoft.com/office/powerpoint/2010/main" val="23504107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0937">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80937">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80937">
                                            <p:txEl>
                                              <p:pRg st="2" end="2"/>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80937">
                                            <p:txEl>
                                              <p:pRg st="3" end="3"/>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809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7"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3333CC"/>
          </a:solidFill>
          <a:effectLst>
            <a:outerShdw blurRad="63500" dist="35921" dir="2700000" algn="ctr" rotWithShape="0">
              <a:schemeClr val="tx2">
                <a:alpha val="74998"/>
              </a:schemeClr>
            </a:outerShdw>
          </a:effectLst>
        </p:spPr>
        <p:txBody>
          <a:bodyPr anchor="ctr"/>
          <a:lstStyle/>
          <a:p>
            <a:pPr>
              <a:defRPr/>
            </a:pPr>
            <a:r>
              <a:rPr lang="zh-CN" altLang="en-US" sz="6600" b="1" dirty="0">
                <a:effectLst>
                  <a:glow rad="127000">
                    <a:schemeClr val="tx1"/>
                  </a:glow>
                </a:effectLst>
                <a:latin typeface="Arial" charset="0"/>
                <a:ea typeface="ＭＳ Ｐゴシック" charset="0"/>
                <a:cs typeface="ＭＳ Ｐゴシック" charset="0"/>
              </a:rPr>
              <a:t>两种类型的产业</a:t>
            </a:r>
            <a:endParaRPr lang="en-US" sz="6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620498"/>
            <a:ext cx="9144000" cy="43719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“即是儿女，就是继承人 </a:t>
            </a:r>
            <a:r>
              <a:rPr kumimoji="0" lang="mr-IN" altLang="zh-CN" sz="48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rPr>
              <a:t>–</a:t>
            </a:r>
            <a:r>
              <a:rPr kumimoji="0" lang="en-US" altLang="zh-CN" sz="48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 </a:t>
            </a:r>
            <a:r>
              <a:rPr kumimoji="0" lang="zh-CN" altLang="en-US" sz="48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是</a:t>
            </a:r>
            <a:r>
              <a:rPr kumimoji="0" lang="zh-CN" altLang="en-US" sz="4800" b="0" i="0" u="none" strike="noStrike" kern="1200" cap="none" spc="0" normalizeH="0" baseline="0" noProof="0" dirty="0">
                <a:ln>
                  <a:noFill/>
                </a:ln>
                <a:solidFill>
                  <a:srgbClr val="FFFF00"/>
                </a:solidFill>
                <a:effectLst/>
                <a:uLnTx/>
                <a:uFillTx/>
                <a:latin typeface="MS PGothic" panose="020B0600070205080204" pitchFamily="34" charset="-128"/>
                <a:ea typeface="MS PGothic" panose="020B0600070205080204" pitchFamily="34" charset="-128"/>
                <a:cs typeface="Arial"/>
              </a:rPr>
              <a:t>上帝的继承人</a:t>
            </a:r>
            <a:r>
              <a:rPr kumimoji="0" lang="zh-CN" altLang="en-US" sz="48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和</a:t>
            </a:r>
            <a:r>
              <a:rPr kumimoji="0" lang="zh-CN" altLang="en-US" sz="4800" b="0" i="0" u="none" strike="noStrike" kern="1200" cap="none" spc="0" normalizeH="0" baseline="0" noProof="0" dirty="0">
                <a:ln>
                  <a:noFill/>
                </a:ln>
                <a:solidFill>
                  <a:srgbClr val="FFFF00"/>
                </a:solidFill>
                <a:effectLst/>
                <a:uLnTx/>
                <a:uFillTx/>
                <a:latin typeface="MS PGothic" panose="020B0600070205080204" pitchFamily="34" charset="-128"/>
                <a:ea typeface="MS PGothic" panose="020B0600070205080204" pitchFamily="34" charset="-128"/>
                <a:cs typeface="Arial"/>
              </a:rPr>
              <a:t>基督的联合继承者</a:t>
            </a:r>
            <a:r>
              <a:rPr kumimoji="0" lang="zh-CN" altLang="en-US" sz="48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，如果我们真的分享他的痛苦，我们也必分享他的荣耀”（罗</a:t>
            </a:r>
            <a:r>
              <a:rPr kumimoji="0" lang="en-US" altLang="zh-CN" sz="48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8:17</a:t>
            </a:r>
            <a:r>
              <a:rPr kumimoji="0" lang="zh-CN" altLang="en-US" sz="48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S PGothic" panose="020B0600070205080204" pitchFamily="34" charset="-128"/>
              <a:ea typeface="MS PGothic" panose="020B0600070205080204" pitchFamily="34" charset="-128"/>
              <a:cs typeface="ＭＳ Ｐゴシック" charset="0"/>
            </a:endParaRPr>
          </a:p>
        </p:txBody>
      </p:sp>
      <p:sp>
        <p:nvSpPr>
          <p:cNvPr id="5" name="Rectangle 2"/>
          <p:cNvSpPr txBox="1">
            <a:spLocks noChangeArrowheads="1"/>
          </p:cNvSpPr>
          <p:nvPr/>
        </p:nvSpPr>
        <p:spPr bwMode="auto">
          <a:xfrm>
            <a:off x="198907" y="5711189"/>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救恩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4712582" y="5711189"/>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奖赏</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Down Arrow 1"/>
          <p:cNvSpPr/>
          <p:nvPr/>
        </p:nvSpPr>
        <p:spPr bwMode="auto">
          <a:xfrm>
            <a:off x="1728961" y="3203200"/>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 name="Down Arrow 7"/>
          <p:cNvSpPr/>
          <p:nvPr/>
        </p:nvSpPr>
        <p:spPr bwMode="auto">
          <a:xfrm>
            <a:off x="6028420" y="3203200"/>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25747206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5873" name="Picture 4" descr="Gen 3 Sin Anguish.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960" y="33536"/>
            <a:ext cx="7772400" cy="803176"/>
          </a:xfrm>
        </p:spPr>
        <p:txBody>
          <a:bodyPr/>
          <a:lstStyle/>
          <a:p>
            <a:pPr>
              <a:defRPr/>
            </a:pPr>
            <a:r>
              <a:rPr lang="zh-CN" altLang="en-US" dirty="0">
                <a:solidFill>
                  <a:srgbClr val="F2D499"/>
                </a:solidFill>
                <a:effectLst/>
              </a:rPr>
              <a:t>罗马书</a:t>
            </a:r>
            <a:r>
              <a:rPr lang="en-US" dirty="0">
                <a:solidFill>
                  <a:srgbClr val="F2D499"/>
                </a:solidFill>
                <a:effectLst/>
              </a:rPr>
              <a:t>5:12</a:t>
            </a:r>
          </a:p>
        </p:txBody>
      </p:sp>
      <p:sp>
        <p:nvSpPr>
          <p:cNvPr id="3" name="Title 1"/>
          <p:cNvSpPr txBox="1">
            <a:spLocks/>
          </p:cNvSpPr>
          <p:nvPr/>
        </p:nvSpPr>
        <p:spPr bwMode="auto">
          <a:xfrm>
            <a:off x="2771800" y="692696"/>
            <a:ext cx="3168352" cy="6048672"/>
          </a:xfrm>
          <a:prstGeom prst="rect">
            <a:avLst/>
          </a:prstGeom>
          <a:noFill/>
          <a:ln w="9525">
            <a:noFill/>
            <a:miter lim="800000"/>
            <a:headEnd/>
            <a:tailEnd/>
          </a:ln>
        </p:spPr>
        <p:txBody>
          <a:bodyPr anchor="b"/>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a:defRPr/>
            </a:pPr>
            <a:r>
              <a:rPr lang="zh-TW" altLang="en-US" sz="4000" dirty="0">
                <a:solidFill>
                  <a:srgbClr val="F2D499"/>
                </a:solidFill>
              </a:rPr>
              <a:t>这 就 如 罪 是 从 一 人 入 了 世 界 ， 死 又 是 从 罪 来 的 ； 於 是 死 就 临 到 众 人 ， 因 为 众 人 都 犯 了 罪 。</a:t>
            </a:r>
            <a:endParaRPr lang="en-US" sz="4000" dirty="0">
              <a:solidFill>
                <a:srgbClr val="F2D499"/>
              </a:solidFill>
            </a:endParaRPr>
          </a:p>
        </p:txBody>
      </p:sp>
    </p:spTree>
    <p:extLst>
      <p:ext uri="{BB962C8B-B14F-4D97-AF65-F5344CB8AC3E}">
        <p14:creationId xmlns:p14="http://schemas.microsoft.com/office/powerpoint/2010/main" val="3479084485"/>
      </p:ext>
    </p:extLst>
  </p:cSld>
  <p:clrMapOvr>
    <a:masterClrMapping/>
  </p:clrMapOvr>
  <p:transition spd="slow"/>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65238" y="-20638"/>
            <a:ext cx="7847012" cy="874713"/>
          </a:xfrm>
          <a:solidFill>
            <a:srgbClr val="000000"/>
          </a:solidFill>
          <a:effectLst/>
        </p:spPr>
        <p:txBody>
          <a:bodyPr/>
          <a:lstStyle/>
          <a:p>
            <a:pPr algn="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zh-CN" altLang="en-US" dirty="0">
                <a:solidFill>
                  <a:schemeClr val="bg1"/>
                </a:solidFill>
              </a:rPr>
              <a:t>罗马书</a:t>
            </a:r>
            <a:r>
              <a:rPr lang="en-US" altLang="zh-CN" dirty="0">
                <a:solidFill>
                  <a:schemeClr val="bg1"/>
                </a:solidFill>
              </a:rPr>
              <a:t>8:19-21</a:t>
            </a:r>
            <a:endParaRPr lang="en-US" kern="1200" dirty="0">
              <a:solidFill>
                <a:srgbClr val="FFFFFF"/>
              </a:solidFill>
              <a:latin typeface="Arial" charset="0"/>
              <a:ea typeface="ＭＳ Ｐゴシック" charset="0"/>
              <a:cs typeface="Arial"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fontAlgn="base">
              <a:lnSpc>
                <a:spcPct val="90000"/>
              </a:lnSpc>
              <a:spcBef>
                <a:spcPct val="20000"/>
              </a:spcBef>
              <a:spcAft>
                <a:spcPct val="0"/>
              </a:spcAft>
            </a:pPr>
            <a:endParaRPr lang="zh-CN" altLang="en-US" sz="2400" b="1" dirty="0">
              <a:solidFill>
                <a:srgbClr val="FFFFFF"/>
              </a:solidFill>
            </a:endParaRPr>
          </a:p>
          <a:p>
            <a:pPr fontAlgn="base">
              <a:lnSpc>
                <a:spcPct val="90000"/>
              </a:lnSpc>
              <a:spcBef>
                <a:spcPct val="20000"/>
              </a:spcBef>
              <a:spcAft>
                <a:spcPct val="0"/>
              </a:spcAft>
            </a:pPr>
            <a:r>
              <a:rPr lang="zh-CN" altLang="en-US" sz="2800" b="1" dirty="0">
                <a:solidFill>
                  <a:srgbClr val="FFFFFF"/>
                </a:solidFill>
              </a:rPr>
              <a:t>“受造之物切望等候神的众子显出了。因为受造之物服在虚空之下，不是自己愿意，乃是因那叫他如此的。但受造之物仍然指望脱离败坏的辖制，得享神儿女自由的荣耀。</a:t>
            </a:r>
            <a:r>
              <a:rPr lang="en-US" altLang="zh-CN" sz="2800" b="1" dirty="0">
                <a:solidFill>
                  <a:srgbClr val="FFFFFF"/>
                </a:solidFill>
              </a:rPr>
              <a:t>”</a:t>
            </a:r>
          </a:p>
        </p:txBody>
      </p:sp>
      <p:pic>
        <p:nvPicPr>
          <p:cNvPr id="3" name="Picture 2"/>
          <p:cNvPicPr>
            <a:picLocks noChangeAspect="1"/>
          </p:cNvPicPr>
          <p:nvPr/>
        </p:nvPicPr>
        <p:blipFill>
          <a:blip r:embed="rId3"/>
          <a:stretch>
            <a:fillRect/>
          </a:stretch>
        </p:blipFill>
        <p:spPr>
          <a:xfrm>
            <a:off x="3059832" y="864428"/>
            <a:ext cx="6079878" cy="5993571"/>
          </a:xfrm>
          <a:prstGeom prst="rect">
            <a:avLst/>
          </a:prstGeom>
        </p:spPr>
      </p:pic>
    </p:spTree>
    <p:extLst>
      <p:ext uri="{BB962C8B-B14F-4D97-AF65-F5344CB8AC3E}">
        <p14:creationId xmlns:p14="http://schemas.microsoft.com/office/powerpoint/2010/main" val="80801408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5" name="Picture 2" descr="unknow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8435" name="Rectangle 3"/>
          <p:cNvSpPr>
            <a:spLocks noGrp="1" noChangeArrowheads="1"/>
          </p:cNvSpPr>
          <p:nvPr>
            <p:ph type="title"/>
          </p:nvPr>
        </p:nvSpPr>
        <p:spPr>
          <a:xfrm>
            <a:off x="0" y="0"/>
            <a:ext cx="9144000" cy="990600"/>
          </a:xfrm>
          <a:solidFill>
            <a:srgbClr val="000000"/>
          </a:solidFill>
          <a:effectLst>
            <a:outerShdw blurRad="63500" dist="35921" dir="2700000" algn="ctr" rotWithShape="0">
              <a:srgbClr val="000000">
                <a:alpha val="74997"/>
              </a:srgbClr>
            </a:outerShdw>
          </a:effectLst>
        </p:spPr>
        <p:txBody>
          <a:bodyPr/>
          <a:lstStyle/>
          <a:p>
            <a:pPr algn="r" eaLnBrk="1" hangingPunct="1">
              <a:defRPr/>
            </a:pPr>
            <a:r>
              <a:rPr lang="zh-CN" altLang="en-US" dirty="0">
                <a:solidFill>
                  <a:schemeClr val="bg1"/>
                </a:solidFill>
              </a:rPr>
              <a:t>罗马书</a:t>
            </a:r>
            <a:r>
              <a:rPr lang="en-US" altLang="zh-CN" dirty="0">
                <a:solidFill>
                  <a:schemeClr val="bg1"/>
                </a:solidFill>
              </a:rPr>
              <a:t>8:19-21</a:t>
            </a:r>
          </a:p>
        </p:txBody>
      </p:sp>
      <p:sp>
        <p:nvSpPr>
          <p:cNvPr id="658436" name="Rectangle 4"/>
          <p:cNvSpPr>
            <a:spLocks noChangeArrowheads="1"/>
          </p:cNvSpPr>
          <p:nvPr/>
        </p:nvSpPr>
        <p:spPr bwMode="auto">
          <a:xfrm>
            <a:off x="0" y="0"/>
            <a:ext cx="25908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lnSpc>
                <a:spcPct val="90000"/>
              </a:lnSpc>
              <a:spcBef>
                <a:spcPct val="20000"/>
              </a:spcBef>
              <a:spcAft>
                <a:spcPct val="0"/>
              </a:spcAft>
            </a:pPr>
            <a:endParaRPr lang="zh-CN" altLang="en-US" sz="2800" b="1" dirty="0">
              <a:solidFill>
                <a:srgbClr val="FFFFFF"/>
              </a:solidFill>
            </a:endParaRPr>
          </a:p>
          <a:p>
            <a:pPr fontAlgn="base">
              <a:lnSpc>
                <a:spcPct val="90000"/>
              </a:lnSpc>
              <a:spcBef>
                <a:spcPct val="20000"/>
              </a:spcBef>
              <a:spcAft>
                <a:spcPct val="0"/>
              </a:spcAft>
            </a:pPr>
            <a:r>
              <a:rPr lang="zh-CN" altLang="en-US" sz="3000" b="1" dirty="0">
                <a:solidFill>
                  <a:srgbClr val="FFFFFF"/>
                </a:solidFill>
              </a:rPr>
              <a:t>“受造之物切望等候神的众子显出了。因为受造之物服在虚空之下，不是自己愿意，乃是因那叫他如此的。但受造之物仍然指望脱离败坏的辖制，得享神儿女自由的荣耀。</a:t>
            </a:r>
            <a:r>
              <a:rPr lang="en-US" altLang="zh-CN" sz="3000" b="1" dirty="0">
                <a:solidFill>
                  <a:srgbClr val="FFFFFF"/>
                </a:solidFill>
              </a:rPr>
              <a:t>”</a:t>
            </a:r>
          </a:p>
        </p:txBody>
      </p:sp>
    </p:spTree>
    <p:extLst>
      <p:ext uri="{BB962C8B-B14F-4D97-AF65-F5344CB8AC3E}">
        <p14:creationId xmlns:p14="http://schemas.microsoft.com/office/powerpoint/2010/main" val="10826217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84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8436">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843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435" grpId="0" animBg="1"/>
      <p:bldP spid="658436" grpId="0" build="p"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838200"/>
            <a:ext cx="912653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5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fontAlgn="base" hangingPunct="0">
              <a:spcBef>
                <a:spcPct val="0"/>
              </a:spcBef>
              <a:spcAft>
                <a:spcPct val="0"/>
              </a:spcAft>
            </a:pPr>
            <a:endParaRPr lang="en-US" sz="2400">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0" y="1447800"/>
            <a:ext cx="9036496" cy="541020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a:r>
            <a:r>
              <a:rPr lang="zh-CN" altLang="en-US" b="1" dirty="0">
                <a:effectLst>
                  <a:glow rad="127000">
                    <a:schemeClr val="tx1"/>
                  </a:glow>
                </a:effectLst>
                <a:latin typeface="Arial" charset="0"/>
                <a:ea typeface="ＭＳ Ｐゴシック" charset="0"/>
                <a:cs typeface="ＭＳ Ｐゴシック" charset="0"/>
              </a:rPr>
              <a:t>被造的万物都热切渴望　神的众子显现出来。 </a:t>
            </a:r>
            <a:r>
              <a:rPr lang="en-US" altLang="zh-CN" b="1" baseline="30000" dirty="0">
                <a:effectLst>
                  <a:glow rad="127000">
                    <a:schemeClr val="tx1"/>
                  </a:glow>
                </a:effectLst>
                <a:latin typeface="Arial" charset="0"/>
                <a:ea typeface="ＭＳ Ｐゴシック" charset="0"/>
                <a:cs typeface="ＭＳ Ｐゴシック" charset="0"/>
              </a:rPr>
              <a:t>20</a:t>
            </a:r>
            <a:r>
              <a:rPr lang="en-US" altLang="zh-CN"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因为被造的万物服在虚空之下，不是自己愿意这样，而是由于使它屈服的那一位； </a:t>
            </a:r>
            <a:r>
              <a:rPr lang="en-US" altLang="zh-CN" b="1" baseline="30000" dirty="0">
                <a:effectLst>
                  <a:glow rad="127000">
                    <a:schemeClr val="tx1"/>
                  </a:glow>
                </a:effectLst>
                <a:latin typeface="Arial" charset="0"/>
                <a:ea typeface="ＭＳ Ｐゴシック" charset="0"/>
                <a:cs typeface="ＭＳ Ｐゴシック" charset="0"/>
              </a:rPr>
              <a:t>21</a:t>
            </a:r>
            <a:r>
              <a:rPr lang="en-US" altLang="zh-CN" b="1" dirty="0">
                <a:effectLst>
                  <a:glow rad="127000">
                    <a:schemeClr val="tx1"/>
                  </a:glow>
                </a:effectLst>
                <a:latin typeface="Arial" charset="0"/>
                <a:ea typeface="ＭＳ Ｐゴシック" charset="0"/>
                <a:cs typeface="ＭＳ Ｐゴシック" charset="0"/>
              </a:rPr>
              <a:t> </a:t>
            </a:r>
            <a:r>
              <a:rPr lang="zh-CN" altLang="en-US" b="1" dirty="0">
                <a:effectLst>
                  <a:glow rad="127000">
                    <a:schemeClr val="tx1"/>
                  </a:glow>
                </a:effectLst>
                <a:latin typeface="Arial" charset="0"/>
                <a:ea typeface="ＭＳ Ｐゴシック" charset="0"/>
                <a:cs typeface="ＭＳ Ｐゴシック" charset="0"/>
              </a:rPr>
              <a:t>被造的万物盼望自己得着释放，脱离败坏的奴役，得着　神儿女荣耀的自由。</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罗马</a:t>
            </a:r>
            <a:r>
              <a:rPr lang="en-US" sz="3600" b="1" dirty="0">
                <a:effectLst>
                  <a:glow rad="127000">
                    <a:schemeClr val="tx1"/>
                  </a:glow>
                </a:effectLst>
                <a:latin typeface="Arial" charset="0"/>
                <a:ea typeface="ＭＳ Ｐゴシック" charset="0"/>
                <a:cs typeface="ＭＳ Ｐゴシック" charset="0"/>
              </a:rPr>
              <a:t> 8:19-21 </a:t>
            </a:r>
            <a:r>
              <a:rPr lang="en-US" altLang="zh-CN" sz="3200" b="1" dirty="0">
                <a:effectLst>
                  <a:glow rad="127000">
                    <a:schemeClr val="tx1"/>
                  </a:glow>
                </a:effectLst>
                <a:latin typeface="Arial" charset="0"/>
                <a:ea typeface="ＭＳ Ｐゴシック" charset="0"/>
                <a:cs typeface="ＭＳ Ｐゴシック" charset="0"/>
              </a:rPr>
              <a:t>CNVS</a:t>
            </a:r>
            <a:r>
              <a:rPr lang="en-US" sz="36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0" y="0"/>
            <a:ext cx="9144000" cy="126876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4000" b="1" dirty="0">
                <a:solidFill>
                  <a:srgbClr val="FFFFFF"/>
                </a:solidFill>
                <a:effectLst>
                  <a:glow rad="127000">
                    <a:srgbClr val="000000"/>
                  </a:glow>
                </a:effectLst>
                <a:latin typeface="Arial" charset="0"/>
                <a:ea typeface="ＭＳ Ｐゴシック" charset="0"/>
                <a:cs typeface="ＭＳ Ｐゴシック" charset="0"/>
              </a:rPr>
              <a:t>受制于败坏的受造之物</a:t>
            </a:r>
          </a:p>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a:t>
            </a:r>
            <a:r>
              <a:rPr lang="zh-CN" altLang="en-US" sz="4000" b="1" dirty="0">
                <a:solidFill>
                  <a:srgbClr val="FFFFFF"/>
                </a:solidFill>
                <a:effectLst>
                  <a:glow rad="127000">
                    <a:srgbClr val="000000"/>
                  </a:glow>
                </a:effectLst>
                <a:latin typeface="Arial" charset="0"/>
                <a:ea typeface="ＭＳ Ｐゴシック" charset="0"/>
                <a:cs typeface="ＭＳ Ｐゴシック" charset="0"/>
              </a:rPr>
              <a:t>罗马</a:t>
            </a:r>
            <a:r>
              <a:rPr lang="en-US" sz="4000" b="1" dirty="0">
                <a:solidFill>
                  <a:srgbClr val="FFFFFF"/>
                </a:solidFill>
                <a:effectLst>
                  <a:glow rad="127000">
                    <a:srgbClr val="000000"/>
                  </a:glow>
                </a:effectLst>
                <a:latin typeface="Arial" charset="0"/>
                <a:ea typeface="ＭＳ Ｐゴシック" charset="0"/>
                <a:cs typeface="ＭＳ Ｐゴシック" charset="0"/>
              </a:rPr>
              <a:t> 8:19-23)</a:t>
            </a:r>
          </a:p>
        </p:txBody>
      </p:sp>
    </p:spTree>
    <p:extLst>
      <p:ext uri="{BB962C8B-B14F-4D97-AF65-F5344CB8AC3E}">
        <p14:creationId xmlns:p14="http://schemas.microsoft.com/office/powerpoint/2010/main" val="18350011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193" name="Picture 2" descr="par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8194" name="Rectangle 3"/>
          <p:cNvSpPr>
            <a:spLocks noGrp="1" noChangeArrowheads="1"/>
          </p:cNvSpPr>
          <p:nvPr>
            <p:ph type="title"/>
          </p:nvPr>
        </p:nvSpPr>
        <p:spPr>
          <a:xfrm>
            <a:off x="685800" y="152400"/>
            <a:ext cx="7772400" cy="1143000"/>
          </a:xfrm>
        </p:spPr>
        <p:txBody>
          <a:bodyPr/>
          <a:lstStyle/>
          <a:p>
            <a:pPr eaLnBrk="1" hangingPunct="1"/>
            <a:r>
              <a:rPr lang="zh-CN" altLang="en-US" sz="3600">
                <a:latin typeface="Arial" charset="0"/>
                <a:ea typeface="ＭＳ Ｐゴシック" charset="0"/>
                <a:cs typeface="ＭＳ Ｐゴシック" charset="0"/>
              </a:rPr>
              <a:t>得释放的受造之物将带来</a:t>
            </a:r>
            <a:r>
              <a:rPr lang="en-US" altLang="zh-CN" sz="3600">
                <a:latin typeface="Arial" charset="0"/>
                <a:ea typeface="ＭＳ Ｐゴシック" charset="0"/>
                <a:cs typeface="ＭＳ Ｐゴシック" charset="0"/>
              </a:rPr>
              <a:t> …</a:t>
            </a:r>
          </a:p>
        </p:txBody>
      </p:sp>
    </p:spTree>
    <p:extLst>
      <p:ext uri="{BB962C8B-B14F-4D97-AF65-F5344CB8AC3E}">
        <p14:creationId xmlns:p14="http://schemas.microsoft.com/office/powerpoint/2010/main" val="228992739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241" name="Picture 2" descr="paradis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0242" name="Rectangle 3"/>
          <p:cNvSpPr>
            <a:spLocks noGrp="1" noChangeArrowheads="1"/>
          </p:cNvSpPr>
          <p:nvPr>
            <p:ph type="ctrTitle"/>
          </p:nvPr>
        </p:nvSpPr>
        <p:spPr>
          <a:xfrm>
            <a:off x="0" y="609600"/>
            <a:ext cx="7772400" cy="1143000"/>
          </a:xfrm>
        </p:spPr>
        <p:txBody>
          <a:bodyPr/>
          <a:lstStyle/>
          <a:p>
            <a:pPr algn="l" eaLnBrk="1" hangingPunct="1"/>
            <a:r>
              <a:rPr lang="en-US" altLang="zh-CN" sz="3600">
                <a:latin typeface="Arial" charset="0"/>
                <a:ea typeface="ＭＳ Ｐゴシック" charset="0"/>
                <a:cs typeface="ＭＳ Ｐゴシック" charset="0"/>
              </a:rPr>
              <a:t>…</a:t>
            </a:r>
            <a:r>
              <a:rPr lang="zh-CN" altLang="en-US" sz="3600">
                <a:latin typeface="Arial" charset="0"/>
                <a:ea typeface="ＭＳ Ｐゴシック" charset="0"/>
                <a:cs typeface="ＭＳ Ｐゴシック" charset="0"/>
              </a:rPr>
              <a:t>一个全新的世界</a:t>
            </a:r>
            <a:r>
              <a:rPr lang="en-US" altLang="zh-CN" sz="3600">
                <a:latin typeface="Arial" charset="0"/>
                <a:ea typeface="ＭＳ Ｐゴシック" charset="0"/>
                <a:cs typeface="ＭＳ Ｐゴシック" charset="0"/>
              </a:rPr>
              <a:t>!</a:t>
            </a:r>
          </a:p>
        </p:txBody>
      </p:sp>
    </p:spTree>
    <p:extLst>
      <p:ext uri="{BB962C8B-B14F-4D97-AF65-F5344CB8AC3E}">
        <p14:creationId xmlns:p14="http://schemas.microsoft.com/office/powerpoint/2010/main" val="390329673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idx="4294967295"/>
          </p:nvPr>
        </p:nvSpPr>
        <p:spPr>
          <a:xfrm>
            <a:off x="381000" y="274638"/>
            <a:ext cx="8229600" cy="1143000"/>
          </a:xfrm>
        </p:spPr>
        <p:txBody>
          <a:bodyPr/>
          <a:lstStyle/>
          <a:p>
            <a:pPr eaLnBrk="1" hangingPunct="1">
              <a:defRPr/>
            </a:pPr>
            <a:r>
              <a:rPr lang="en-US" altLang="zh-CN" sz="4800" b="1">
                <a:solidFill>
                  <a:schemeClr val="tx1"/>
                </a:solidFill>
                <a:effectLst>
                  <a:outerShdw blurRad="38100" dist="38100" dir="2700000" algn="tl">
                    <a:srgbClr val="8C0000"/>
                  </a:outerShdw>
                </a:effectLst>
                <a:latin typeface="Tahoma" charset="0"/>
                <a:ea typeface="SimSun" charset="0"/>
                <a:cs typeface="SimSun" charset="0"/>
              </a:rPr>
              <a:t>Jesus rose to give you new life!</a:t>
            </a:r>
            <a:endParaRPr lang="en-US" altLang="zh-CN">
              <a:effectLst>
                <a:outerShdw blurRad="38100" dist="38100" dir="2700000" algn="tl">
                  <a:srgbClr val="FFFFFF"/>
                </a:outerShdw>
              </a:effectLst>
              <a:latin typeface="Tahoma" charset="0"/>
              <a:ea typeface="ＭＳ Ｐゴシック" charset="0"/>
              <a:cs typeface="ＭＳ Ｐゴシック" charset="0"/>
            </a:endParaRPr>
          </a:p>
        </p:txBody>
      </p:sp>
      <p:sp>
        <p:nvSpPr>
          <p:cNvPr id="380931" name="Rectangle 3"/>
          <p:cNvSpPr>
            <a:spLocks noGrp="1" noChangeArrowheads="1"/>
          </p:cNvSpPr>
          <p:nvPr>
            <p:ph type="body" idx="4294967295"/>
          </p:nvPr>
        </p:nvSpPr>
        <p:spPr>
          <a:xfrm>
            <a:off x="381000" y="1600200"/>
            <a:ext cx="8229600" cy="4495800"/>
          </a:xfrm>
        </p:spPr>
        <p:txBody>
          <a:bodyPr/>
          <a:lstStyle/>
          <a:p>
            <a:pPr eaLnBrk="1" hangingPunct="1">
              <a:buFont typeface="Wingdings" charset="2"/>
              <a:buChar char="n"/>
              <a:defRPr/>
            </a:pPr>
            <a:endParaRPr lang="zh-CN" altLang="en-US">
              <a:effectLst>
                <a:outerShdw blurRad="38100" dist="38100" dir="2700000" algn="tl">
                  <a:srgbClr val="8C0000"/>
                </a:outerShdw>
              </a:effectLst>
              <a:ea typeface="ＭＳ Ｐゴシック" charset="-128"/>
              <a:cs typeface="ＭＳ Ｐゴシック" charset="-128"/>
            </a:endParaRPr>
          </a:p>
        </p:txBody>
      </p:sp>
      <p:pic>
        <p:nvPicPr>
          <p:cNvPr id="652291"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lstStyle/>
          <a:p>
            <a:pPr algn="ctr" fontAlgn="base">
              <a:spcBef>
                <a:spcPct val="0"/>
              </a:spcBef>
              <a:spcAft>
                <a:spcPct val="0"/>
              </a:spcAft>
              <a:defRPr/>
            </a:pPr>
            <a:r>
              <a:rPr lang="zh-CN" altLang="en-US" sz="4000" b="1">
                <a:solidFill>
                  <a:srgbClr val="FFFFFF"/>
                </a:solidFill>
                <a:effectLst>
                  <a:outerShdw blurRad="38100" dist="38100" dir="2700000" algn="tl">
                    <a:srgbClr val="8C0000"/>
                  </a:outerShdw>
                </a:effectLst>
                <a:latin typeface="Times New Roman" charset="0"/>
                <a:ea typeface="SimSun" charset="0"/>
              </a:rPr>
              <a:t>成圣的能力来自圣灵的工作</a:t>
            </a:r>
            <a:r>
              <a:rPr lang="en-US" altLang="zh-CN" sz="4000" b="1">
                <a:solidFill>
                  <a:srgbClr val="FFFFFF"/>
                </a:solidFill>
                <a:effectLst>
                  <a:outerShdw blurRad="38100" dist="38100" dir="2700000" algn="tl">
                    <a:srgbClr val="8C0000"/>
                  </a:outerShdw>
                </a:effectLst>
                <a:ea typeface="SimSun" charset="0"/>
              </a:rPr>
              <a:t>:</a:t>
            </a: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fontAlgn="base">
              <a:spcBef>
                <a:spcPct val="20000"/>
              </a:spcBef>
              <a:spcAft>
                <a:spcPct val="0"/>
              </a:spcAft>
              <a:buClr>
                <a:srgbClr val="FFCC66"/>
              </a:buClr>
              <a:buFont typeface="Wingdings" charset="2"/>
              <a:buAutoNum type="alphaUcPeriod"/>
              <a:defRPr/>
            </a:pPr>
            <a:endParaRPr lang="zh-CN" altLang="en-US" sz="4000">
              <a:solidFill>
                <a:srgbClr val="FFFFFF"/>
              </a:solidFill>
              <a:effectLst>
                <a:outerShdw blurRad="38100" dist="38100" dir="2700000" algn="tl">
                  <a:srgbClr val="8C0000"/>
                </a:outerShdw>
              </a:effectLst>
              <a:ea typeface="ＭＳ Ｐゴシック" charset="-128"/>
              <a:cs typeface="ＭＳ Ｐゴシック" charset="-128"/>
            </a:endParaRPr>
          </a:p>
        </p:txBody>
      </p:sp>
      <p:sp>
        <p:nvSpPr>
          <p:cNvPr id="380937" name="Text Box 9"/>
          <p:cNvSpPr txBox="1">
            <a:spLocks noChangeArrowheads="1"/>
          </p:cNvSpPr>
          <p:nvPr/>
        </p:nvSpPr>
        <p:spPr bwMode="auto">
          <a:xfrm>
            <a:off x="-76200" y="2133600"/>
            <a:ext cx="9144000" cy="4343400"/>
          </a:xfrm>
          <a:prstGeom prst="rect">
            <a:avLst/>
          </a:prstGeom>
          <a:noFill/>
          <a:ln w="9525">
            <a:noFill/>
            <a:miter lim="800000"/>
            <a:headEnd/>
            <a:tailEnd/>
          </a:ln>
          <a:effectLst/>
        </p:spPr>
        <p:txBody>
          <a:bodyPr anchor="ct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defRPr/>
            </a:pPr>
            <a:r>
              <a:rPr lang="zh-CN" altLang="en-US" b="1">
                <a:solidFill>
                  <a:srgbClr val="FFFFFF"/>
                </a:solidFill>
                <a:effectLst>
                  <a:outerShdw blurRad="38100" dist="38100" dir="2700000" algn="tl">
                    <a:srgbClr val="8C0000"/>
                  </a:outerShdw>
                </a:effectLst>
              </a:rPr>
              <a:t>胜过罪恶</a:t>
            </a:r>
          </a:p>
          <a:p>
            <a:pPr algn="ctr" eaLnBrk="1" fontAlgn="base" hangingPunct="1">
              <a:spcBef>
                <a:spcPct val="0"/>
              </a:spcBef>
              <a:spcAft>
                <a:spcPct val="0"/>
              </a:spcAft>
              <a:defRPr/>
            </a:pPr>
            <a:r>
              <a:rPr lang="en-US" altLang="zh-CN" b="1">
                <a:solidFill>
                  <a:srgbClr val="FFFFFF"/>
                </a:solidFill>
                <a:effectLst>
                  <a:outerShdw blurRad="38100" dist="38100" dir="2700000" algn="tl">
                    <a:srgbClr val="8C0000"/>
                  </a:outerShdw>
                </a:effectLst>
              </a:rPr>
              <a:t>(8:1-13)</a:t>
            </a:r>
          </a:p>
          <a:p>
            <a:pPr algn="ctr" eaLnBrk="1" fontAlgn="base" hangingPunct="1">
              <a:spcBef>
                <a:spcPct val="0"/>
              </a:spcBef>
              <a:spcAft>
                <a:spcPct val="0"/>
              </a:spcAft>
              <a:defRPr/>
            </a:pPr>
            <a:r>
              <a:rPr lang="en-US" altLang="zh-CN" b="1">
                <a:solidFill>
                  <a:srgbClr val="FFFFFF"/>
                </a:solidFill>
                <a:effectLst>
                  <a:outerShdw blurRad="38100" dist="38100" dir="2700000" algn="tl">
                    <a:srgbClr val="8C0000"/>
                  </a:outerShdw>
                </a:effectLst>
              </a:rPr>
              <a:t>•</a:t>
            </a:r>
          </a:p>
          <a:p>
            <a:pPr algn="ctr" eaLnBrk="1" fontAlgn="base" hangingPunct="1">
              <a:spcBef>
                <a:spcPct val="0"/>
              </a:spcBef>
              <a:spcAft>
                <a:spcPct val="0"/>
              </a:spcAft>
              <a:defRPr/>
            </a:pPr>
            <a:r>
              <a:rPr lang="zh-CN" altLang="en-US" b="1">
                <a:solidFill>
                  <a:srgbClr val="FFFFFF"/>
                </a:solidFill>
                <a:effectLst>
                  <a:outerShdw blurRad="38100" dist="38100" dir="2700000" algn="tl">
                    <a:srgbClr val="8C0000"/>
                  </a:outerShdw>
                </a:effectLst>
              </a:rPr>
              <a:t>被接纳进入神的家，成为神的儿子</a:t>
            </a:r>
            <a:br>
              <a:rPr lang="en-US" altLang="zh-CN" b="1">
                <a:solidFill>
                  <a:srgbClr val="FFFFFF"/>
                </a:solidFill>
                <a:effectLst>
                  <a:outerShdw blurRad="38100" dist="38100" dir="2700000" algn="tl">
                    <a:srgbClr val="8C0000"/>
                  </a:outerShdw>
                </a:effectLst>
              </a:rPr>
            </a:br>
            <a:r>
              <a:rPr lang="en-US" altLang="zh-CN" b="1">
                <a:solidFill>
                  <a:srgbClr val="FFFFFF"/>
                </a:solidFill>
                <a:effectLst>
                  <a:outerShdw blurRad="38100" dist="38100" dir="2700000" algn="tl">
                    <a:srgbClr val="8C0000"/>
                  </a:outerShdw>
                </a:effectLst>
              </a:rPr>
              <a:t>(8:14-27)</a:t>
            </a:r>
          </a:p>
          <a:p>
            <a:pPr algn="ctr" eaLnBrk="1" fontAlgn="base" hangingPunct="1">
              <a:spcBef>
                <a:spcPct val="0"/>
              </a:spcBef>
              <a:spcAft>
                <a:spcPct val="0"/>
              </a:spcAft>
              <a:defRPr/>
            </a:pPr>
            <a:r>
              <a:rPr lang="en-US" altLang="zh-CN" b="1">
                <a:solidFill>
                  <a:srgbClr val="FFFFFF"/>
                </a:solidFill>
                <a:effectLst>
                  <a:outerShdw blurRad="38100" dist="38100" dir="2700000" algn="tl">
                    <a:srgbClr val="8C0000"/>
                  </a:outerShdw>
                </a:effectLst>
                <a:latin typeface="Tahoma" charset="0"/>
              </a:rPr>
              <a:t>•</a:t>
            </a:r>
          </a:p>
          <a:p>
            <a:pPr algn="ctr" eaLnBrk="1" fontAlgn="base" hangingPunct="1">
              <a:spcBef>
                <a:spcPct val="0"/>
              </a:spcBef>
              <a:spcAft>
                <a:spcPct val="0"/>
              </a:spcAft>
              <a:defRPr/>
            </a:pPr>
            <a:r>
              <a:rPr lang="zh-CN" altLang="en-US" b="1">
                <a:solidFill>
                  <a:srgbClr val="FFFFFF"/>
                </a:solidFill>
                <a:effectLst>
                  <a:outerShdw blurRad="38100" dist="38100" dir="2700000" algn="tl">
                    <a:srgbClr val="8C0000"/>
                  </a:outerShdw>
                </a:effectLst>
                <a:latin typeface="Tahoma" charset="0"/>
              </a:rPr>
              <a:t>得救的确据</a:t>
            </a:r>
            <a:br>
              <a:rPr lang="zh-CN" altLang="en-US" b="1">
                <a:solidFill>
                  <a:srgbClr val="FFFFFF"/>
                </a:solidFill>
                <a:effectLst>
                  <a:outerShdw blurRad="38100" dist="38100" dir="2700000" algn="tl">
                    <a:srgbClr val="8C0000"/>
                  </a:outerShdw>
                </a:effectLst>
                <a:latin typeface="Tahoma" charset="0"/>
              </a:rPr>
            </a:br>
            <a:r>
              <a:rPr lang="en-US" altLang="zh-CN" b="1">
                <a:solidFill>
                  <a:srgbClr val="FFFFFF"/>
                </a:solidFill>
                <a:effectLst>
                  <a:outerShdw blurRad="38100" dist="38100" dir="2700000" algn="tl">
                    <a:srgbClr val="8C0000"/>
                  </a:outerShdw>
                </a:effectLst>
                <a:latin typeface="Tahoma" charset="0"/>
              </a:rPr>
              <a:t>(8:28-39)</a:t>
            </a:r>
          </a:p>
        </p:txBody>
      </p:sp>
      <p:sp>
        <p:nvSpPr>
          <p:cNvPr id="652295" name="Text Box 10"/>
          <p:cNvSpPr txBox="1">
            <a:spLocks noChangeArrowheads="1"/>
          </p:cNvSpPr>
          <p:nvPr/>
        </p:nvSpPr>
        <p:spPr bwMode="auto">
          <a:xfrm>
            <a:off x="8305800" y="0"/>
            <a:ext cx="811213"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0"/>
              </a:spcBef>
              <a:spcAft>
                <a:spcPct val="0"/>
              </a:spcAft>
            </a:pPr>
            <a:r>
              <a:rPr lang="en-US" altLang="zh-CN" sz="2400" b="1">
                <a:solidFill>
                  <a:srgbClr val="FFFFFF"/>
                </a:solidFill>
                <a:ea typeface="ＭＳ Ｐゴシック" charset="0"/>
                <a:cs typeface="ＭＳ Ｐゴシック" charset="0"/>
              </a:rPr>
              <a:t>154b</a:t>
            </a:r>
          </a:p>
        </p:txBody>
      </p:sp>
    </p:spTree>
    <p:extLst>
      <p:ext uri="{BB962C8B-B14F-4D97-AF65-F5344CB8AC3E}">
        <p14:creationId xmlns:p14="http://schemas.microsoft.com/office/powerpoint/2010/main" val="1888837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0937">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80937">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80937">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80937">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80937">
                                            <p:txEl>
                                              <p:pRg st="4" end="4"/>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8093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7"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37" name="Picture 2"/>
          <p:cNvPicPr>
            <a:picLocks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84003" name="Rectangle 3"/>
          <p:cNvSpPr>
            <a:spLocks noGrp="1" noChangeArrowheads="1"/>
          </p:cNvSpPr>
          <p:nvPr>
            <p:ph type="title" idx="4294967295"/>
          </p:nvPr>
        </p:nvSpPr>
        <p:spPr>
          <a:xfrm>
            <a:off x="152400" y="116632"/>
            <a:ext cx="8991600" cy="1143000"/>
          </a:xfrm>
          <a:effectLst>
            <a:outerShdw blurRad="63500" dist="35921" dir="2700000" algn="ctr" rotWithShape="0">
              <a:srgbClr val="000000"/>
            </a:outerShdw>
          </a:effectLst>
        </p:spPr>
        <p:txBody>
          <a:bodyPr/>
          <a:lstStyle/>
          <a:p>
            <a:pPr>
              <a:defRPr/>
            </a:pPr>
            <a:r>
              <a:rPr lang="zh-CN" altLang="en-US" sz="4800" b="1" u="sng">
                <a:solidFill>
                  <a:schemeClr val="tx1"/>
                </a:solidFill>
                <a:effectLst>
                  <a:outerShdw blurRad="38100" dist="38100" dir="2700000" algn="tl">
                    <a:srgbClr val="000000"/>
                  </a:outerShdw>
                </a:effectLst>
                <a:latin typeface="Arial" charset="0"/>
                <a:ea typeface="ＭＳ Ｐゴシック" charset="0"/>
                <a:cs typeface="Arial" charset="0"/>
              </a:rPr>
              <a:t>罗马书 </a:t>
            </a:r>
            <a:r>
              <a:rPr lang="en-US" altLang="zh-CN" sz="4800" b="1" u="sng">
                <a:solidFill>
                  <a:schemeClr val="tx1"/>
                </a:solidFill>
                <a:effectLst>
                  <a:outerShdw blurRad="38100" dist="38100" dir="2700000" algn="tl">
                    <a:srgbClr val="000000"/>
                  </a:outerShdw>
                </a:effectLst>
                <a:latin typeface="Arial" charset="0"/>
                <a:ea typeface="ＭＳ Ｐゴシック" charset="0"/>
                <a:cs typeface="Arial" charset="0"/>
              </a:rPr>
              <a:t>8</a:t>
            </a:r>
            <a:r>
              <a:rPr lang="zh-CN" altLang="en-US" sz="4800" b="1" u="sng">
                <a:solidFill>
                  <a:schemeClr val="tx1"/>
                </a:solidFill>
                <a:effectLst>
                  <a:outerShdw blurRad="38100" dist="38100" dir="2700000" algn="tl">
                    <a:srgbClr val="000000"/>
                  </a:outerShdw>
                </a:effectLst>
                <a:latin typeface="Arial" charset="0"/>
                <a:ea typeface="ＭＳ Ｐゴシック" charset="0"/>
                <a:cs typeface="Arial" charset="0"/>
              </a:rPr>
              <a:t>章中的保障</a:t>
            </a:r>
            <a:endParaRPr lang="zh-CN" altLang="en-US" sz="5400">
              <a:effectLst>
                <a:outerShdw blurRad="38100" dist="38100" dir="2700000" algn="tl">
                  <a:srgbClr val="FFFFFF"/>
                </a:outerShdw>
              </a:effectLst>
              <a:latin typeface="Arial" charset="0"/>
              <a:ea typeface="ＭＳ Ｐゴシック" charset="0"/>
              <a:cs typeface="Arial" charset="0"/>
            </a:endParaRPr>
          </a:p>
        </p:txBody>
      </p:sp>
      <p:sp>
        <p:nvSpPr>
          <p:cNvPr id="654339" name="Text Box 4"/>
          <p:cNvSpPr txBox="1">
            <a:spLocks noChangeArrowheads="1"/>
          </p:cNvSpPr>
          <p:nvPr/>
        </p:nvSpPr>
        <p:spPr bwMode="auto">
          <a:xfrm>
            <a:off x="593725" y="1812925"/>
            <a:ext cx="11080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lvl="2" eaLnBrk="1" fontAlgn="base" hangingPunct="1">
              <a:spcBef>
                <a:spcPct val="0"/>
              </a:spcBef>
              <a:spcAft>
                <a:spcPct val="0"/>
              </a:spcAft>
            </a:pPr>
            <a:endParaRPr lang="zh-CN" altLang="en-US" sz="2400">
              <a:solidFill>
                <a:srgbClr val="FFFFFF"/>
              </a:solidFill>
              <a:latin typeface="Arial" charset="0"/>
              <a:ea typeface="ＭＳ Ｐゴシック" charset="0"/>
              <a:cs typeface="ＭＳ Ｐゴシック" charset="0"/>
            </a:endParaRPr>
          </a:p>
          <a:p>
            <a:pPr eaLnBrk="1" fontAlgn="base" hangingPunct="1">
              <a:spcBef>
                <a:spcPct val="0"/>
              </a:spcBef>
              <a:spcAft>
                <a:spcPct val="0"/>
              </a:spcAft>
            </a:pPr>
            <a:endParaRPr lang="zh-CN" altLang="en-US" sz="2400">
              <a:solidFill>
                <a:srgbClr val="FFFFFF"/>
              </a:solidFill>
              <a:latin typeface="Arial" charset="0"/>
              <a:ea typeface="ＭＳ Ｐゴシック" charset="0"/>
              <a:cs typeface="ＭＳ Ｐゴシック" charset="0"/>
            </a:endParaRPr>
          </a:p>
          <a:p>
            <a:pPr eaLnBrk="1" fontAlgn="base" hangingPunct="1">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384005" name="Text Box 5"/>
          <p:cNvSpPr txBox="1">
            <a:spLocks noChangeArrowheads="1"/>
          </p:cNvSpPr>
          <p:nvPr/>
        </p:nvSpPr>
        <p:spPr bwMode="auto">
          <a:xfrm>
            <a:off x="381000" y="1305000"/>
            <a:ext cx="8763000" cy="5509200"/>
          </a:xfrm>
          <a:prstGeom prst="rect">
            <a:avLst/>
          </a:prstGeom>
          <a:noFill/>
          <a:ln w="9525">
            <a:noFill/>
            <a:miter lim="800000"/>
            <a:headEnd/>
            <a:tailEnd/>
          </a:ln>
          <a:effectLst/>
        </p:spPr>
        <p:txBody>
          <a:bodyPr>
            <a:spAutoFit/>
          </a:bodyPr>
          <a:lstStyle>
            <a:lvl1pPr marL="280988" indent="-280988"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我们不再定罪了 </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(8:1)</a:t>
            </a:r>
          </a:p>
          <a:p>
            <a:pPr eaLnBrk="1" fontAlgn="base" hangingPunct="1">
              <a:spcBef>
                <a:spcPct val="0"/>
              </a:spcBef>
              <a:spcAft>
                <a:spcPct val="0"/>
              </a:spcAft>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我们脱离罪和死的律了 </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(8:2)</a:t>
            </a:r>
          </a:p>
          <a:p>
            <a:pPr eaLnBrk="1" fontAlgn="base" hangingPunct="1">
              <a:spcBef>
                <a:spcPct val="0"/>
              </a:spcBef>
              <a:spcAft>
                <a:spcPct val="0"/>
              </a:spcAft>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我们拥有基督的灵了</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(8:9) </a:t>
            </a:r>
          </a:p>
          <a:p>
            <a:pPr eaLnBrk="1" fontAlgn="base" hangingPunct="1">
              <a:spcBef>
                <a:spcPct val="0"/>
              </a:spcBef>
              <a:spcAft>
                <a:spcPct val="0"/>
              </a:spcAft>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圣灵将赐我们荣耀的身体</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(8:11)</a:t>
            </a:r>
          </a:p>
          <a:p>
            <a:pPr eaLnBrk="1" fontAlgn="base" hangingPunct="1">
              <a:spcBef>
                <a:spcPct val="0"/>
              </a:spcBef>
              <a:spcAft>
                <a:spcPct val="0"/>
              </a:spcAft>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我们被接纳进入神的家</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(8:14, 16, 17, 21, 23)</a:t>
            </a:r>
          </a:p>
          <a:p>
            <a:pPr eaLnBrk="1" fontAlgn="base" hangingPunct="1">
              <a:spcBef>
                <a:spcPct val="0"/>
              </a:spcBef>
              <a:spcAft>
                <a:spcPct val="0"/>
              </a:spcAft>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我们的身体将要得赎</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(8:23)</a:t>
            </a:r>
          </a:p>
          <a:p>
            <a:pPr eaLnBrk="1" fontAlgn="base" hangingPunct="1">
              <a:spcBef>
                <a:spcPct val="0"/>
              </a:spcBef>
              <a:spcAft>
                <a:spcPct val="0"/>
              </a:spcAft>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我们所盼望的将会成就</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(8:24-25)</a:t>
            </a:r>
          </a:p>
          <a:p>
            <a:pPr eaLnBrk="1" fontAlgn="base" hangingPunct="1">
              <a:spcBef>
                <a:spcPct val="0"/>
              </a:spcBef>
              <a:spcAft>
                <a:spcPct val="0"/>
              </a:spcAft>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我们预先定下效法基督的模样</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(8:29)</a:t>
            </a:r>
          </a:p>
          <a:p>
            <a:pPr eaLnBrk="1" fontAlgn="base" hangingPunct="1">
              <a:spcBef>
                <a:spcPct val="0"/>
              </a:spcBef>
              <a:spcAft>
                <a:spcPct val="0"/>
              </a:spcAft>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所有预先定下得救的人将得荣耀</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(8:30)</a:t>
            </a:r>
          </a:p>
          <a:p>
            <a:pPr eaLnBrk="1" fontAlgn="base" hangingPunct="1">
              <a:spcBef>
                <a:spcPct val="0"/>
              </a:spcBef>
              <a:spcAft>
                <a:spcPct val="0"/>
              </a:spcAft>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没有什么能使我们与神的爱隔绝</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(8:35-39)</a:t>
            </a:r>
          </a:p>
          <a:p>
            <a:pPr eaLnBrk="1" fontAlgn="base" hangingPunct="1">
              <a:spcBef>
                <a:spcPct val="0"/>
              </a:spcBef>
              <a:spcAft>
                <a:spcPct val="0"/>
              </a:spcAft>
              <a:buFontTx/>
              <a:buChar char="•"/>
              <a:defRPr/>
            </a:pPr>
            <a:r>
              <a:rPr lang="zh-CN" altLang="en-US" sz="3200" b="1" dirty="0">
                <a:solidFill>
                  <a:srgbClr val="FFFFFF"/>
                </a:solidFill>
                <a:effectLst>
                  <a:outerShdw blurRad="38100" dist="38100" dir="2700000" algn="tl">
                    <a:srgbClr val="000000"/>
                  </a:outerShdw>
                </a:effectLst>
                <a:latin typeface="Arial" charset="0"/>
                <a:ea typeface="ＭＳ Ｐゴシック" charset="0"/>
              </a:rPr>
              <a:t>我们已经得胜有余</a:t>
            </a:r>
            <a:r>
              <a:rPr lang="en-US" altLang="zh-CN" sz="3200" b="1" dirty="0">
                <a:solidFill>
                  <a:srgbClr val="FFFFFF"/>
                </a:solidFill>
                <a:effectLst>
                  <a:outerShdw blurRad="38100" dist="38100" dir="2700000" algn="tl">
                    <a:srgbClr val="000000"/>
                  </a:outerShdw>
                </a:effectLst>
                <a:latin typeface="Arial" charset="0"/>
                <a:ea typeface="Arial" charset="0"/>
                <a:cs typeface="Arial" charset="0"/>
              </a:rPr>
              <a:t> (8:37)</a:t>
            </a:r>
          </a:p>
        </p:txBody>
      </p:sp>
      <p:sp>
        <p:nvSpPr>
          <p:cNvPr id="654341" name="Text Box 6"/>
          <p:cNvSpPr txBox="1">
            <a:spLocks noChangeArrowheads="1"/>
          </p:cNvSpPr>
          <p:nvPr/>
        </p:nvSpPr>
        <p:spPr bwMode="auto">
          <a:xfrm>
            <a:off x="8229600" y="0"/>
            <a:ext cx="885825"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0"/>
              </a:spcBef>
              <a:spcAft>
                <a:spcPct val="0"/>
              </a:spcAft>
            </a:pPr>
            <a:r>
              <a:rPr lang="en-US" altLang="zh-CN" sz="2400" b="1">
                <a:solidFill>
                  <a:srgbClr val="FFFFFF"/>
                </a:solidFill>
                <a:latin typeface="Arial" charset="0"/>
                <a:cs typeface="Arial" charset="0"/>
              </a:rPr>
              <a:t>154b</a:t>
            </a:r>
          </a:p>
        </p:txBody>
      </p:sp>
    </p:spTree>
    <p:extLst>
      <p:ext uri="{BB962C8B-B14F-4D97-AF65-F5344CB8AC3E}">
        <p14:creationId xmlns:p14="http://schemas.microsoft.com/office/powerpoint/2010/main" val="420040678"/>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4005">
                                            <p:txEl>
                                              <p:pRg st="0" end="0"/>
                                            </p:txEl>
                                          </p:spTgt>
                                        </p:tgtEl>
                                        <p:attrNameLst>
                                          <p:attrName>style.visibility</p:attrName>
                                        </p:attrNameLst>
                                      </p:cBhvr>
                                      <p:to>
                                        <p:strVal val="visible"/>
                                      </p:to>
                                    </p:set>
                                    <p:anim calcmode="lin" valueType="num">
                                      <p:cBhvr>
                                        <p:cTn id="7" dur="500" fill="hold"/>
                                        <p:tgtEl>
                                          <p:spTgt spid="3840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84005">
                                            <p:txEl>
                                              <p:pRg st="1" end="1"/>
                                            </p:txEl>
                                          </p:spTgt>
                                        </p:tgtEl>
                                        <p:attrNameLst>
                                          <p:attrName>style.visibility</p:attrName>
                                        </p:attrNameLst>
                                      </p:cBhvr>
                                      <p:to>
                                        <p:strVal val="visible"/>
                                      </p:to>
                                    </p:set>
                                    <p:anim calcmode="lin" valueType="num">
                                      <p:cBhvr>
                                        <p:cTn id="13" dur="500" fill="hold"/>
                                        <p:tgtEl>
                                          <p:spTgt spid="3840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40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84005">
                                            <p:txEl>
                                              <p:pRg st="2" end="2"/>
                                            </p:txEl>
                                          </p:spTgt>
                                        </p:tgtEl>
                                        <p:attrNameLst>
                                          <p:attrName>style.visibility</p:attrName>
                                        </p:attrNameLst>
                                      </p:cBhvr>
                                      <p:to>
                                        <p:strVal val="visible"/>
                                      </p:to>
                                    </p:set>
                                    <p:anim calcmode="lin" valueType="num">
                                      <p:cBhvr>
                                        <p:cTn id="19" dur="500" fill="hold"/>
                                        <p:tgtEl>
                                          <p:spTgt spid="3840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840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84005">
                                            <p:txEl>
                                              <p:pRg st="3" end="3"/>
                                            </p:txEl>
                                          </p:spTgt>
                                        </p:tgtEl>
                                        <p:attrNameLst>
                                          <p:attrName>style.visibility</p:attrName>
                                        </p:attrNameLst>
                                      </p:cBhvr>
                                      <p:to>
                                        <p:strVal val="visible"/>
                                      </p:to>
                                    </p:set>
                                    <p:anim calcmode="lin" valueType="num">
                                      <p:cBhvr>
                                        <p:cTn id="25" dur="500" fill="hold"/>
                                        <p:tgtEl>
                                          <p:spTgt spid="3840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840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84005">
                                            <p:txEl>
                                              <p:pRg st="4" end="4"/>
                                            </p:txEl>
                                          </p:spTgt>
                                        </p:tgtEl>
                                        <p:attrNameLst>
                                          <p:attrName>style.visibility</p:attrName>
                                        </p:attrNameLst>
                                      </p:cBhvr>
                                      <p:to>
                                        <p:strVal val="visible"/>
                                      </p:to>
                                    </p:set>
                                    <p:anim calcmode="lin" valueType="num">
                                      <p:cBhvr>
                                        <p:cTn id="31" dur="500" fill="hold"/>
                                        <p:tgtEl>
                                          <p:spTgt spid="3840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8400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84005">
                                            <p:txEl>
                                              <p:pRg st="5" end="5"/>
                                            </p:txEl>
                                          </p:spTgt>
                                        </p:tgtEl>
                                        <p:attrNameLst>
                                          <p:attrName>style.visibility</p:attrName>
                                        </p:attrNameLst>
                                      </p:cBhvr>
                                      <p:to>
                                        <p:strVal val="visible"/>
                                      </p:to>
                                    </p:set>
                                    <p:anim calcmode="lin" valueType="num">
                                      <p:cBhvr>
                                        <p:cTn id="37" dur="500" fill="hold"/>
                                        <p:tgtEl>
                                          <p:spTgt spid="38400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8400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84005">
                                            <p:txEl>
                                              <p:pRg st="6" end="6"/>
                                            </p:txEl>
                                          </p:spTgt>
                                        </p:tgtEl>
                                        <p:attrNameLst>
                                          <p:attrName>style.visibility</p:attrName>
                                        </p:attrNameLst>
                                      </p:cBhvr>
                                      <p:to>
                                        <p:strVal val="visible"/>
                                      </p:to>
                                    </p:set>
                                    <p:anim calcmode="lin" valueType="num">
                                      <p:cBhvr>
                                        <p:cTn id="43" dur="500" fill="hold"/>
                                        <p:tgtEl>
                                          <p:spTgt spid="38400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8400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84005">
                                            <p:txEl>
                                              <p:pRg st="7" end="7"/>
                                            </p:txEl>
                                          </p:spTgt>
                                        </p:tgtEl>
                                        <p:attrNameLst>
                                          <p:attrName>style.visibility</p:attrName>
                                        </p:attrNameLst>
                                      </p:cBhvr>
                                      <p:to>
                                        <p:strVal val="visible"/>
                                      </p:to>
                                    </p:set>
                                    <p:anim calcmode="lin" valueType="num">
                                      <p:cBhvr>
                                        <p:cTn id="49" dur="500" fill="hold"/>
                                        <p:tgtEl>
                                          <p:spTgt spid="38400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8400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84005">
                                            <p:txEl>
                                              <p:pRg st="8" end="8"/>
                                            </p:txEl>
                                          </p:spTgt>
                                        </p:tgtEl>
                                        <p:attrNameLst>
                                          <p:attrName>style.visibility</p:attrName>
                                        </p:attrNameLst>
                                      </p:cBhvr>
                                      <p:to>
                                        <p:strVal val="visible"/>
                                      </p:to>
                                    </p:set>
                                    <p:anim calcmode="lin" valueType="num">
                                      <p:cBhvr>
                                        <p:cTn id="55" dur="500" fill="hold"/>
                                        <p:tgtEl>
                                          <p:spTgt spid="38400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8400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384005">
                                            <p:txEl>
                                              <p:pRg st="9" end="9"/>
                                            </p:txEl>
                                          </p:spTgt>
                                        </p:tgtEl>
                                        <p:attrNameLst>
                                          <p:attrName>style.visibility</p:attrName>
                                        </p:attrNameLst>
                                      </p:cBhvr>
                                      <p:to>
                                        <p:strVal val="visible"/>
                                      </p:to>
                                    </p:set>
                                    <p:anim calcmode="lin" valueType="num">
                                      <p:cBhvr>
                                        <p:cTn id="61" dur="500" fill="hold"/>
                                        <p:tgtEl>
                                          <p:spTgt spid="38400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8400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384005">
                                            <p:txEl>
                                              <p:pRg st="10" end="10"/>
                                            </p:txEl>
                                          </p:spTgt>
                                        </p:tgtEl>
                                        <p:attrNameLst>
                                          <p:attrName>style.visibility</p:attrName>
                                        </p:attrNameLst>
                                      </p:cBhvr>
                                      <p:to>
                                        <p:strVal val="visible"/>
                                      </p:to>
                                    </p:set>
                                    <p:anim calcmode="lin" valueType="num">
                                      <p:cBhvr>
                                        <p:cTn id="67" dur="500" fill="hold"/>
                                        <p:tgtEl>
                                          <p:spTgt spid="38400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384005">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5"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6386" name="Rectangle 2"/>
          <p:cNvSpPr>
            <a:spLocks noGrp="1" noChangeArrowheads="1"/>
          </p:cNvSpPr>
          <p:nvPr>
            <p:ph type="title" idx="4294967295"/>
          </p:nvPr>
        </p:nvSpPr>
        <p:spPr>
          <a:xfrm>
            <a:off x="1524000" y="685800"/>
            <a:ext cx="7010400" cy="762000"/>
          </a:xfrm>
          <a:solidFill>
            <a:schemeClr val="tx2"/>
          </a:solidFill>
        </p:spPr>
        <p:txBody>
          <a:bodyPr/>
          <a:lstStyle/>
          <a:p>
            <a:pPr eaLnBrk="1" hangingPunct="1"/>
            <a:r>
              <a:rPr lang="zh-CN" altLang="en-US" sz="3600" b="1">
                <a:solidFill>
                  <a:schemeClr val="bg1"/>
                </a:solidFill>
                <a:latin typeface="Arial" charset="0"/>
                <a:ea typeface="ＭＳ Ｐゴシック" charset="0"/>
                <a:cs typeface="Times New Roman" charset="0"/>
              </a:rPr>
              <a:t>救恩的三个阶段</a:t>
            </a:r>
            <a:r>
              <a:rPr lang="en-US" altLang="zh-CN" sz="3600" b="1">
                <a:solidFill>
                  <a:schemeClr val="bg1"/>
                </a:solidFill>
                <a:latin typeface="Arial" charset="0"/>
                <a:ea typeface="ＭＳ Ｐゴシック" charset="0"/>
                <a:cs typeface="Times New Roman" charset="0"/>
              </a:rPr>
              <a:t> </a:t>
            </a:r>
          </a:p>
        </p:txBody>
      </p:sp>
      <p:grpSp>
        <p:nvGrpSpPr>
          <p:cNvPr id="656387" name="Group 4"/>
          <p:cNvGrpSpPr>
            <a:grpSpLocks/>
          </p:cNvGrpSpPr>
          <p:nvPr/>
        </p:nvGrpSpPr>
        <p:grpSpPr bwMode="auto">
          <a:xfrm>
            <a:off x="0" y="1447800"/>
            <a:ext cx="7696200" cy="4729163"/>
            <a:chOff x="-3" y="631"/>
            <a:chExt cx="3791" cy="2883"/>
          </a:xfrm>
        </p:grpSpPr>
        <p:grpSp>
          <p:nvGrpSpPr>
            <p:cNvPr id="656393" name="Group 5"/>
            <p:cNvGrpSpPr>
              <a:grpSpLocks/>
            </p:cNvGrpSpPr>
            <p:nvPr/>
          </p:nvGrpSpPr>
          <p:grpSpPr bwMode="auto">
            <a:xfrm>
              <a:off x="-3" y="634"/>
              <a:ext cx="3791" cy="2877"/>
              <a:chOff x="-3" y="634"/>
              <a:chExt cx="3791" cy="2877"/>
            </a:xfrm>
          </p:grpSpPr>
          <p:grpSp>
            <p:nvGrpSpPr>
              <p:cNvPr id="656395" name="Group 6"/>
              <p:cNvGrpSpPr>
                <a:grpSpLocks/>
              </p:cNvGrpSpPr>
              <p:nvPr/>
            </p:nvGrpSpPr>
            <p:grpSpPr bwMode="auto">
              <a:xfrm>
                <a:off x="-3" y="634"/>
                <a:ext cx="601" cy="518"/>
                <a:chOff x="-3" y="634"/>
                <a:chExt cx="601" cy="518"/>
              </a:xfrm>
            </p:grpSpPr>
            <p:sp>
              <p:nvSpPr>
                <p:cNvPr id="656453" name="Rectangle 7"/>
                <p:cNvSpPr>
                  <a:spLocks noChangeArrowheads="1"/>
                </p:cNvSpPr>
                <p:nvPr/>
              </p:nvSpPr>
              <p:spPr bwMode="auto">
                <a:xfrm>
                  <a:off x="-3" y="634"/>
                  <a:ext cx="601" cy="51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sz="2000" b="1" dirty="0">
                      <a:solidFill>
                        <a:srgbClr val="FFFFFF"/>
                      </a:solidFill>
                      <a:ea typeface="ＭＳ Ｐゴシック" charset="0"/>
                      <a:cs typeface="ＭＳ Ｐゴシック" charset="0"/>
                    </a:rPr>
                    <a:t>阶段</a:t>
                  </a:r>
                </a:p>
              </p:txBody>
            </p:sp>
            <p:sp>
              <p:nvSpPr>
                <p:cNvPr id="656454" name="Rectangle 8"/>
                <p:cNvSpPr>
                  <a:spLocks noChangeArrowheads="1"/>
                </p:cNvSpPr>
                <p:nvPr/>
              </p:nvSpPr>
              <p:spPr bwMode="auto">
                <a:xfrm>
                  <a:off x="0" y="634"/>
                  <a:ext cx="590"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396" name="Group 9"/>
              <p:cNvGrpSpPr>
                <a:grpSpLocks/>
              </p:cNvGrpSpPr>
              <p:nvPr/>
            </p:nvGrpSpPr>
            <p:grpSpPr bwMode="auto">
              <a:xfrm>
                <a:off x="590" y="634"/>
                <a:ext cx="590" cy="518"/>
                <a:chOff x="590" y="634"/>
                <a:chExt cx="590" cy="518"/>
              </a:xfrm>
            </p:grpSpPr>
            <p:sp>
              <p:nvSpPr>
                <p:cNvPr id="656451" name="Rectangle 10"/>
                <p:cNvSpPr>
                  <a:spLocks noChangeArrowheads="1"/>
                </p:cNvSpPr>
                <p:nvPr/>
              </p:nvSpPr>
              <p:spPr bwMode="auto">
                <a:xfrm>
                  <a:off x="633" y="634"/>
                  <a:ext cx="50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sz="2000" b="1">
                      <a:solidFill>
                        <a:srgbClr val="FFFFFF"/>
                      </a:solidFill>
                      <a:ea typeface="ＭＳ Ｐゴシック" charset="0"/>
                      <a:cs typeface="ＭＳ Ｐゴシック" charset="0"/>
                    </a:rPr>
                    <a:t> </a:t>
                  </a:r>
                </a:p>
              </p:txBody>
            </p:sp>
            <p:sp>
              <p:nvSpPr>
                <p:cNvPr id="656452" name="Rectangle 11"/>
                <p:cNvSpPr>
                  <a:spLocks noChangeArrowheads="1"/>
                </p:cNvSpPr>
                <p:nvPr/>
              </p:nvSpPr>
              <p:spPr bwMode="auto">
                <a:xfrm>
                  <a:off x="590" y="634"/>
                  <a:ext cx="590"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397" name="Group 12"/>
              <p:cNvGrpSpPr>
                <a:grpSpLocks/>
              </p:cNvGrpSpPr>
              <p:nvPr/>
            </p:nvGrpSpPr>
            <p:grpSpPr bwMode="auto">
              <a:xfrm>
                <a:off x="1180" y="634"/>
                <a:ext cx="1166" cy="518"/>
                <a:chOff x="1180" y="634"/>
                <a:chExt cx="1166" cy="518"/>
              </a:xfrm>
            </p:grpSpPr>
            <p:sp>
              <p:nvSpPr>
                <p:cNvPr id="656449" name="Rectangle 13"/>
                <p:cNvSpPr>
                  <a:spLocks noChangeArrowheads="1"/>
                </p:cNvSpPr>
                <p:nvPr/>
              </p:nvSpPr>
              <p:spPr bwMode="auto">
                <a:xfrm>
                  <a:off x="1198" y="634"/>
                  <a:ext cx="1126" cy="51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sz="2000" b="1">
                      <a:solidFill>
                        <a:srgbClr val="FFFFFF"/>
                      </a:solidFill>
                      <a:ea typeface="ＭＳ Ｐゴシック" charset="0"/>
                      <a:cs typeface="ＭＳ Ｐゴシック" charset="0"/>
                    </a:rPr>
                    <a:t>从罪中释放出来</a:t>
                  </a:r>
                </a:p>
              </p:txBody>
            </p:sp>
            <p:sp>
              <p:nvSpPr>
                <p:cNvPr id="656450" name="Rectangle 14"/>
                <p:cNvSpPr>
                  <a:spLocks noChangeArrowheads="1"/>
                </p:cNvSpPr>
                <p:nvPr/>
              </p:nvSpPr>
              <p:spPr bwMode="auto">
                <a:xfrm>
                  <a:off x="1180" y="634"/>
                  <a:ext cx="1166"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398" name="Group 15"/>
              <p:cNvGrpSpPr>
                <a:grpSpLocks/>
              </p:cNvGrpSpPr>
              <p:nvPr/>
            </p:nvGrpSpPr>
            <p:grpSpPr bwMode="auto">
              <a:xfrm>
                <a:off x="2346" y="634"/>
                <a:ext cx="590" cy="518"/>
                <a:chOff x="2346" y="634"/>
                <a:chExt cx="590" cy="518"/>
              </a:xfrm>
            </p:grpSpPr>
            <p:sp>
              <p:nvSpPr>
                <p:cNvPr id="656447" name="Rectangle 16"/>
                <p:cNvSpPr>
                  <a:spLocks noChangeArrowheads="1"/>
                </p:cNvSpPr>
                <p:nvPr/>
              </p:nvSpPr>
              <p:spPr bwMode="auto">
                <a:xfrm>
                  <a:off x="2362" y="634"/>
                  <a:ext cx="563" cy="51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sz="2000" b="1">
                      <a:solidFill>
                        <a:srgbClr val="FFFFFF"/>
                      </a:solidFill>
                      <a:ea typeface="ＭＳ Ｐゴシック" charset="0"/>
                      <a:cs typeface="ＭＳ Ｐゴシック" charset="0"/>
                    </a:rPr>
                    <a:t>时间</a:t>
                  </a:r>
                </a:p>
              </p:txBody>
            </p:sp>
            <p:sp>
              <p:nvSpPr>
                <p:cNvPr id="656448" name="Rectangle 17"/>
                <p:cNvSpPr>
                  <a:spLocks noChangeArrowheads="1"/>
                </p:cNvSpPr>
                <p:nvPr/>
              </p:nvSpPr>
              <p:spPr bwMode="auto">
                <a:xfrm>
                  <a:off x="2346" y="634"/>
                  <a:ext cx="590"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399" name="Group 18"/>
              <p:cNvGrpSpPr>
                <a:grpSpLocks/>
              </p:cNvGrpSpPr>
              <p:nvPr/>
            </p:nvGrpSpPr>
            <p:grpSpPr bwMode="auto">
              <a:xfrm>
                <a:off x="2936" y="634"/>
                <a:ext cx="852" cy="518"/>
                <a:chOff x="2936" y="634"/>
                <a:chExt cx="852" cy="518"/>
              </a:xfrm>
            </p:grpSpPr>
            <p:sp>
              <p:nvSpPr>
                <p:cNvPr id="656445" name="Rectangle 19"/>
                <p:cNvSpPr>
                  <a:spLocks noChangeArrowheads="1"/>
                </p:cNvSpPr>
                <p:nvPr/>
              </p:nvSpPr>
              <p:spPr bwMode="auto">
                <a:xfrm>
                  <a:off x="2962" y="634"/>
                  <a:ext cx="826" cy="51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sz="2000" b="1">
                      <a:solidFill>
                        <a:srgbClr val="FFFFFF"/>
                      </a:solidFill>
                      <a:ea typeface="ＭＳ Ｐゴシック" charset="0"/>
                      <a:cs typeface="ＭＳ Ｐゴシック" charset="0"/>
                    </a:rPr>
                    <a:t>教义 </a:t>
                  </a:r>
                  <a:r>
                    <a:rPr lang="en-US" altLang="zh-CN" sz="2000" b="1">
                      <a:solidFill>
                        <a:srgbClr val="FFFFFF"/>
                      </a:solidFill>
                      <a:ea typeface="SimSun" charset="0"/>
                      <a:cs typeface="Times New Roman" charset="0"/>
                    </a:rPr>
                    <a:t>. . .</a:t>
                  </a:r>
                  <a:endParaRPr lang="en-US" altLang="zh-CN" sz="2000" b="1">
                    <a:solidFill>
                      <a:srgbClr val="FFFFFF"/>
                    </a:solidFill>
                    <a:ea typeface="SimSun" charset="0"/>
                    <a:cs typeface="Arial" charset="0"/>
                  </a:endParaRPr>
                </a:p>
              </p:txBody>
            </p:sp>
            <p:sp>
              <p:nvSpPr>
                <p:cNvPr id="656446" name="Rectangle 20"/>
                <p:cNvSpPr>
                  <a:spLocks noChangeArrowheads="1"/>
                </p:cNvSpPr>
                <p:nvPr/>
              </p:nvSpPr>
              <p:spPr bwMode="auto">
                <a:xfrm>
                  <a:off x="2936" y="634"/>
                  <a:ext cx="849" cy="51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00" name="Group 21"/>
              <p:cNvGrpSpPr>
                <a:grpSpLocks/>
              </p:cNvGrpSpPr>
              <p:nvPr/>
            </p:nvGrpSpPr>
            <p:grpSpPr bwMode="auto">
              <a:xfrm>
                <a:off x="0" y="1152"/>
                <a:ext cx="590" cy="863"/>
                <a:chOff x="0" y="1152"/>
                <a:chExt cx="590" cy="863"/>
              </a:xfrm>
            </p:grpSpPr>
            <p:sp>
              <p:nvSpPr>
                <p:cNvPr id="656443" name="Rectangle 22"/>
                <p:cNvSpPr>
                  <a:spLocks noChangeArrowheads="1"/>
                </p:cNvSpPr>
                <p:nvPr/>
              </p:nvSpPr>
              <p:spPr bwMode="auto">
                <a:xfrm>
                  <a:off x="43" y="1152"/>
                  <a:ext cx="50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sz="2000" b="1">
                      <a:solidFill>
                        <a:srgbClr val="FFFFFF"/>
                      </a:solidFill>
                      <a:ea typeface="ＭＳ Ｐゴシック" charset="0"/>
                      <a:cs typeface="ＭＳ Ｐゴシック" charset="0"/>
                    </a:rPr>
                    <a:t> </a:t>
                  </a:r>
                </a:p>
                <a:p>
                  <a:pPr algn="ctr" eaLnBrk="0" fontAlgn="base" hangingPunct="0">
                    <a:spcBef>
                      <a:spcPct val="0"/>
                    </a:spcBef>
                    <a:spcAft>
                      <a:spcPct val="0"/>
                    </a:spcAft>
                  </a:pPr>
                  <a:r>
                    <a:rPr lang="zh-CN" altLang="en-US" sz="2000" b="1">
                      <a:solidFill>
                        <a:srgbClr val="FFFFFF"/>
                      </a:solidFill>
                      <a:ea typeface="ＭＳ Ｐゴシック" charset="0"/>
                      <a:cs typeface="ＭＳ Ｐゴシック" charset="0"/>
                    </a:rPr>
                    <a:t>过去</a:t>
                  </a:r>
                </a:p>
                <a:p>
                  <a:pPr algn="ctr" eaLnBrk="0" fontAlgn="base" hangingPunct="0">
                    <a:spcBef>
                      <a:spcPct val="0"/>
                    </a:spcBef>
                    <a:spcAft>
                      <a:spcPct val="0"/>
                    </a:spcAft>
                  </a:pPr>
                  <a:endParaRPr lang="zh-CN" altLang="en-US" sz="2000" b="1">
                    <a:solidFill>
                      <a:srgbClr val="FFFFFF"/>
                    </a:solidFill>
                    <a:ea typeface="ＭＳ Ｐゴシック" charset="0"/>
                    <a:cs typeface="ＭＳ Ｐゴシック" charset="0"/>
                  </a:endParaRPr>
                </a:p>
              </p:txBody>
            </p:sp>
            <p:sp>
              <p:nvSpPr>
                <p:cNvPr id="656444" name="Rectangle 23"/>
                <p:cNvSpPr>
                  <a:spLocks noChangeArrowheads="1"/>
                </p:cNvSpPr>
                <p:nvPr/>
              </p:nvSpPr>
              <p:spPr bwMode="auto">
                <a:xfrm>
                  <a:off x="0" y="1152"/>
                  <a:ext cx="590"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01" name="Group 24"/>
              <p:cNvGrpSpPr>
                <a:grpSpLocks/>
              </p:cNvGrpSpPr>
              <p:nvPr/>
            </p:nvGrpSpPr>
            <p:grpSpPr bwMode="auto">
              <a:xfrm>
                <a:off x="590" y="1152"/>
                <a:ext cx="590" cy="863"/>
                <a:chOff x="590" y="1152"/>
                <a:chExt cx="590" cy="863"/>
              </a:xfrm>
            </p:grpSpPr>
            <p:sp>
              <p:nvSpPr>
                <p:cNvPr id="656441" name="Rectangle 25"/>
                <p:cNvSpPr>
                  <a:spLocks noChangeArrowheads="1"/>
                </p:cNvSpPr>
                <p:nvPr/>
              </p:nvSpPr>
              <p:spPr bwMode="auto">
                <a:xfrm>
                  <a:off x="633" y="1152"/>
                  <a:ext cx="50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sz="2000" b="1">
                      <a:solidFill>
                        <a:srgbClr val="FFFFFF"/>
                      </a:solidFill>
                      <a:ea typeface="ＭＳ Ｐゴシック" charset="0"/>
                      <a:cs typeface="ＭＳ Ｐゴシック" charset="0"/>
                    </a:rPr>
                    <a:t> </a:t>
                  </a:r>
                </a:p>
                <a:p>
                  <a:pPr algn="ctr" eaLnBrk="0" fontAlgn="base" hangingPunct="0">
                    <a:spcBef>
                      <a:spcPct val="0"/>
                    </a:spcBef>
                    <a:spcAft>
                      <a:spcPct val="0"/>
                    </a:spcAft>
                  </a:pPr>
                  <a:r>
                    <a:rPr lang="zh-CN" altLang="en-US" sz="2000" b="1">
                      <a:solidFill>
                        <a:srgbClr val="FFFFFF"/>
                      </a:solidFill>
                      <a:ea typeface="ＭＳ Ｐゴシック" charset="0"/>
                      <a:cs typeface="ＭＳ Ｐゴシック" charset="0"/>
                    </a:rPr>
                    <a:t> 我已经   得救了</a:t>
                  </a:r>
                  <a:endParaRPr lang="en-US" altLang="zh-CN" sz="2000" b="1">
                    <a:solidFill>
                      <a:srgbClr val="FFFFFF"/>
                    </a:solidFill>
                    <a:ea typeface="SimSun" charset="0"/>
                    <a:cs typeface="Arial" charset="0"/>
                  </a:endParaRPr>
                </a:p>
              </p:txBody>
            </p:sp>
            <p:sp>
              <p:nvSpPr>
                <p:cNvPr id="656442" name="Rectangle 26"/>
                <p:cNvSpPr>
                  <a:spLocks noChangeArrowheads="1"/>
                </p:cNvSpPr>
                <p:nvPr/>
              </p:nvSpPr>
              <p:spPr bwMode="auto">
                <a:xfrm>
                  <a:off x="590" y="1152"/>
                  <a:ext cx="590"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02" name="Group 27"/>
              <p:cNvGrpSpPr>
                <a:grpSpLocks/>
              </p:cNvGrpSpPr>
              <p:nvPr/>
            </p:nvGrpSpPr>
            <p:grpSpPr bwMode="auto">
              <a:xfrm>
                <a:off x="1180" y="1152"/>
                <a:ext cx="1211" cy="906"/>
                <a:chOff x="1180" y="1152"/>
                <a:chExt cx="1211" cy="906"/>
              </a:xfrm>
            </p:grpSpPr>
            <p:sp>
              <p:nvSpPr>
                <p:cNvPr id="656439" name="Rectangle 28"/>
                <p:cNvSpPr>
                  <a:spLocks noChangeArrowheads="1"/>
                </p:cNvSpPr>
                <p:nvPr/>
              </p:nvSpPr>
              <p:spPr bwMode="auto">
                <a:xfrm>
                  <a:off x="1223" y="1195"/>
                  <a:ext cx="116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sz="2000" b="1" dirty="0">
                      <a:solidFill>
                        <a:srgbClr val="FFFFFF"/>
                      </a:solidFill>
                      <a:ea typeface="ＭＳ Ｐゴシック" charset="0"/>
                      <a:cs typeface="ＭＳ Ｐゴシック" charset="0"/>
                    </a:rPr>
                    <a:t>审判</a:t>
                  </a:r>
                  <a:r>
                    <a:rPr lang="en-US" altLang="zh-CN" sz="2000" b="1" dirty="0">
                      <a:solidFill>
                        <a:srgbClr val="FFFFFF"/>
                      </a:solidFill>
                      <a:ea typeface="SimSun" charset="0"/>
                      <a:cs typeface="Times New Roman" charset="0"/>
                    </a:rPr>
                    <a:t>—</a:t>
                  </a:r>
                  <a:r>
                    <a:rPr lang="zh-CN" altLang="en-US" sz="2000" b="1" dirty="0">
                      <a:solidFill>
                        <a:srgbClr val="FFFFFF"/>
                      </a:solidFill>
                      <a:ea typeface="ＭＳ Ｐゴシック" charset="0"/>
                      <a:cs typeface="ＭＳ Ｐゴシック" charset="0"/>
                    </a:rPr>
                    <a:t>借着他的死 </a:t>
                  </a:r>
                  <a:r>
                    <a:rPr lang="en-US" altLang="zh-CN" sz="2000" b="1" dirty="0">
                      <a:solidFill>
                        <a:srgbClr val="FFFFFF"/>
                      </a:solidFill>
                      <a:ea typeface="SimSun" charset="0"/>
                      <a:cs typeface="Times New Roman" charset="0"/>
                    </a:rPr>
                    <a:t>(3:21-24)</a:t>
                  </a:r>
                </a:p>
                <a:p>
                  <a:pPr algn="ctr" eaLnBrk="0" fontAlgn="base" hangingPunct="0">
                    <a:spcBef>
                      <a:spcPct val="0"/>
                    </a:spcBef>
                    <a:spcAft>
                      <a:spcPct val="0"/>
                    </a:spcAft>
                  </a:pPr>
                  <a:r>
                    <a:rPr lang="zh-CN" altLang="en-US" sz="2000" b="1" dirty="0">
                      <a:solidFill>
                        <a:srgbClr val="FFFFFF"/>
                      </a:solidFill>
                      <a:ea typeface="ＭＳ Ｐゴシック" charset="0"/>
                      <a:cs typeface="ＭＳ Ｐゴシック" charset="0"/>
                    </a:rPr>
                    <a:t>基督掌权</a:t>
                  </a:r>
                  <a:r>
                    <a:rPr lang="en-US" altLang="zh-CN" sz="2000" b="1" dirty="0">
                      <a:solidFill>
                        <a:srgbClr val="FFFFFF"/>
                      </a:solidFill>
                      <a:ea typeface="SimSun" charset="0"/>
                      <a:cs typeface="Times New Roman" charset="0"/>
                    </a:rPr>
                    <a:t>—</a:t>
                  </a:r>
                  <a:r>
                    <a:rPr lang="zh-CN" altLang="en-US" sz="2000" b="1" dirty="0">
                      <a:solidFill>
                        <a:srgbClr val="FFFFFF"/>
                      </a:solidFill>
                      <a:ea typeface="ＭＳ Ｐゴシック" charset="0"/>
                      <a:cs typeface="ＭＳ Ｐゴシック" charset="0"/>
                    </a:rPr>
                    <a:t>借着我的死</a:t>
                  </a:r>
                  <a:r>
                    <a:rPr lang="en-US" altLang="zh-CN" sz="2000" b="1" dirty="0">
                      <a:solidFill>
                        <a:srgbClr val="FFFFFF"/>
                      </a:solidFill>
                      <a:ea typeface="SimSun" charset="0"/>
                      <a:cs typeface="Times New Roman" charset="0"/>
                    </a:rPr>
                    <a:t>(6:3-7)</a:t>
                  </a:r>
                  <a:endParaRPr lang="en-US" altLang="zh-CN" sz="2000" b="1" dirty="0">
                    <a:solidFill>
                      <a:srgbClr val="FFFFFF"/>
                    </a:solidFill>
                    <a:ea typeface="SimSun" charset="0"/>
                    <a:cs typeface="Arial" charset="0"/>
                  </a:endParaRPr>
                </a:p>
              </p:txBody>
            </p:sp>
            <p:sp>
              <p:nvSpPr>
                <p:cNvPr id="656440" name="Rectangle 29"/>
                <p:cNvSpPr>
                  <a:spLocks noChangeArrowheads="1"/>
                </p:cNvSpPr>
                <p:nvPr/>
              </p:nvSpPr>
              <p:spPr bwMode="auto">
                <a:xfrm>
                  <a:off x="1180" y="1152"/>
                  <a:ext cx="1166"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03" name="Group 30"/>
              <p:cNvGrpSpPr>
                <a:grpSpLocks/>
              </p:cNvGrpSpPr>
              <p:nvPr/>
            </p:nvGrpSpPr>
            <p:grpSpPr bwMode="auto">
              <a:xfrm>
                <a:off x="2346" y="1093"/>
                <a:ext cx="590" cy="922"/>
                <a:chOff x="2346" y="1093"/>
                <a:chExt cx="590" cy="922"/>
              </a:xfrm>
            </p:grpSpPr>
            <p:sp>
              <p:nvSpPr>
                <p:cNvPr id="656437" name="Rectangle 31"/>
                <p:cNvSpPr>
                  <a:spLocks noChangeArrowheads="1"/>
                </p:cNvSpPr>
                <p:nvPr/>
              </p:nvSpPr>
              <p:spPr bwMode="auto">
                <a:xfrm>
                  <a:off x="2362" y="1093"/>
                  <a:ext cx="573"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sz="2000" b="1">
                      <a:solidFill>
                        <a:srgbClr val="FFFFFF"/>
                      </a:solidFill>
                      <a:ea typeface="ＭＳ Ｐゴシック" charset="0"/>
                      <a:cs typeface="ＭＳ Ｐゴシック" charset="0"/>
                    </a:rPr>
                    <a:t>  </a:t>
                  </a:r>
                </a:p>
                <a:p>
                  <a:pPr algn="ctr" eaLnBrk="0" fontAlgn="base" hangingPunct="0">
                    <a:spcBef>
                      <a:spcPct val="0"/>
                    </a:spcBef>
                    <a:spcAft>
                      <a:spcPct val="0"/>
                    </a:spcAft>
                  </a:pPr>
                  <a:r>
                    <a:rPr lang="zh-CN" altLang="en-US" sz="2000" b="1">
                      <a:solidFill>
                        <a:srgbClr val="FFFFFF"/>
                      </a:solidFill>
                      <a:ea typeface="ＭＳ Ｐゴシック" charset="0"/>
                      <a:cs typeface="ＭＳ Ｐゴシック" charset="0"/>
                    </a:rPr>
                    <a:t>当我接受基督耶稣时</a:t>
                  </a:r>
                </a:p>
              </p:txBody>
            </p:sp>
            <p:sp>
              <p:nvSpPr>
                <p:cNvPr id="656438" name="Rectangle 32"/>
                <p:cNvSpPr>
                  <a:spLocks noChangeArrowheads="1"/>
                </p:cNvSpPr>
                <p:nvPr/>
              </p:nvSpPr>
              <p:spPr bwMode="auto">
                <a:xfrm>
                  <a:off x="2346" y="1152"/>
                  <a:ext cx="590"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04" name="Group 33"/>
              <p:cNvGrpSpPr>
                <a:grpSpLocks/>
              </p:cNvGrpSpPr>
              <p:nvPr/>
            </p:nvGrpSpPr>
            <p:grpSpPr bwMode="auto">
              <a:xfrm>
                <a:off x="2887" y="1152"/>
                <a:ext cx="901" cy="863"/>
                <a:chOff x="2887" y="1152"/>
                <a:chExt cx="901" cy="863"/>
              </a:xfrm>
            </p:grpSpPr>
            <p:sp>
              <p:nvSpPr>
                <p:cNvPr id="656435" name="Rectangle 34"/>
                <p:cNvSpPr>
                  <a:spLocks noChangeArrowheads="1"/>
                </p:cNvSpPr>
                <p:nvPr/>
              </p:nvSpPr>
              <p:spPr bwMode="auto">
                <a:xfrm>
                  <a:off x="2887" y="1152"/>
                  <a:ext cx="901"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sz="2000" b="1">
                      <a:solidFill>
                        <a:srgbClr val="FFFFFF"/>
                      </a:solidFill>
                      <a:ea typeface="ＭＳ Ｐゴシック" charset="0"/>
                      <a:cs typeface="ＭＳ Ｐゴシック" charset="0"/>
                    </a:rPr>
                    <a:t> </a:t>
                  </a:r>
                </a:p>
                <a:p>
                  <a:pPr algn="ctr" eaLnBrk="0" fontAlgn="base" hangingPunct="0">
                    <a:spcBef>
                      <a:spcPct val="0"/>
                    </a:spcBef>
                    <a:spcAft>
                      <a:spcPct val="0"/>
                    </a:spcAft>
                  </a:pPr>
                  <a:r>
                    <a:rPr lang="zh-CN" altLang="en-US" sz="2000" b="1">
                      <a:solidFill>
                        <a:srgbClr val="FFFFFF"/>
                      </a:solidFill>
                      <a:ea typeface="ＭＳ Ｐゴシック" charset="0"/>
                      <a:cs typeface="ＭＳ Ｐゴシック" charset="0"/>
                    </a:rPr>
                    <a:t> </a:t>
                  </a:r>
                </a:p>
                <a:p>
                  <a:pPr algn="ctr" eaLnBrk="0" fontAlgn="base" hangingPunct="0">
                    <a:spcBef>
                      <a:spcPct val="0"/>
                    </a:spcBef>
                    <a:spcAft>
                      <a:spcPct val="0"/>
                    </a:spcAft>
                  </a:pPr>
                  <a:r>
                    <a:rPr lang="zh-CN" altLang="en-US" sz="2000" b="1">
                      <a:solidFill>
                        <a:srgbClr val="FFFFFF"/>
                      </a:solidFill>
                      <a:ea typeface="ＭＳ Ｐゴシック" charset="0"/>
                      <a:cs typeface="ＭＳ Ｐゴシック" charset="0"/>
                    </a:rPr>
                    <a:t>公义</a:t>
                  </a:r>
                </a:p>
                <a:p>
                  <a:pPr algn="ctr" eaLnBrk="0" fontAlgn="base" hangingPunct="0">
                    <a:spcBef>
                      <a:spcPct val="0"/>
                    </a:spcBef>
                    <a:spcAft>
                      <a:spcPct val="0"/>
                    </a:spcAft>
                  </a:pPr>
                  <a:endParaRPr lang="zh-CN" altLang="en-US" sz="2000" b="1">
                    <a:solidFill>
                      <a:srgbClr val="FFFFFF"/>
                    </a:solidFill>
                    <a:ea typeface="ＭＳ Ｐゴシック" charset="0"/>
                    <a:cs typeface="ＭＳ Ｐゴシック" charset="0"/>
                  </a:endParaRPr>
                </a:p>
              </p:txBody>
            </p:sp>
            <p:sp>
              <p:nvSpPr>
                <p:cNvPr id="656436" name="Rectangle 35"/>
                <p:cNvSpPr>
                  <a:spLocks noChangeArrowheads="1"/>
                </p:cNvSpPr>
                <p:nvPr/>
              </p:nvSpPr>
              <p:spPr bwMode="auto">
                <a:xfrm>
                  <a:off x="2936" y="1152"/>
                  <a:ext cx="849" cy="8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05" name="Group 36"/>
              <p:cNvGrpSpPr>
                <a:grpSpLocks/>
              </p:cNvGrpSpPr>
              <p:nvPr/>
            </p:nvGrpSpPr>
            <p:grpSpPr bwMode="auto">
              <a:xfrm>
                <a:off x="0" y="2015"/>
                <a:ext cx="590" cy="748"/>
                <a:chOff x="0" y="2015"/>
                <a:chExt cx="590" cy="748"/>
              </a:xfrm>
            </p:grpSpPr>
            <p:sp>
              <p:nvSpPr>
                <p:cNvPr id="656433" name="Rectangle 37"/>
                <p:cNvSpPr>
                  <a:spLocks noChangeArrowheads="1"/>
                </p:cNvSpPr>
                <p:nvPr/>
              </p:nvSpPr>
              <p:spPr bwMode="auto">
                <a:xfrm>
                  <a:off x="43" y="2015"/>
                  <a:ext cx="50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sz="2000" b="1">
                      <a:solidFill>
                        <a:srgbClr val="FFFFFF"/>
                      </a:solidFill>
                      <a:ea typeface="ＭＳ Ｐゴシック" charset="0"/>
                      <a:cs typeface="ＭＳ Ｐゴシック" charset="0"/>
                    </a:rPr>
                    <a:t> </a:t>
                  </a:r>
                </a:p>
                <a:p>
                  <a:pPr algn="ctr" eaLnBrk="0" fontAlgn="base" hangingPunct="0">
                    <a:spcBef>
                      <a:spcPct val="0"/>
                    </a:spcBef>
                    <a:spcAft>
                      <a:spcPct val="0"/>
                    </a:spcAft>
                  </a:pPr>
                  <a:r>
                    <a:rPr lang="zh-CN" altLang="en-US" sz="2000" b="1">
                      <a:solidFill>
                        <a:srgbClr val="FFFFFF"/>
                      </a:solidFill>
                      <a:ea typeface="ＭＳ Ｐゴシック" charset="0"/>
                      <a:cs typeface="ＭＳ Ｐゴシック" charset="0"/>
                    </a:rPr>
                    <a:t>现在</a:t>
                  </a:r>
                </a:p>
                <a:p>
                  <a:pPr algn="ctr" eaLnBrk="0" fontAlgn="base" hangingPunct="0">
                    <a:spcBef>
                      <a:spcPct val="0"/>
                    </a:spcBef>
                    <a:spcAft>
                      <a:spcPct val="0"/>
                    </a:spcAft>
                  </a:pPr>
                  <a:endParaRPr lang="zh-CN" altLang="en-US" sz="2000" b="1">
                    <a:solidFill>
                      <a:srgbClr val="FFFFFF"/>
                    </a:solidFill>
                    <a:ea typeface="ＭＳ Ｐゴシック" charset="0"/>
                    <a:cs typeface="ＭＳ Ｐゴシック" charset="0"/>
                  </a:endParaRPr>
                </a:p>
              </p:txBody>
            </p:sp>
            <p:sp>
              <p:nvSpPr>
                <p:cNvPr id="656434" name="Rectangle 38"/>
                <p:cNvSpPr>
                  <a:spLocks noChangeArrowheads="1"/>
                </p:cNvSpPr>
                <p:nvPr/>
              </p:nvSpPr>
              <p:spPr bwMode="auto">
                <a:xfrm>
                  <a:off x="0" y="2015"/>
                  <a:ext cx="59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06" name="Group 39"/>
              <p:cNvGrpSpPr>
                <a:grpSpLocks/>
              </p:cNvGrpSpPr>
              <p:nvPr/>
            </p:nvGrpSpPr>
            <p:grpSpPr bwMode="auto">
              <a:xfrm>
                <a:off x="590" y="2015"/>
                <a:ext cx="590" cy="748"/>
                <a:chOff x="590" y="2015"/>
                <a:chExt cx="590" cy="748"/>
              </a:xfrm>
            </p:grpSpPr>
            <p:sp>
              <p:nvSpPr>
                <p:cNvPr id="656431" name="Rectangle 40"/>
                <p:cNvSpPr>
                  <a:spLocks noChangeArrowheads="1"/>
                </p:cNvSpPr>
                <p:nvPr/>
              </p:nvSpPr>
              <p:spPr bwMode="auto">
                <a:xfrm>
                  <a:off x="633" y="2015"/>
                  <a:ext cx="50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sz="2000" b="1">
                      <a:solidFill>
                        <a:srgbClr val="FFFFFF"/>
                      </a:solidFill>
                      <a:ea typeface="ＭＳ Ｐゴシック" charset="0"/>
                      <a:cs typeface="ＭＳ Ｐゴシック" charset="0"/>
                    </a:rPr>
                    <a:t> </a:t>
                  </a:r>
                </a:p>
                <a:p>
                  <a:pPr algn="ctr" eaLnBrk="0" fontAlgn="base" hangingPunct="0">
                    <a:spcBef>
                      <a:spcPct val="0"/>
                    </a:spcBef>
                    <a:spcAft>
                      <a:spcPct val="0"/>
                    </a:spcAft>
                  </a:pPr>
                  <a:r>
                    <a:rPr lang="zh-CN" altLang="en-US" sz="2000" b="1">
                      <a:solidFill>
                        <a:srgbClr val="FFFFFF"/>
                      </a:solidFill>
                      <a:ea typeface="ＭＳ Ｐゴシック" charset="0"/>
                      <a:cs typeface="ＭＳ Ｐゴシック" charset="0"/>
                    </a:rPr>
                    <a:t>我现在已得救</a:t>
                  </a:r>
                  <a:endParaRPr lang="en-US" altLang="zh-CN" sz="2000" b="1">
                    <a:solidFill>
                      <a:srgbClr val="FFFFFF"/>
                    </a:solidFill>
                    <a:ea typeface="SimSun" charset="0"/>
                    <a:cs typeface="Arial" charset="0"/>
                  </a:endParaRPr>
                </a:p>
              </p:txBody>
            </p:sp>
            <p:sp>
              <p:nvSpPr>
                <p:cNvPr id="656432" name="Rectangle 41"/>
                <p:cNvSpPr>
                  <a:spLocks noChangeArrowheads="1"/>
                </p:cNvSpPr>
                <p:nvPr/>
              </p:nvSpPr>
              <p:spPr bwMode="auto">
                <a:xfrm>
                  <a:off x="590" y="2015"/>
                  <a:ext cx="59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07" name="Group 42"/>
              <p:cNvGrpSpPr>
                <a:grpSpLocks/>
              </p:cNvGrpSpPr>
              <p:nvPr/>
            </p:nvGrpSpPr>
            <p:grpSpPr bwMode="auto">
              <a:xfrm>
                <a:off x="1180" y="2015"/>
                <a:ext cx="1166" cy="748"/>
                <a:chOff x="1180" y="2015"/>
                <a:chExt cx="1166" cy="748"/>
              </a:xfrm>
            </p:grpSpPr>
            <p:sp>
              <p:nvSpPr>
                <p:cNvPr id="656429" name="Rectangle 43"/>
                <p:cNvSpPr>
                  <a:spLocks noChangeArrowheads="1"/>
                </p:cNvSpPr>
                <p:nvPr/>
              </p:nvSpPr>
              <p:spPr bwMode="auto">
                <a:xfrm>
                  <a:off x="1223" y="2059"/>
                  <a:ext cx="1080" cy="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sz="2000" b="1" dirty="0">
                      <a:solidFill>
                        <a:srgbClr val="FFFFFF"/>
                      </a:solidFill>
                      <a:ea typeface="ＭＳ Ｐゴシック" charset="0"/>
                      <a:cs typeface="ＭＳ Ｐゴシック" charset="0"/>
                    </a:rPr>
                    <a:t>能力</a:t>
                  </a:r>
                  <a:r>
                    <a:rPr lang="en-US" altLang="zh-CN" sz="2000" b="1" dirty="0">
                      <a:solidFill>
                        <a:srgbClr val="FFFFFF"/>
                      </a:solidFill>
                      <a:ea typeface="SimSun" charset="0"/>
                      <a:cs typeface="Times New Roman" charset="0"/>
                    </a:rPr>
                    <a:t>—</a:t>
                  </a:r>
                  <a:r>
                    <a:rPr lang="zh-CN" altLang="en-US" sz="2000" b="1" dirty="0">
                      <a:solidFill>
                        <a:srgbClr val="FFFFFF"/>
                      </a:solidFill>
                      <a:ea typeface="ＭＳ Ｐゴシック" charset="0"/>
                      <a:cs typeface="ＭＳ Ｐゴシック" charset="0"/>
                    </a:rPr>
                    <a:t>借着圣灵内住</a:t>
                  </a:r>
                  <a:r>
                    <a:rPr lang="en-US" altLang="zh-CN" sz="2000" b="1" dirty="0">
                      <a:solidFill>
                        <a:srgbClr val="FFFFFF"/>
                      </a:solidFill>
                      <a:ea typeface="SimSun" charset="0"/>
                      <a:cs typeface="Times New Roman" charset="0"/>
                    </a:rPr>
                    <a:t> </a:t>
                  </a:r>
                </a:p>
                <a:p>
                  <a:pPr algn="ctr" eaLnBrk="0" fontAlgn="base" hangingPunct="0">
                    <a:spcBef>
                      <a:spcPct val="0"/>
                    </a:spcBef>
                    <a:spcAft>
                      <a:spcPct val="0"/>
                    </a:spcAft>
                  </a:pPr>
                  <a:r>
                    <a:rPr lang="en-US" altLang="zh-CN" sz="2000" b="1" dirty="0">
                      <a:solidFill>
                        <a:srgbClr val="FFFFFF"/>
                      </a:solidFill>
                      <a:ea typeface="SimSun" charset="0"/>
                      <a:cs typeface="Times New Roman" charset="0"/>
                    </a:rPr>
                    <a:t>(8:2-14)</a:t>
                  </a:r>
                  <a:endParaRPr lang="en-US" altLang="zh-CN" sz="2000" b="1" dirty="0">
                    <a:solidFill>
                      <a:srgbClr val="FFFFFF"/>
                    </a:solidFill>
                    <a:ea typeface="SimSun" charset="0"/>
                    <a:cs typeface="Arial" charset="0"/>
                  </a:endParaRPr>
                </a:p>
              </p:txBody>
            </p:sp>
            <p:sp>
              <p:nvSpPr>
                <p:cNvPr id="656430" name="Rectangle 44"/>
                <p:cNvSpPr>
                  <a:spLocks noChangeArrowheads="1"/>
                </p:cNvSpPr>
                <p:nvPr/>
              </p:nvSpPr>
              <p:spPr bwMode="auto">
                <a:xfrm>
                  <a:off x="1180" y="2015"/>
                  <a:ext cx="116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08" name="Group 45"/>
              <p:cNvGrpSpPr>
                <a:grpSpLocks/>
              </p:cNvGrpSpPr>
              <p:nvPr/>
            </p:nvGrpSpPr>
            <p:grpSpPr bwMode="auto">
              <a:xfrm>
                <a:off x="2346" y="1956"/>
                <a:ext cx="590" cy="807"/>
                <a:chOff x="2346" y="1956"/>
                <a:chExt cx="590" cy="807"/>
              </a:xfrm>
            </p:grpSpPr>
            <p:sp>
              <p:nvSpPr>
                <p:cNvPr id="656427" name="Rectangle 46"/>
                <p:cNvSpPr>
                  <a:spLocks noChangeArrowheads="1"/>
                </p:cNvSpPr>
                <p:nvPr/>
              </p:nvSpPr>
              <p:spPr bwMode="auto">
                <a:xfrm>
                  <a:off x="2362" y="1956"/>
                  <a:ext cx="573"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zh-CN" altLang="en-US" sz="2000" b="1" dirty="0">
                    <a:solidFill>
                      <a:srgbClr val="FFFFFF"/>
                    </a:solidFill>
                    <a:ea typeface="ＭＳ Ｐゴシック" charset="0"/>
                    <a:cs typeface="ＭＳ Ｐゴシック" charset="0"/>
                  </a:endParaRPr>
                </a:p>
                <a:p>
                  <a:pPr algn="ctr" fontAlgn="base">
                    <a:spcBef>
                      <a:spcPct val="0"/>
                    </a:spcBef>
                    <a:spcAft>
                      <a:spcPct val="0"/>
                    </a:spcAft>
                  </a:pPr>
                  <a:r>
                    <a:rPr lang="zh-CN" altLang="en-US" sz="2000" b="1" dirty="0">
                      <a:solidFill>
                        <a:srgbClr val="FFFFFF"/>
                      </a:solidFill>
                      <a:ea typeface="ＭＳ Ｐゴシック" charset="0"/>
                      <a:cs typeface="ＭＳ Ｐゴシック" charset="0"/>
                    </a:rPr>
                    <a:t> 当我与圣灵同行时</a:t>
                  </a:r>
                  <a:endParaRPr lang="en-US" altLang="zh-CN" sz="2000" b="1" dirty="0">
                    <a:solidFill>
                      <a:srgbClr val="FFFFFF"/>
                    </a:solidFill>
                    <a:ea typeface="SimSun" charset="0"/>
                    <a:cs typeface="Arial" charset="0"/>
                  </a:endParaRPr>
                </a:p>
              </p:txBody>
            </p:sp>
            <p:sp>
              <p:nvSpPr>
                <p:cNvPr id="656428" name="Rectangle 47"/>
                <p:cNvSpPr>
                  <a:spLocks noChangeArrowheads="1"/>
                </p:cNvSpPr>
                <p:nvPr/>
              </p:nvSpPr>
              <p:spPr bwMode="auto">
                <a:xfrm>
                  <a:off x="2346" y="2015"/>
                  <a:ext cx="59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09" name="Group 48"/>
              <p:cNvGrpSpPr>
                <a:grpSpLocks/>
              </p:cNvGrpSpPr>
              <p:nvPr/>
            </p:nvGrpSpPr>
            <p:grpSpPr bwMode="auto">
              <a:xfrm>
                <a:off x="2887" y="2015"/>
                <a:ext cx="901" cy="748"/>
                <a:chOff x="2887" y="2015"/>
                <a:chExt cx="901" cy="748"/>
              </a:xfrm>
            </p:grpSpPr>
            <p:sp>
              <p:nvSpPr>
                <p:cNvPr id="656425" name="Rectangle 49"/>
                <p:cNvSpPr>
                  <a:spLocks noChangeArrowheads="1"/>
                </p:cNvSpPr>
                <p:nvPr/>
              </p:nvSpPr>
              <p:spPr bwMode="auto">
                <a:xfrm>
                  <a:off x="2887" y="2015"/>
                  <a:ext cx="901"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sz="2000" b="1">
                      <a:solidFill>
                        <a:srgbClr val="FFFFFF"/>
                      </a:solidFill>
                      <a:ea typeface="ＭＳ Ｐゴシック" charset="0"/>
                      <a:cs typeface="ＭＳ Ｐゴシック" charset="0"/>
                    </a:rPr>
                    <a:t> </a:t>
                  </a:r>
                </a:p>
                <a:p>
                  <a:pPr algn="ctr" eaLnBrk="0" fontAlgn="base" hangingPunct="0">
                    <a:spcBef>
                      <a:spcPct val="0"/>
                    </a:spcBef>
                    <a:spcAft>
                      <a:spcPct val="0"/>
                    </a:spcAft>
                  </a:pPr>
                  <a:r>
                    <a:rPr lang="zh-CN" altLang="en-US" sz="2000" b="1">
                      <a:solidFill>
                        <a:srgbClr val="FFFFFF"/>
                      </a:solidFill>
                      <a:ea typeface="ＭＳ Ｐゴシック" charset="0"/>
                      <a:cs typeface="ＭＳ Ｐゴシック" charset="0"/>
                    </a:rPr>
                    <a:t> </a:t>
                  </a:r>
                </a:p>
                <a:p>
                  <a:pPr algn="ctr" eaLnBrk="0" fontAlgn="base" hangingPunct="0">
                    <a:spcBef>
                      <a:spcPct val="0"/>
                    </a:spcBef>
                    <a:spcAft>
                      <a:spcPct val="0"/>
                    </a:spcAft>
                  </a:pPr>
                  <a:r>
                    <a:rPr lang="zh-CN" altLang="en-US" sz="2000" b="1">
                      <a:solidFill>
                        <a:srgbClr val="FFFFFF"/>
                      </a:solidFill>
                      <a:ea typeface="ＭＳ Ｐゴシック" charset="0"/>
                      <a:cs typeface="ＭＳ Ｐゴシック" charset="0"/>
                    </a:rPr>
                    <a:t>成圣</a:t>
                  </a:r>
                </a:p>
                <a:p>
                  <a:pPr algn="ctr" eaLnBrk="0" fontAlgn="base" hangingPunct="0">
                    <a:spcBef>
                      <a:spcPct val="0"/>
                    </a:spcBef>
                    <a:spcAft>
                      <a:spcPct val="0"/>
                    </a:spcAft>
                  </a:pPr>
                  <a:endParaRPr lang="zh-CN" altLang="en-US" sz="2000" b="1">
                    <a:solidFill>
                      <a:srgbClr val="FFFFFF"/>
                    </a:solidFill>
                    <a:ea typeface="ＭＳ Ｐゴシック" charset="0"/>
                    <a:cs typeface="ＭＳ Ｐゴシック" charset="0"/>
                  </a:endParaRPr>
                </a:p>
                <a:p>
                  <a:pPr algn="ctr" eaLnBrk="0" fontAlgn="base" hangingPunct="0">
                    <a:spcBef>
                      <a:spcPct val="0"/>
                    </a:spcBef>
                    <a:spcAft>
                      <a:spcPct val="0"/>
                    </a:spcAft>
                  </a:pPr>
                  <a:endParaRPr lang="zh-CN" altLang="en-US" sz="2000" b="1">
                    <a:solidFill>
                      <a:srgbClr val="FFFFFF"/>
                    </a:solidFill>
                    <a:ea typeface="ＭＳ Ｐゴシック" charset="0"/>
                    <a:cs typeface="ＭＳ Ｐゴシック" charset="0"/>
                  </a:endParaRPr>
                </a:p>
              </p:txBody>
            </p:sp>
            <p:sp>
              <p:nvSpPr>
                <p:cNvPr id="656426" name="Rectangle 50"/>
                <p:cNvSpPr>
                  <a:spLocks noChangeArrowheads="1"/>
                </p:cNvSpPr>
                <p:nvPr/>
              </p:nvSpPr>
              <p:spPr bwMode="auto">
                <a:xfrm>
                  <a:off x="2936" y="2015"/>
                  <a:ext cx="849"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10" name="Group 51"/>
              <p:cNvGrpSpPr>
                <a:grpSpLocks/>
              </p:cNvGrpSpPr>
              <p:nvPr/>
            </p:nvGrpSpPr>
            <p:grpSpPr bwMode="auto">
              <a:xfrm>
                <a:off x="0" y="2763"/>
                <a:ext cx="590" cy="748"/>
                <a:chOff x="0" y="2763"/>
                <a:chExt cx="590" cy="748"/>
              </a:xfrm>
            </p:grpSpPr>
            <p:sp>
              <p:nvSpPr>
                <p:cNvPr id="656423" name="Rectangle 52"/>
                <p:cNvSpPr>
                  <a:spLocks noChangeArrowheads="1"/>
                </p:cNvSpPr>
                <p:nvPr/>
              </p:nvSpPr>
              <p:spPr bwMode="auto">
                <a:xfrm>
                  <a:off x="43" y="2763"/>
                  <a:ext cx="50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sz="2000" b="1">
                      <a:solidFill>
                        <a:srgbClr val="FFFFFF"/>
                      </a:solidFill>
                      <a:ea typeface="ＭＳ Ｐゴシック" charset="0"/>
                      <a:cs typeface="ＭＳ Ｐゴシック" charset="0"/>
                    </a:rPr>
                    <a:t> </a:t>
                  </a:r>
                </a:p>
                <a:p>
                  <a:pPr algn="ctr" eaLnBrk="0" fontAlgn="base" hangingPunct="0">
                    <a:spcBef>
                      <a:spcPct val="0"/>
                    </a:spcBef>
                    <a:spcAft>
                      <a:spcPct val="0"/>
                    </a:spcAft>
                  </a:pPr>
                  <a:r>
                    <a:rPr lang="zh-CN" altLang="en-US" sz="2000" b="1">
                      <a:solidFill>
                        <a:srgbClr val="FFFFFF"/>
                      </a:solidFill>
                      <a:ea typeface="ＭＳ Ｐゴシック" charset="0"/>
                      <a:cs typeface="ＭＳ Ｐゴシック" charset="0"/>
                    </a:rPr>
                    <a:t>将来</a:t>
                  </a:r>
                </a:p>
                <a:p>
                  <a:pPr algn="ctr" eaLnBrk="0" fontAlgn="base" hangingPunct="0">
                    <a:spcBef>
                      <a:spcPct val="0"/>
                    </a:spcBef>
                    <a:spcAft>
                      <a:spcPct val="0"/>
                    </a:spcAft>
                  </a:pPr>
                  <a:endParaRPr lang="zh-CN" altLang="en-US" sz="2000" b="1">
                    <a:solidFill>
                      <a:srgbClr val="FFFFFF"/>
                    </a:solidFill>
                    <a:ea typeface="ＭＳ Ｐゴシック" charset="0"/>
                    <a:cs typeface="ＭＳ Ｐゴシック" charset="0"/>
                  </a:endParaRPr>
                </a:p>
              </p:txBody>
            </p:sp>
            <p:sp>
              <p:nvSpPr>
                <p:cNvPr id="656424" name="Rectangle 53"/>
                <p:cNvSpPr>
                  <a:spLocks noChangeArrowheads="1"/>
                </p:cNvSpPr>
                <p:nvPr/>
              </p:nvSpPr>
              <p:spPr bwMode="auto">
                <a:xfrm>
                  <a:off x="0" y="2763"/>
                  <a:ext cx="59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11" name="Group 54"/>
              <p:cNvGrpSpPr>
                <a:grpSpLocks/>
              </p:cNvGrpSpPr>
              <p:nvPr/>
            </p:nvGrpSpPr>
            <p:grpSpPr bwMode="auto">
              <a:xfrm>
                <a:off x="590" y="2763"/>
                <a:ext cx="590" cy="748"/>
                <a:chOff x="590" y="2763"/>
                <a:chExt cx="590" cy="748"/>
              </a:xfrm>
            </p:grpSpPr>
            <p:sp>
              <p:nvSpPr>
                <p:cNvPr id="656421" name="Rectangle 55"/>
                <p:cNvSpPr>
                  <a:spLocks noChangeArrowheads="1"/>
                </p:cNvSpPr>
                <p:nvPr/>
              </p:nvSpPr>
              <p:spPr bwMode="auto">
                <a:xfrm>
                  <a:off x="633" y="2763"/>
                  <a:ext cx="50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sz="2000" b="1">
                      <a:solidFill>
                        <a:srgbClr val="FFFFFF"/>
                      </a:solidFill>
                      <a:ea typeface="ＭＳ Ｐゴシック" charset="0"/>
                      <a:cs typeface="ＭＳ Ｐゴシック" charset="0"/>
                    </a:rPr>
                    <a:t> </a:t>
                  </a:r>
                </a:p>
                <a:p>
                  <a:pPr algn="ctr" eaLnBrk="0" fontAlgn="base" hangingPunct="0">
                    <a:spcBef>
                      <a:spcPct val="0"/>
                    </a:spcBef>
                    <a:spcAft>
                      <a:spcPct val="0"/>
                    </a:spcAft>
                  </a:pPr>
                  <a:r>
                    <a:rPr lang="zh-CN" altLang="en-US" sz="2000" b="1">
                      <a:solidFill>
                        <a:srgbClr val="FFFFFF"/>
                      </a:solidFill>
                      <a:ea typeface="ＭＳ Ｐゴシック" charset="0"/>
                      <a:cs typeface="ＭＳ Ｐゴシック" charset="0"/>
                    </a:rPr>
                    <a:t>我将得救</a:t>
                  </a:r>
                  <a:endParaRPr lang="en-US" altLang="zh-CN" sz="2000" b="1">
                    <a:solidFill>
                      <a:srgbClr val="FFFFFF"/>
                    </a:solidFill>
                    <a:ea typeface="SimSun" charset="0"/>
                    <a:cs typeface="Arial" charset="0"/>
                  </a:endParaRPr>
                </a:p>
              </p:txBody>
            </p:sp>
            <p:sp>
              <p:nvSpPr>
                <p:cNvPr id="656422" name="Rectangle 56"/>
                <p:cNvSpPr>
                  <a:spLocks noChangeArrowheads="1"/>
                </p:cNvSpPr>
                <p:nvPr/>
              </p:nvSpPr>
              <p:spPr bwMode="auto">
                <a:xfrm>
                  <a:off x="590" y="2763"/>
                  <a:ext cx="59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12" name="Group 57"/>
              <p:cNvGrpSpPr>
                <a:grpSpLocks/>
              </p:cNvGrpSpPr>
              <p:nvPr/>
            </p:nvGrpSpPr>
            <p:grpSpPr bwMode="auto">
              <a:xfrm>
                <a:off x="1180" y="2673"/>
                <a:ext cx="1166" cy="838"/>
                <a:chOff x="1180" y="2673"/>
                <a:chExt cx="1166" cy="838"/>
              </a:xfrm>
            </p:grpSpPr>
            <p:sp>
              <p:nvSpPr>
                <p:cNvPr id="656419" name="Rectangle 58"/>
                <p:cNvSpPr>
                  <a:spLocks noChangeArrowheads="1"/>
                </p:cNvSpPr>
                <p:nvPr/>
              </p:nvSpPr>
              <p:spPr bwMode="auto">
                <a:xfrm>
                  <a:off x="1223" y="2673"/>
                  <a:ext cx="10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zh-CN" altLang="en-US" sz="2000" b="1" dirty="0">
                    <a:solidFill>
                      <a:srgbClr val="FFFFFF"/>
                    </a:solidFill>
                    <a:ea typeface="ＭＳ Ｐゴシック" charset="0"/>
                    <a:cs typeface="ＭＳ Ｐゴシック" charset="0"/>
                  </a:endParaRPr>
                </a:p>
                <a:p>
                  <a:pPr algn="ctr" fontAlgn="base">
                    <a:spcBef>
                      <a:spcPct val="0"/>
                    </a:spcBef>
                    <a:spcAft>
                      <a:spcPct val="0"/>
                    </a:spcAft>
                  </a:pPr>
                  <a:r>
                    <a:rPr lang="zh-CN" altLang="en-US" sz="2000" b="1" dirty="0">
                      <a:solidFill>
                        <a:srgbClr val="FFFFFF"/>
                      </a:solidFill>
                      <a:ea typeface="ＭＳ Ｐゴシック" charset="0"/>
                      <a:cs typeface="ＭＳ Ｐゴシック" charset="0"/>
                    </a:rPr>
                    <a:t>同在</a:t>
                  </a:r>
                  <a:r>
                    <a:rPr lang="en-US" altLang="zh-CN" sz="2000" b="1" dirty="0">
                      <a:solidFill>
                        <a:srgbClr val="FFFFFF"/>
                      </a:solidFill>
                      <a:ea typeface="SimSun" charset="0"/>
                      <a:cs typeface="Times New Roman" charset="0"/>
                    </a:rPr>
                    <a:t>— </a:t>
                  </a:r>
                  <a:r>
                    <a:rPr lang="zh-CN" altLang="en-US" sz="2000" b="1" dirty="0">
                      <a:solidFill>
                        <a:srgbClr val="FFFFFF"/>
                      </a:solidFill>
                      <a:ea typeface="ＭＳ Ｐゴシック" charset="0"/>
                      <a:cs typeface="ＭＳ Ｐゴシック" charset="0"/>
                    </a:rPr>
                    <a:t>借着身体得赎</a:t>
                  </a:r>
                  <a:r>
                    <a:rPr lang="en-US" altLang="zh-CN" sz="2000" b="1" dirty="0">
                      <a:solidFill>
                        <a:srgbClr val="FFFFFF"/>
                      </a:solidFill>
                      <a:ea typeface="SimSun" charset="0"/>
                      <a:cs typeface="Times New Roman" charset="0"/>
                    </a:rPr>
                    <a:t> </a:t>
                  </a:r>
                </a:p>
                <a:p>
                  <a:pPr algn="ctr" eaLnBrk="0" fontAlgn="base" hangingPunct="0">
                    <a:spcBef>
                      <a:spcPct val="0"/>
                    </a:spcBef>
                    <a:spcAft>
                      <a:spcPct val="0"/>
                    </a:spcAft>
                  </a:pPr>
                  <a:r>
                    <a:rPr lang="en-US" altLang="zh-CN" sz="2000" b="1" dirty="0">
                      <a:solidFill>
                        <a:srgbClr val="FFFFFF"/>
                      </a:solidFill>
                      <a:ea typeface="SimSun" charset="0"/>
                      <a:cs typeface="Times New Roman" charset="0"/>
                    </a:rPr>
                    <a:t>(8:22-25)</a:t>
                  </a:r>
                  <a:endParaRPr lang="en-US" altLang="zh-CN" sz="2000" b="1" dirty="0">
                    <a:solidFill>
                      <a:srgbClr val="FFFFFF"/>
                    </a:solidFill>
                    <a:ea typeface="SimSun" charset="0"/>
                    <a:cs typeface="Arial" charset="0"/>
                  </a:endParaRPr>
                </a:p>
              </p:txBody>
            </p:sp>
            <p:sp>
              <p:nvSpPr>
                <p:cNvPr id="656420" name="Rectangle 59"/>
                <p:cNvSpPr>
                  <a:spLocks noChangeArrowheads="1"/>
                </p:cNvSpPr>
                <p:nvPr/>
              </p:nvSpPr>
              <p:spPr bwMode="auto">
                <a:xfrm>
                  <a:off x="1180" y="2763"/>
                  <a:ext cx="1166"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13" name="Group 60"/>
              <p:cNvGrpSpPr>
                <a:grpSpLocks/>
              </p:cNvGrpSpPr>
              <p:nvPr/>
            </p:nvGrpSpPr>
            <p:grpSpPr bwMode="auto">
              <a:xfrm>
                <a:off x="2346" y="2704"/>
                <a:ext cx="590" cy="807"/>
                <a:chOff x="2346" y="2704"/>
                <a:chExt cx="590" cy="807"/>
              </a:xfrm>
            </p:grpSpPr>
            <p:sp>
              <p:nvSpPr>
                <p:cNvPr id="656417" name="Rectangle 61"/>
                <p:cNvSpPr>
                  <a:spLocks noChangeArrowheads="1"/>
                </p:cNvSpPr>
                <p:nvPr/>
              </p:nvSpPr>
              <p:spPr bwMode="auto">
                <a:xfrm>
                  <a:off x="2362" y="2704"/>
                  <a:ext cx="573"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sz="2000" b="1">
                      <a:solidFill>
                        <a:srgbClr val="FFFFFF"/>
                      </a:solidFill>
                      <a:ea typeface="ＭＳ Ｐゴシック" charset="0"/>
                      <a:cs typeface="ＭＳ Ｐゴシック" charset="0"/>
                    </a:rPr>
                    <a:t> </a:t>
                  </a:r>
                </a:p>
                <a:p>
                  <a:pPr algn="ctr" fontAlgn="base">
                    <a:spcBef>
                      <a:spcPct val="0"/>
                    </a:spcBef>
                    <a:spcAft>
                      <a:spcPct val="0"/>
                    </a:spcAft>
                  </a:pPr>
                  <a:r>
                    <a:rPr lang="zh-CN" altLang="en-US" sz="2000" b="1">
                      <a:solidFill>
                        <a:srgbClr val="FFFFFF"/>
                      </a:solidFill>
                      <a:ea typeface="ＭＳ Ｐゴシック" charset="0"/>
                      <a:cs typeface="ＭＳ Ｐゴシック" charset="0"/>
                    </a:rPr>
                    <a:t>当我得到新身体时</a:t>
                  </a:r>
                  <a:r>
                    <a:rPr lang="en-US" altLang="zh-CN" sz="2000" b="1">
                      <a:solidFill>
                        <a:srgbClr val="FFFFFF"/>
                      </a:solidFill>
                      <a:ea typeface="SimSun" charset="0"/>
                      <a:cs typeface="Times New Roman" charset="0"/>
                    </a:rPr>
                    <a:t> </a:t>
                  </a:r>
                  <a:endParaRPr lang="en-US" altLang="zh-CN" sz="2000" b="1">
                    <a:solidFill>
                      <a:srgbClr val="FFFFFF"/>
                    </a:solidFill>
                    <a:ea typeface="SimSun" charset="0"/>
                    <a:cs typeface="Arial" charset="0"/>
                  </a:endParaRPr>
                </a:p>
              </p:txBody>
            </p:sp>
            <p:sp>
              <p:nvSpPr>
                <p:cNvPr id="656418" name="Rectangle 62"/>
                <p:cNvSpPr>
                  <a:spLocks noChangeArrowheads="1"/>
                </p:cNvSpPr>
                <p:nvPr/>
              </p:nvSpPr>
              <p:spPr bwMode="auto">
                <a:xfrm>
                  <a:off x="2346" y="2763"/>
                  <a:ext cx="590"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nvGrpSpPr>
              <p:cNvPr id="656414" name="Group 63"/>
              <p:cNvGrpSpPr>
                <a:grpSpLocks/>
              </p:cNvGrpSpPr>
              <p:nvPr/>
            </p:nvGrpSpPr>
            <p:grpSpPr bwMode="auto">
              <a:xfrm>
                <a:off x="2887" y="2763"/>
                <a:ext cx="901" cy="748"/>
                <a:chOff x="2887" y="2763"/>
                <a:chExt cx="901" cy="748"/>
              </a:xfrm>
            </p:grpSpPr>
            <p:sp>
              <p:nvSpPr>
                <p:cNvPr id="656415" name="Rectangle 64"/>
                <p:cNvSpPr>
                  <a:spLocks noChangeArrowheads="1"/>
                </p:cNvSpPr>
                <p:nvPr/>
              </p:nvSpPr>
              <p:spPr bwMode="auto">
                <a:xfrm>
                  <a:off x="2887" y="2763"/>
                  <a:ext cx="901"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sz="2000" b="1">
                      <a:solidFill>
                        <a:srgbClr val="FFFFFF"/>
                      </a:solidFill>
                      <a:ea typeface="ＭＳ Ｐゴシック" charset="0"/>
                      <a:cs typeface="ＭＳ Ｐゴシック" charset="0"/>
                    </a:rPr>
                    <a:t> </a:t>
                  </a:r>
                </a:p>
                <a:p>
                  <a:pPr algn="ctr" eaLnBrk="0" fontAlgn="base" hangingPunct="0">
                    <a:spcBef>
                      <a:spcPct val="0"/>
                    </a:spcBef>
                    <a:spcAft>
                      <a:spcPct val="0"/>
                    </a:spcAft>
                  </a:pPr>
                  <a:r>
                    <a:rPr lang="zh-CN" altLang="en-US" sz="2000" b="1">
                      <a:solidFill>
                        <a:srgbClr val="FFFFFF"/>
                      </a:solidFill>
                      <a:ea typeface="ＭＳ Ｐゴシック" charset="0"/>
                      <a:cs typeface="ＭＳ Ｐゴシック" charset="0"/>
                    </a:rPr>
                    <a:t> </a:t>
                  </a:r>
                </a:p>
                <a:p>
                  <a:pPr algn="ctr" eaLnBrk="0" fontAlgn="base" hangingPunct="0">
                    <a:spcBef>
                      <a:spcPct val="0"/>
                    </a:spcBef>
                    <a:spcAft>
                      <a:spcPct val="0"/>
                    </a:spcAft>
                  </a:pPr>
                  <a:r>
                    <a:rPr lang="zh-CN" altLang="en-US" sz="2000" b="1">
                      <a:solidFill>
                        <a:srgbClr val="FFFFFF"/>
                      </a:solidFill>
                      <a:ea typeface="ＭＳ Ｐゴシック" charset="0"/>
                      <a:cs typeface="ＭＳ Ｐゴシック" charset="0"/>
                    </a:rPr>
                    <a:t>荣耀</a:t>
                  </a:r>
                </a:p>
                <a:p>
                  <a:pPr algn="ctr" eaLnBrk="0" fontAlgn="base" hangingPunct="0">
                    <a:spcBef>
                      <a:spcPct val="0"/>
                    </a:spcBef>
                    <a:spcAft>
                      <a:spcPct val="0"/>
                    </a:spcAft>
                  </a:pPr>
                  <a:endParaRPr lang="zh-CN" altLang="en-US" sz="2000" b="1">
                    <a:solidFill>
                      <a:srgbClr val="FFFFFF"/>
                    </a:solidFill>
                    <a:ea typeface="ＭＳ Ｐゴシック" charset="0"/>
                    <a:cs typeface="ＭＳ Ｐゴシック" charset="0"/>
                  </a:endParaRPr>
                </a:p>
              </p:txBody>
            </p:sp>
            <p:sp>
              <p:nvSpPr>
                <p:cNvPr id="656416" name="Rectangle 65"/>
                <p:cNvSpPr>
                  <a:spLocks noChangeArrowheads="1"/>
                </p:cNvSpPr>
                <p:nvPr/>
              </p:nvSpPr>
              <p:spPr bwMode="auto">
                <a:xfrm>
                  <a:off x="2936" y="2763"/>
                  <a:ext cx="849" cy="748"/>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grpSp>
        <p:sp>
          <p:nvSpPr>
            <p:cNvPr id="656394" name="Rectangle 66"/>
            <p:cNvSpPr>
              <a:spLocks noChangeArrowheads="1"/>
            </p:cNvSpPr>
            <p:nvPr/>
          </p:nvSpPr>
          <p:spPr bwMode="auto">
            <a:xfrm>
              <a:off x="-3" y="631"/>
              <a:ext cx="3791" cy="2883"/>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800">
                <a:solidFill>
                  <a:srgbClr val="FFFFFF"/>
                </a:solidFill>
                <a:ea typeface="ＭＳ Ｐゴシック" charset="0"/>
                <a:cs typeface="ＭＳ Ｐゴシック" charset="0"/>
              </a:endParaRPr>
            </a:p>
          </p:txBody>
        </p:sp>
      </p:grpSp>
      <p:pic>
        <p:nvPicPr>
          <p:cNvPr id="656388" name="Picture 67" descr="BD09137_"/>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93025" y="3886200"/>
            <a:ext cx="14509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6389" name="Picture 68" descr="DD00661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24800" y="5486400"/>
            <a:ext cx="939800" cy="1027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6390" name="Picture 69" descr="ag00319_"/>
          <p:cNvPicPr>
            <a:picLocks noChangeAspect="1" noChangeArrowheads="1" noCrop="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39000" y="5137150"/>
            <a:ext cx="952500" cy="68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6391" name="Picture 70" descr="PE07653_"/>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772400" y="2133600"/>
            <a:ext cx="1185863" cy="168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6392" name="Text Box 71"/>
          <p:cNvSpPr txBox="1">
            <a:spLocks noChangeArrowheads="1"/>
          </p:cNvSpPr>
          <p:nvPr/>
        </p:nvSpPr>
        <p:spPr bwMode="auto">
          <a:xfrm>
            <a:off x="8274050" y="71438"/>
            <a:ext cx="869950" cy="4619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en-US" altLang="zh-CN" sz="2400" b="1">
                <a:solidFill>
                  <a:srgbClr val="FFFFFF"/>
                </a:solidFill>
                <a:latin typeface="Arial" charset="0"/>
                <a:cs typeface="Arial" charset="0"/>
              </a:rPr>
              <a:t>155a</a:t>
            </a:r>
          </a:p>
        </p:txBody>
      </p:sp>
    </p:spTree>
    <p:extLst>
      <p:ext uri="{BB962C8B-B14F-4D97-AF65-F5344CB8AC3E}">
        <p14:creationId xmlns:p14="http://schemas.microsoft.com/office/powerpoint/2010/main" val="1254382337"/>
      </p:ext>
    </p:extLst>
  </p:cSld>
  <p:clrMapOvr>
    <a:masterClrMapping/>
  </p:clrMapOvr>
  <p:transition>
    <p:blinds dir="vert"/>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kumimoji="0" lang="zh-CN" altLang="en-US" dirty="0">
                <a:solidFill>
                  <a:srgbClr val="FFFFFF"/>
                </a:solidFill>
                <a:latin typeface="Helvetica" charset="0"/>
                <a:ea typeface="ＭＳ Ｐゴシック" charset="0"/>
                <a:cs typeface="ＭＳ Ｐゴシック" charset="0"/>
              </a:rPr>
              <a:t>保障与确据的对比</a:t>
            </a:r>
            <a:endParaRPr lang="en-US"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2242100605"/>
              </p:ext>
            </p:extLst>
          </p:nvPr>
        </p:nvGraphicFramePr>
        <p:xfrm>
          <a:off x="34925" y="1196975"/>
          <a:ext cx="9109075" cy="5591175"/>
        </p:xfrm>
        <a:graphic>
          <a:graphicData uri="http://schemas.openxmlformats.org/drawingml/2006/table">
            <a:tbl>
              <a:tblPr/>
              <a:tblGrid>
                <a:gridCol w="1800312">
                  <a:extLst>
                    <a:ext uri="{9D8B030D-6E8A-4147-A177-3AD203B41FA5}">
                      <a16:colId xmlns:a16="http://schemas.microsoft.com/office/drawing/2014/main" val="20000"/>
                    </a:ext>
                  </a:extLst>
                </a:gridCol>
                <a:gridCol w="3456601">
                  <a:extLst>
                    <a:ext uri="{9D8B030D-6E8A-4147-A177-3AD203B41FA5}">
                      <a16:colId xmlns:a16="http://schemas.microsoft.com/office/drawing/2014/main" val="20001"/>
                    </a:ext>
                  </a:extLst>
                </a:gridCol>
                <a:gridCol w="3852162">
                  <a:extLst>
                    <a:ext uri="{9D8B030D-6E8A-4147-A177-3AD203B41FA5}">
                      <a16:colId xmlns:a16="http://schemas.microsoft.com/office/drawing/2014/main" val="20002"/>
                    </a:ext>
                  </a:extLst>
                </a:gridCol>
              </a:tblGrid>
              <a:tr h="7760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3" marB="4571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tabLst>
                          <a:tab pos="736600" algn="l"/>
                          <a:tab pos="1536700" algn="l"/>
                          <a:tab pos="4114800" algn="l"/>
                          <a:tab pos="5143500" algn="l"/>
                        </a:tabLst>
                      </a:pPr>
                      <a:r>
                        <a:rPr lang="zh-CN" sz="3200" b="1" dirty="0">
                          <a:solidFill>
                            <a:srgbClr val="FFFFFF"/>
                          </a:solidFill>
                          <a:effectLst/>
                          <a:latin typeface="Arial"/>
                          <a:ea typeface="宋体"/>
                          <a:cs typeface="Times New Roman"/>
                        </a:rPr>
                        <a:t>永远的保障</a:t>
                      </a:r>
                      <a:endParaRPr lang="en-US" sz="18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tabLst>
                          <a:tab pos="736600" algn="l"/>
                          <a:tab pos="1536700" algn="l"/>
                          <a:tab pos="4114800" algn="l"/>
                          <a:tab pos="5143500" algn="l"/>
                        </a:tabLst>
                      </a:pPr>
                      <a:r>
                        <a:rPr lang="zh-CN" sz="3200" b="1" dirty="0">
                          <a:solidFill>
                            <a:srgbClr val="FFFFFF"/>
                          </a:solidFill>
                          <a:effectLst/>
                          <a:latin typeface="Arial"/>
                          <a:ea typeface="宋体"/>
                          <a:cs typeface="Times New Roman"/>
                        </a:rPr>
                        <a:t>得救的确据</a:t>
                      </a:r>
                      <a:endParaRPr lang="en-US" sz="18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889463">
                <a:tc>
                  <a:txBody>
                    <a:bodyPr/>
                    <a:lstStyle/>
                    <a:p>
                      <a:pPr>
                        <a:spcAft>
                          <a:spcPts val="0"/>
                        </a:spcAft>
                        <a:tabLst>
                          <a:tab pos="736600" algn="l"/>
                          <a:tab pos="1536700" algn="l"/>
                          <a:tab pos="4114800" algn="l"/>
                          <a:tab pos="5143500" algn="l"/>
                        </a:tabLst>
                      </a:pPr>
                      <a:r>
                        <a:rPr lang="zh-CN" sz="2800" b="1">
                          <a:effectLst/>
                          <a:latin typeface="Arial"/>
                          <a:ea typeface="宋体"/>
                          <a:cs typeface="Times New Roman"/>
                        </a:rPr>
                        <a:t>基本意思</a:t>
                      </a:r>
                      <a:endParaRPr lang="en-US" sz="20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800" b="1">
                          <a:effectLst/>
                          <a:latin typeface="Arial"/>
                          <a:ea typeface="宋体"/>
                          <a:cs typeface="Times New Roman"/>
                        </a:rPr>
                        <a:t>从罪的永远刑罚中被拯救出来（一次得救，永远得救</a:t>
                      </a:r>
                      <a:endParaRPr lang="en-US" sz="20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800" b="1" u="sng">
                          <a:effectLst/>
                          <a:latin typeface="Arial"/>
                          <a:ea typeface="宋体"/>
                          <a:cs typeface="Times New Roman"/>
                        </a:rPr>
                        <a:t>知道</a:t>
                      </a:r>
                      <a:r>
                        <a:rPr lang="zh-CN" sz="2800" b="1">
                          <a:effectLst/>
                          <a:latin typeface="Arial"/>
                          <a:ea typeface="宋体"/>
                          <a:cs typeface="Times New Roman"/>
                        </a:rPr>
                        <a:t>我们是从罪的永远刑罚中获得拯救</a:t>
                      </a:r>
                      <a:r>
                        <a:rPr lang="zh-CN" sz="2800" b="1">
                          <a:effectLst/>
                          <a:latin typeface="Times"/>
                          <a:ea typeface="Arial"/>
                          <a:cs typeface="Times New Roman"/>
                        </a:rPr>
                        <a:t>  </a:t>
                      </a:r>
                      <a:endParaRPr lang="en-US" sz="2000">
                        <a:effectLst/>
                        <a:latin typeface="Times"/>
                        <a:ea typeface="Times"/>
                        <a:cs typeface="Times New Roman"/>
                      </a:endParaRPr>
                    </a:p>
                    <a:p>
                      <a:pPr>
                        <a:spcAft>
                          <a:spcPts val="0"/>
                        </a:spcAft>
                        <a:tabLst>
                          <a:tab pos="736600" algn="l"/>
                          <a:tab pos="1536700" algn="l"/>
                          <a:tab pos="4114800" algn="l"/>
                          <a:tab pos="5143500" algn="l"/>
                        </a:tabLst>
                      </a:pPr>
                      <a:r>
                        <a:rPr lang="en-US" sz="2800" b="1">
                          <a:effectLst/>
                          <a:latin typeface="Times"/>
                          <a:ea typeface="Times"/>
                          <a:cs typeface="Times New Roman"/>
                        </a:rPr>
                        <a:t> </a:t>
                      </a:r>
                      <a:endParaRPr lang="en-US" sz="20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25620">
                <a:tc>
                  <a:txBody>
                    <a:bodyPr/>
                    <a:lstStyle/>
                    <a:p>
                      <a:pPr>
                        <a:spcAft>
                          <a:spcPts val="0"/>
                        </a:spcAft>
                        <a:tabLst>
                          <a:tab pos="736600" algn="l"/>
                          <a:tab pos="1536700" algn="l"/>
                          <a:tab pos="4114800" algn="l"/>
                          <a:tab pos="5143500" algn="l"/>
                        </a:tabLst>
                      </a:pPr>
                      <a:r>
                        <a:rPr lang="zh-CN" sz="2800" b="1">
                          <a:effectLst/>
                          <a:latin typeface="Arial"/>
                          <a:ea typeface="宋体"/>
                          <a:cs typeface="Times New Roman"/>
                        </a:rPr>
                        <a:t>定义</a:t>
                      </a:r>
                      <a:endParaRPr lang="en-US" sz="20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en-US" sz="2800" b="1">
                          <a:effectLst/>
                          <a:latin typeface="Arial"/>
                          <a:ea typeface="Times"/>
                          <a:cs typeface="Times New Roman"/>
                        </a:rPr>
                        <a:t>“</a:t>
                      </a:r>
                      <a:r>
                        <a:rPr lang="zh-CN" sz="2800" b="1">
                          <a:effectLst/>
                          <a:latin typeface="Arial"/>
                          <a:ea typeface="宋体"/>
                          <a:cs typeface="Times New Roman"/>
                        </a:rPr>
                        <a:t>神的工作保证救恩的恩典，一旦得着，就永远不会失去</a:t>
                      </a:r>
                      <a:r>
                        <a:rPr lang="zh-CN" sz="2800" b="1">
                          <a:effectLst/>
                          <a:latin typeface="Times"/>
                          <a:ea typeface="Arial"/>
                          <a:cs typeface="Times New Roman"/>
                        </a:rPr>
                        <a:t> </a:t>
                      </a:r>
                      <a:r>
                        <a:rPr lang="en-US" sz="2800" b="1">
                          <a:effectLst/>
                          <a:latin typeface="Arial"/>
                          <a:ea typeface="Times"/>
                          <a:cs typeface="Times New Roman"/>
                        </a:rPr>
                        <a:t>” (Ryrie, </a:t>
                      </a:r>
                      <a:r>
                        <a:rPr lang="en-US" sz="2800" b="1" i="1">
                          <a:effectLst/>
                          <a:latin typeface="Arial"/>
                          <a:ea typeface="Times"/>
                          <a:cs typeface="Times New Roman"/>
                        </a:rPr>
                        <a:t>Basic Theology</a:t>
                      </a:r>
                      <a:r>
                        <a:rPr lang="en-US" sz="2800" b="1">
                          <a:effectLst/>
                          <a:latin typeface="Arial"/>
                          <a:ea typeface="Times"/>
                          <a:cs typeface="Times New Roman"/>
                        </a:rPr>
                        <a:t>, 328)</a:t>
                      </a:r>
                      <a:endParaRPr lang="en-US" sz="2000">
                        <a:effectLst/>
                        <a:latin typeface="Times"/>
                        <a:ea typeface="Times"/>
                        <a:cs typeface="Times New Roman"/>
                      </a:endParaRPr>
                    </a:p>
                    <a:p>
                      <a:pPr>
                        <a:spcAft>
                          <a:spcPts val="0"/>
                        </a:spcAft>
                        <a:tabLst>
                          <a:tab pos="736600" algn="l"/>
                          <a:tab pos="1536700" algn="l"/>
                          <a:tab pos="4114800" algn="l"/>
                          <a:tab pos="5143500" algn="l"/>
                        </a:tabLst>
                      </a:pPr>
                      <a:r>
                        <a:rPr lang="en-US" sz="2800" b="1">
                          <a:effectLst/>
                          <a:latin typeface="Times"/>
                          <a:ea typeface="Times"/>
                          <a:cs typeface="Times New Roman"/>
                        </a:rPr>
                        <a:t> </a:t>
                      </a:r>
                      <a:endParaRPr lang="en-US" sz="20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en-US" sz="2800" b="1" dirty="0">
                          <a:effectLst/>
                          <a:latin typeface="Arial"/>
                          <a:ea typeface="Times"/>
                          <a:cs typeface="Times New Roman"/>
                        </a:rPr>
                        <a:t>“</a:t>
                      </a:r>
                      <a:r>
                        <a:rPr lang="zh-CN" sz="2800" b="1" dirty="0">
                          <a:effectLst/>
                          <a:latin typeface="Arial"/>
                          <a:ea typeface="宋体"/>
                          <a:cs typeface="Times New Roman"/>
                        </a:rPr>
                        <a:t>认识永远保障或信者蒙保守的真理</a:t>
                      </a:r>
                      <a:r>
                        <a:rPr lang="en-US" sz="2800" b="1" dirty="0">
                          <a:effectLst/>
                          <a:latin typeface="Arial"/>
                          <a:ea typeface="Times"/>
                          <a:cs typeface="Times New Roman"/>
                        </a:rPr>
                        <a:t>” (Ryrie, </a:t>
                      </a:r>
                      <a:r>
                        <a:rPr lang="en-US" sz="2800" b="1" i="1" dirty="0">
                          <a:effectLst/>
                          <a:latin typeface="Arial"/>
                          <a:ea typeface="Times"/>
                          <a:cs typeface="Times New Roman"/>
                        </a:rPr>
                        <a:t>Basic Theology</a:t>
                      </a:r>
                      <a:r>
                        <a:rPr lang="en-US" sz="2800" b="1" dirty="0">
                          <a:effectLst/>
                          <a:latin typeface="Arial"/>
                          <a:ea typeface="Times"/>
                          <a:cs typeface="Times New Roman"/>
                        </a:rPr>
                        <a:t>, 328) </a:t>
                      </a:r>
                      <a:endParaRPr lang="en-US" sz="20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fontAlgn="base">
              <a:spcBef>
                <a:spcPct val="0"/>
              </a:spcBef>
              <a:spcAft>
                <a:spcPct val="0"/>
              </a:spcAft>
              <a:defRPr/>
            </a:pPr>
            <a:endParaRPr lang="en-US" sz="2400">
              <a:solidFill>
                <a:srgbClr val="000000"/>
              </a:solidFill>
              <a:latin typeface="Times New Roman" charset="0"/>
            </a:endParaRPr>
          </a:p>
        </p:txBody>
      </p:sp>
      <p:sp>
        <p:nvSpPr>
          <p:cNvPr id="356373" name="Text Box 123"/>
          <p:cNvSpPr txBox="1">
            <a:spLocks noChangeArrowheads="1"/>
          </p:cNvSpPr>
          <p:nvPr/>
        </p:nvSpPr>
        <p:spPr bwMode="auto">
          <a:xfrm>
            <a:off x="8243888" y="0"/>
            <a:ext cx="9128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en-US" b="1" dirty="0">
                <a:solidFill>
                  <a:srgbClr val="272776"/>
                </a:solidFill>
                <a:latin typeface="Arial" charset="0"/>
              </a:rPr>
              <a:t>155o</a:t>
            </a:r>
          </a:p>
        </p:txBody>
      </p:sp>
    </p:spTree>
    <p:extLst>
      <p:ext uri="{BB962C8B-B14F-4D97-AF65-F5344CB8AC3E}">
        <p14:creationId xmlns:p14="http://schemas.microsoft.com/office/powerpoint/2010/main" val="2233945738"/>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2"/>
          <p:cNvSpPr>
            <a:spLocks noGrp="1" noChangeArrowheads="1"/>
          </p:cNvSpPr>
          <p:nvPr>
            <p:ph type="title" idx="4294967295"/>
          </p:nvPr>
        </p:nvSpPr>
        <p:spPr>
          <a:xfrm>
            <a:off x="0" y="4445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kumimoji="0" lang="zh-CN" altLang="en-US" dirty="0">
                <a:solidFill>
                  <a:srgbClr val="FFFFFF"/>
                </a:solidFill>
                <a:latin typeface="Helvetica" charset="0"/>
                <a:ea typeface="ＭＳ Ｐゴシック" charset="0"/>
                <a:cs typeface="ＭＳ Ｐゴシック" charset="0"/>
              </a:rPr>
              <a:t>保障与确据的对比</a:t>
            </a:r>
            <a:endParaRPr lang="en-US" dirty="0">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2246062701"/>
              </p:ext>
            </p:extLst>
          </p:nvPr>
        </p:nvGraphicFramePr>
        <p:xfrm>
          <a:off x="34925" y="784225"/>
          <a:ext cx="9109074" cy="6136950"/>
        </p:xfrm>
        <a:graphic>
          <a:graphicData uri="http://schemas.openxmlformats.org/drawingml/2006/table">
            <a:tbl>
              <a:tblPr/>
              <a:tblGrid>
                <a:gridCol w="2232387">
                  <a:extLst>
                    <a:ext uri="{9D8B030D-6E8A-4147-A177-3AD203B41FA5}">
                      <a16:colId xmlns:a16="http://schemas.microsoft.com/office/drawing/2014/main" val="20000"/>
                    </a:ext>
                  </a:extLst>
                </a:gridCol>
                <a:gridCol w="3240563">
                  <a:extLst>
                    <a:ext uri="{9D8B030D-6E8A-4147-A177-3AD203B41FA5}">
                      <a16:colId xmlns:a16="http://schemas.microsoft.com/office/drawing/2014/main" val="20001"/>
                    </a:ext>
                  </a:extLst>
                </a:gridCol>
                <a:gridCol w="3636124">
                  <a:extLst>
                    <a:ext uri="{9D8B030D-6E8A-4147-A177-3AD203B41FA5}">
                      <a16:colId xmlns:a16="http://schemas.microsoft.com/office/drawing/2014/main" val="20002"/>
                    </a:ext>
                  </a:extLst>
                </a:gridCol>
              </a:tblGrid>
              <a:tr h="721877">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8" marB="45718"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tabLst>
                          <a:tab pos="736600" algn="l"/>
                          <a:tab pos="1536700" algn="l"/>
                          <a:tab pos="4114800" algn="l"/>
                          <a:tab pos="5143500" algn="l"/>
                        </a:tabLst>
                      </a:pPr>
                      <a:r>
                        <a:rPr lang="zh-CN" sz="3200" b="1" dirty="0">
                          <a:solidFill>
                            <a:srgbClr val="FFFFFF"/>
                          </a:solidFill>
                          <a:effectLst/>
                          <a:latin typeface="Arial"/>
                          <a:ea typeface="宋体"/>
                          <a:cs typeface="Times New Roman"/>
                        </a:rPr>
                        <a:t>永远的保障</a:t>
                      </a:r>
                      <a:endParaRPr lang="en-US" sz="18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tabLst>
                          <a:tab pos="736600" algn="l"/>
                          <a:tab pos="1536700" algn="l"/>
                          <a:tab pos="4114800" algn="l"/>
                          <a:tab pos="5143500" algn="l"/>
                        </a:tabLst>
                      </a:pPr>
                      <a:r>
                        <a:rPr lang="zh-CN" sz="3200" b="1" dirty="0">
                          <a:solidFill>
                            <a:srgbClr val="FFFFFF"/>
                          </a:solidFill>
                          <a:effectLst/>
                          <a:latin typeface="Arial"/>
                          <a:ea typeface="宋体"/>
                          <a:cs typeface="Times New Roman"/>
                        </a:rPr>
                        <a:t>得救的确据</a:t>
                      </a:r>
                      <a:endParaRPr lang="en-US" sz="18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84436">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圣灵的工作</a:t>
                      </a:r>
                      <a:endParaRPr lang="en-US" sz="18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印记</a:t>
                      </a:r>
                      <a:r>
                        <a:rPr lang="en-US" sz="2400" b="1">
                          <a:effectLst/>
                          <a:latin typeface="Arial"/>
                          <a:ea typeface="Times"/>
                          <a:cs typeface="Times New Roman"/>
                        </a:rPr>
                        <a:t> (</a:t>
                      </a:r>
                      <a:r>
                        <a:rPr lang="zh-CN" sz="2400" b="1">
                          <a:effectLst/>
                          <a:latin typeface="Arial"/>
                          <a:ea typeface="宋体"/>
                          <a:cs typeface="Times New Roman"/>
                        </a:rPr>
                        <a:t>弗</a:t>
                      </a:r>
                      <a:r>
                        <a:rPr lang="en-US" sz="2400" b="1">
                          <a:effectLst/>
                          <a:latin typeface="Arial"/>
                          <a:ea typeface="Times"/>
                          <a:cs typeface="Times New Roman"/>
                        </a:rPr>
                        <a:t> 1:13-14)</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同证</a:t>
                      </a:r>
                      <a:r>
                        <a:rPr lang="en-US" sz="2400" b="1">
                          <a:effectLst/>
                          <a:latin typeface="Arial"/>
                          <a:ea typeface="Times"/>
                          <a:cs typeface="Times New Roman"/>
                        </a:rPr>
                        <a:t> (</a:t>
                      </a:r>
                      <a:r>
                        <a:rPr lang="zh-CN" sz="2400" b="1">
                          <a:effectLst/>
                          <a:latin typeface="Arial"/>
                          <a:ea typeface="宋体"/>
                          <a:cs typeface="Times New Roman"/>
                        </a:rPr>
                        <a:t>罗</a:t>
                      </a:r>
                      <a:r>
                        <a:rPr lang="en-US" sz="2400" b="1">
                          <a:effectLst/>
                          <a:latin typeface="Arial"/>
                          <a:ea typeface="Times"/>
                          <a:cs typeface="Times New Roman"/>
                        </a:rPr>
                        <a:t>8:15-17)</a:t>
                      </a:r>
                      <a:endParaRPr lang="en-US" sz="1800">
                        <a:effectLst/>
                        <a:latin typeface="Times"/>
                        <a:ea typeface="Times"/>
                        <a:cs typeface="Times New Roman"/>
                      </a:endParaRPr>
                    </a:p>
                    <a:p>
                      <a:pPr>
                        <a:spcAft>
                          <a:spcPts val="0"/>
                        </a:spcAft>
                        <a:tabLst>
                          <a:tab pos="736600" algn="l"/>
                          <a:tab pos="1536700" algn="l"/>
                          <a:tab pos="4114800" algn="l"/>
                          <a:tab pos="5143500" algn="l"/>
                        </a:tabLst>
                      </a:pPr>
                      <a:r>
                        <a:rPr lang="en-US" sz="2400" b="1">
                          <a:effectLst/>
                          <a:latin typeface="Times"/>
                          <a:ea typeface="Times"/>
                          <a:cs typeface="Times New Roman"/>
                        </a:rPr>
                        <a:t> </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0337">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信徒的</a:t>
                      </a:r>
                      <a:r>
                        <a:rPr lang="en-US" sz="2400" b="1">
                          <a:effectLst/>
                          <a:latin typeface="Arial"/>
                          <a:ea typeface="Times"/>
                          <a:cs typeface="Times New Roman"/>
                        </a:rPr>
                        <a:t>…</a:t>
                      </a:r>
                      <a:endParaRPr lang="en-US" sz="18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神儿女的地位</a:t>
                      </a:r>
                      <a:r>
                        <a:rPr lang="zh-CN" sz="2400" b="1">
                          <a:effectLst/>
                          <a:latin typeface="Times"/>
                          <a:ea typeface="Arial"/>
                          <a:cs typeface="Times New Roman"/>
                        </a:rPr>
                        <a:t> </a:t>
                      </a:r>
                      <a:r>
                        <a:rPr lang="en-US" sz="2400" b="1">
                          <a:effectLst/>
                          <a:latin typeface="Arial"/>
                          <a:ea typeface="Times"/>
                          <a:cs typeface="Times New Roman"/>
                        </a:rPr>
                        <a:t>(</a:t>
                      </a:r>
                      <a:r>
                        <a:rPr lang="zh-CN" sz="2400" b="1">
                          <a:effectLst/>
                          <a:latin typeface="Arial"/>
                          <a:ea typeface="宋体"/>
                          <a:cs typeface="Times New Roman"/>
                        </a:rPr>
                        <a:t>罗</a:t>
                      </a:r>
                      <a:r>
                        <a:rPr lang="en-US" sz="2400" b="1">
                          <a:effectLst/>
                          <a:latin typeface="Arial"/>
                          <a:ea typeface="Times"/>
                          <a:cs typeface="Times New Roman"/>
                        </a:rPr>
                        <a:t>8:16b)</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信心的操练</a:t>
                      </a:r>
                      <a:r>
                        <a:rPr lang="zh-CN" sz="2400" b="1">
                          <a:effectLst/>
                          <a:latin typeface="Times"/>
                          <a:ea typeface="Arial"/>
                          <a:cs typeface="Times New Roman"/>
                        </a:rPr>
                        <a:t> </a:t>
                      </a:r>
                      <a:r>
                        <a:rPr lang="en-US" sz="2400" b="1">
                          <a:effectLst/>
                          <a:latin typeface="Arial"/>
                          <a:ea typeface="Times"/>
                          <a:cs typeface="Times New Roman"/>
                        </a:rPr>
                        <a:t>(</a:t>
                      </a:r>
                      <a:r>
                        <a:rPr lang="zh-CN" sz="2400" b="1">
                          <a:effectLst/>
                          <a:latin typeface="Arial"/>
                          <a:ea typeface="宋体"/>
                          <a:cs typeface="Times New Roman"/>
                        </a:rPr>
                        <a:t>罗</a:t>
                      </a:r>
                      <a:r>
                        <a:rPr lang="en-US" sz="2400" b="1">
                          <a:effectLst/>
                          <a:latin typeface="Arial"/>
                          <a:ea typeface="Times"/>
                          <a:cs typeface="Times New Roman"/>
                        </a:rPr>
                        <a:t>8:16a)</a:t>
                      </a:r>
                      <a:endParaRPr lang="en-US" sz="1800">
                        <a:effectLst/>
                        <a:latin typeface="Times"/>
                        <a:ea typeface="Times"/>
                        <a:cs typeface="Times New Roman"/>
                      </a:endParaRPr>
                    </a:p>
                    <a:p>
                      <a:pPr>
                        <a:spcAft>
                          <a:spcPts val="0"/>
                        </a:spcAft>
                        <a:tabLst>
                          <a:tab pos="736600" algn="l"/>
                          <a:tab pos="1536700" algn="l"/>
                          <a:tab pos="4114800" algn="l"/>
                          <a:tab pos="5143500" algn="l"/>
                        </a:tabLst>
                      </a:pPr>
                      <a:r>
                        <a:rPr lang="en-US" sz="2400" b="1">
                          <a:effectLst/>
                          <a:latin typeface="Times"/>
                          <a:ea typeface="Times"/>
                          <a:cs typeface="Times New Roman"/>
                        </a:rPr>
                        <a:t> </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0337">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领受者</a:t>
                      </a:r>
                      <a:endParaRPr lang="en-US" sz="18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所有基督徒都能得到</a:t>
                      </a:r>
                      <a:r>
                        <a:rPr lang="en-US" sz="2400" b="1">
                          <a:effectLst/>
                          <a:latin typeface="Arial"/>
                          <a:ea typeface="宋体"/>
                          <a:cs typeface="Times New Roman"/>
                        </a:rPr>
                        <a:t>  </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一些基督徒怀疑</a:t>
                      </a:r>
                      <a:r>
                        <a:rPr lang="zh-CN" sz="2400" b="1">
                          <a:effectLst/>
                          <a:latin typeface="Times"/>
                          <a:ea typeface="Arial"/>
                          <a:cs typeface="Times New Roman"/>
                        </a:rPr>
                        <a:t> </a:t>
                      </a:r>
                      <a:endParaRPr lang="en-US" sz="1800">
                        <a:effectLst/>
                        <a:latin typeface="Times"/>
                        <a:ea typeface="Times"/>
                        <a:cs typeface="Times New Roman"/>
                      </a:endParaRPr>
                    </a:p>
                    <a:p>
                      <a:pPr>
                        <a:spcAft>
                          <a:spcPts val="0"/>
                        </a:spcAft>
                        <a:tabLst>
                          <a:tab pos="736600" algn="l"/>
                          <a:tab pos="1536700" algn="l"/>
                          <a:tab pos="4114800" algn="l"/>
                          <a:tab pos="5143500" algn="l"/>
                        </a:tabLst>
                      </a:pPr>
                      <a:r>
                        <a:rPr lang="en-US" sz="2400" b="1">
                          <a:effectLst/>
                          <a:latin typeface="Times"/>
                          <a:ea typeface="Times"/>
                          <a:cs typeface="Times New Roman"/>
                        </a:rPr>
                        <a:t> </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60674">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永恒</a:t>
                      </a:r>
                      <a:endParaRPr lang="en-US" sz="18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不会失去</a:t>
                      </a:r>
                      <a:r>
                        <a:rPr lang="en-US" sz="2400" b="1">
                          <a:effectLst/>
                          <a:latin typeface="Arial"/>
                          <a:ea typeface="Times"/>
                          <a:cs typeface="Times New Roman"/>
                        </a:rPr>
                        <a:t>(</a:t>
                      </a:r>
                      <a:r>
                        <a:rPr lang="zh-CN" sz="2400" b="1">
                          <a:effectLst/>
                          <a:latin typeface="Arial"/>
                          <a:ea typeface="宋体"/>
                          <a:cs typeface="Times New Roman"/>
                        </a:rPr>
                        <a:t>约</a:t>
                      </a:r>
                      <a:r>
                        <a:rPr lang="en-US" sz="2400" b="1">
                          <a:effectLst/>
                          <a:latin typeface="Arial"/>
                          <a:ea typeface="Times"/>
                          <a:cs typeface="Times New Roman"/>
                        </a:rPr>
                        <a:t>6:39-40; 10:27-29; </a:t>
                      </a:r>
                      <a:r>
                        <a:rPr lang="zh-CN" sz="2400" b="1">
                          <a:effectLst/>
                          <a:latin typeface="Arial"/>
                          <a:ea typeface="宋体"/>
                          <a:cs typeface="Times New Roman"/>
                        </a:rPr>
                        <a:t>罗</a:t>
                      </a:r>
                      <a:r>
                        <a:rPr lang="en-US" sz="2400" b="1">
                          <a:effectLst/>
                          <a:latin typeface="Arial"/>
                          <a:ea typeface="Times"/>
                          <a:cs typeface="Times New Roman"/>
                        </a:rPr>
                        <a:t>8:30, 38-39; </a:t>
                      </a:r>
                      <a:r>
                        <a:rPr lang="zh-CN" sz="2400" b="1">
                          <a:effectLst/>
                          <a:latin typeface="Arial"/>
                          <a:ea typeface="宋体"/>
                          <a:cs typeface="Times New Roman"/>
                        </a:rPr>
                        <a:t>希</a:t>
                      </a:r>
                      <a:r>
                        <a:rPr lang="en-US" sz="2400" b="1">
                          <a:effectLst/>
                          <a:latin typeface="Arial"/>
                          <a:ea typeface="Times"/>
                          <a:cs typeface="Times New Roman"/>
                        </a:rPr>
                        <a:t>7:25)</a:t>
                      </a:r>
                      <a:endParaRPr lang="en-US" sz="1800">
                        <a:effectLst/>
                        <a:latin typeface="Times"/>
                        <a:ea typeface="Times"/>
                        <a:cs typeface="Times New Roman"/>
                      </a:endParaRPr>
                    </a:p>
                    <a:p>
                      <a:pPr>
                        <a:spcAft>
                          <a:spcPts val="0"/>
                        </a:spcAft>
                        <a:tabLst>
                          <a:tab pos="736600" algn="l"/>
                          <a:tab pos="1536700" algn="l"/>
                          <a:tab pos="4114800" algn="l"/>
                          <a:tab pos="5143500" algn="l"/>
                        </a:tabLst>
                      </a:pPr>
                      <a:r>
                        <a:rPr lang="en-US" sz="2400" b="1">
                          <a:effectLst/>
                          <a:latin typeface="Times"/>
                          <a:ea typeface="Times"/>
                          <a:cs typeface="Times New Roman"/>
                        </a:rPr>
                        <a:t> </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可能会失去</a:t>
                      </a:r>
                      <a:r>
                        <a:rPr lang="en-US" sz="2400" b="1">
                          <a:effectLst/>
                          <a:latin typeface="Arial"/>
                          <a:ea typeface="Times"/>
                          <a:cs typeface="Times New Roman"/>
                        </a:rPr>
                        <a:t>(</a:t>
                      </a:r>
                      <a:r>
                        <a:rPr lang="zh-CN" sz="2400" b="1">
                          <a:effectLst/>
                          <a:latin typeface="Arial"/>
                          <a:ea typeface="宋体"/>
                          <a:cs typeface="Times New Roman"/>
                        </a:rPr>
                        <a:t>因此约翰写了约壹</a:t>
                      </a:r>
                      <a:r>
                        <a:rPr lang="en-US" sz="2400" b="1">
                          <a:effectLst/>
                          <a:latin typeface="Arial"/>
                          <a:ea typeface="Times"/>
                          <a:cs typeface="Times New Roman"/>
                        </a:rPr>
                        <a:t> 5:11-13)</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57473">
                <a:tc>
                  <a:txBody>
                    <a:bodyPr/>
                    <a:lstStyle/>
                    <a:p>
                      <a:pPr>
                        <a:spcAft>
                          <a:spcPts val="0"/>
                        </a:spcAft>
                        <a:tabLst>
                          <a:tab pos="736600" algn="l"/>
                          <a:tab pos="1536700" algn="l"/>
                          <a:tab pos="4114800" algn="l"/>
                          <a:tab pos="5143500" algn="l"/>
                        </a:tabLst>
                      </a:pPr>
                      <a:r>
                        <a:rPr lang="zh-CN" sz="2400" b="1">
                          <a:effectLst/>
                          <a:latin typeface="Arial"/>
                          <a:ea typeface="宋体"/>
                          <a:cs typeface="Times New Roman"/>
                        </a:rPr>
                        <a:t>赞美诗</a:t>
                      </a:r>
                      <a:endParaRPr lang="en-US" sz="1800">
                        <a:effectLst/>
                        <a:latin typeface="Times"/>
                        <a:ea typeface="Times"/>
                        <a:cs typeface="Times New Roman"/>
                      </a:endParaRPr>
                    </a:p>
                  </a:txBody>
                  <a:tcPr marL="68580" marR="68580"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en-US" sz="2400" b="1">
                          <a:effectLst/>
                          <a:latin typeface="Arial"/>
                          <a:ea typeface="Times"/>
                          <a:cs typeface="Times New Roman"/>
                        </a:rPr>
                        <a:t>“</a:t>
                      </a:r>
                      <a:r>
                        <a:rPr lang="zh-CN" sz="2400" b="1">
                          <a:effectLst/>
                          <a:latin typeface="Arial"/>
                          <a:ea typeface="宋体"/>
                          <a:cs typeface="Times New Roman"/>
                        </a:rPr>
                        <a:t>我知我所信的是谁</a:t>
                      </a:r>
                      <a:r>
                        <a:rPr lang="zh-CN" sz="2400" b="1">
                          <a:effectLst/>
                          <a:latin typeface="Times"/>
                          <a:ea typeface="Arial"/>
                          <a:cs typeface="Times New Roman"/>
                        </a:rPr>
                        <a:t> </a:t>
                      </a:r>
                      <a:r>
                        <a:rPr lang="en-US" sz="2400" b="1">
                          <a:effectLst/>
                          <a:latin typeface="Arial"/>
                          <a:ea typeface="Times"/>
                          <a:cs typeface="Times New Roman"/>
                        </a:rPr>
                        <a:t>”</a:t>
                      </a:r>
                      <a:endParaRPr lang="en-US" sz="180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tabLst>
                          <a:tab pos="736600" algn="l"/>
                          <a:tab pos="1536700" algn="l"/>
                          <a:tab pos="4114800" algn="l"/>
                          <a:tab pos="5143500" algn="l"/>
                        </a:tabLst>
                      </a:pPr>
                      <a:r>
                        <a:rPr lang="en-US" sz="2400" b="1" dirty="0">
                          <a:effectLst/>
                          <a:latin typeface="Arial"/>
                          <a:ea typeface="Times"/>
                          <a:cs typeface="Times New Roman"/>
                        </a:rPr>
                        <a:t>“</a:t>
                      </a:r>
                      <a:r>
                        <a:rPr lang="zh-CN" sz="2400" b="1" dirty="0">
                          <a:effectLst/>
                          <a:latin typeface="Arial"/>
                          <a:ea typeface="宋体"/>
                          <a:cs typeface="Times New Roman"/>
                        </a:rPr>
                        <a:t>有福的确据</a:t>
                      </a:r>
                      <a:r>
                        <a:rPr lang="zh-CN" sz="2400" b="1" dirty="0">
                          <a:effectLst/>
                          <a:latin typeface="Times"/>
                          <a:ea typeface="Arial"/>
                          <a:cs typeface="Times New Roman"/>
                        </a:rPr>
                        <a:t> </a:t>
                      </a:r>
                      <a:r>
                        <a:rPr lang="en-US" sz="2400" b="1" dirty="0">
                          <a:effectLst/>
                          <a:latin typeface="Arial"/>
                          <a:ea typeface="Times"/>
                          <a:cs typeface="Times New Roman"/>
                        </a:rPr>
                        <a:t>” (#367)</a:t>
                      </a:r>
                      <a:endParaRPr lang="en-US" sz="1800" dirty="0">
                        <a:effectLst/>
                        <a:latin typeface="Times"/>
                        <a:ea typeface="Times"/>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fontAlgn="base">
              <a:spcBef>
                <a:spcPct val="0"/>
              </a:spcBef>
              <a:spcAft>
                <a:spcPct val="0"/>
              </a:spcAft>
              <a:defRPr/>
            </a:pPr>
            <a:endParaRPr lang="en-US" sz="2400">
              <a:solidFill>
                <a:srgbClr val="000000"/>
              </a:solidFill>
              <a:latin typeface="Times New Roman" charset="0"/>
            </a:endParaRPr>
          </a:p>
        </p:txBody>
      </p:sp>
      <p:sp>
        <p:nvSpPr>
          <p:cNvPr id="357409" name="Text Box 123"/>
          <p:cNvSpPr txBox="1">
            <a:spLocks noChangeArrowheads="1"/>
          </p:cNvSpPr>
          <p:nvPr/>
        </p:nvSpPr>
        <p:spPr bwMode="auto">
          <a:xfrm>
            <a:off x="8243888" y="14288"/>
            <a:ext cx="91281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en-US" b="1" dirty="0">
                <a:solidFill>
                  <a:srgbClr val="F3F1E4"/>
                </a:solidFill>
                <a:latin typeface="Arial" charset="0"/>
                <a:cs typeface="Arial" charset="0"/>
              </a:rPr>
              <a:t>155o</a:t>
            </a:r>
          </a:p>
        </p:txBody>
      </p:sp>
    </p:spTree>
    <p:extLst>
      <p:ext uri="{BB962C8B-B14F-4D97-AF65-F5344CB8AC3E}">
        <p14:creationId xmlns:p14="http://schemas.microsoft.com/office/powerpoint/2010/main" val="44830692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6897" name="Picture 3" descr="Gen 3 Fall Result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83976" y="105544"/>
            <a:ext cx="7772400" cy="803176"/>
          </a:xfrm>
        </p:spPr>
        <p:txBody>
          <a:bodyPr/>
          <a:lstStyle/>
          <a:p>
            <a:pPr>
              <a:defRPr/>
            </a:pPr>
            <a:r>
              <a:rPr lang="zh-CN" altLang="en-US" dirty="0">
                <a:solidFill>
                  <a:srgbClr val="F2D499"/>
                </a:solidFill>
                <a:effectLst>
                  <a:glow rad="101600">
                    <a:srgbClr val="000000">
                      <a:alpha val="75000"/>
                    </a:srgbClr>
                  </a:glow>
                </a:effectLst>
              </a:rPr>
              <a:t>罪的结果</a:t>
            </a:r>
            <a:endParaRPr lang="en-US" dirty="0">
              <a:solidFill>
                <a:srgbClr val="F2D499"/>
              </a:solidFill>
              <a:effectLst>
                <a:glow rad="101600">
                  <a:srgbClr val="000000">
                    <a:alpha val="75000"/>
                  </a:srgbClr>
                </a:glow>
              </a:effectLst>
            </a:endParaRPr>
          </a:p>
        </p:txBody>
      </p:sp>
      <p:sp>
        <p:nvSpPr>
          <p:cNvPr id="3" name="Title 1"/>
          <p:cNvSpPr txBox="1">
            <a:spLocks/>
          </p:cNvSpPr>
          <p:nvPr/>
        </p:nvSpPr>
        <p:spPr bwMode="auto">
          <a:xfrm>
            <a:off x="611560" y="1268760"/>
            <a:ext cx="8208912" cy="5112568"/>
          </a:xfrm>
          <a:prstGeom prst="rect">
            <a:avLst/>
          </a:prstGeom>
          <a:noFill/>
          <a:ln w="9525">
            <a:noFill/>
            <a:miter lim="800000"/>
            <a:headEnd/>
            <a:tailEnd/>
          </a:ln>
        </p:spPr>
        <p:txBody>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571500" indent="-571500">
              <a:buFont typeface="Arial"/>
              <a:buChar char="•"/>
              <a:defRPr/>
            </a:pPr>
            <a:r>
              <a:rPr lang="zh-CN" altLang="en-US" sz="3600" u="sng"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内疚</a:t>
            </a:r>
            <a:r>
              <a:rPr 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 “</a:t>
            </a:r>
            <a:r>
              <a:rPr lang="zh-TW" alt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他 们 二 人 的 眼 睛 就 明 亮 了 ， 才 知 道 自 己 是 赤 身 露 体 ， 便 拿 无 花 果 树 的 叶 子 为 自 己 编 作 裙 子 。</a:t>
            </a:r>
            <a:r>
              <a:rPr 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 (</a:t>
            </a:r>
            <a:r>
              <a:rPr lang="zh-CN" alt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创</a:t>
            </a:r>
            <a:r>
              <a:rPr 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 3:7</a:t>
            </a:r>
            <a:r>
              <a:rPr lang="en-US" sz="28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 </a:t>
            </a:r>
            <a:r>
              <a:rPr 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a:t>
            </a:r>
          </a:p>
          <a:p>
            <a:pPr marL="571500" indent="-571500">
              <a:buFont typeface="Arial"/>
              <a:buChar char="•"/>
              <a:defRPr/>
            </a:pPr>
            <a:r>
              <a:rPr lang="zh-CN" altLang="en-US" sz="3600" u="sng"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与神隔绝</a:t>
            </a:r>
            <a:r>
              <a:rPr 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 </a:t>
            </a:r>
            <a:r>
              <a:rPr lang="zh-CN" alt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亚当</a:t>
            </a:r>
            <a:r>
              <a:rPr lang="zh-TW" alt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藏 在 园 里 </a:t>
            </a:r>
            <a:r>
              <a:rPr 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a:t>
            </a:r>
            <a:r>
              <a:rPr lang="zh-CN" alt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创</a:t>
            </a:r>
            <a:r>
              <a:rPr 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 3:8)</a:t>
            </a:r>
          </a:p>
          <a:p>
            <a:pPr marL="571500" indent="-571500">
              <a:buFont typeface="Arial"/>
              <a:buChar char="•"/>
              <a:defRPr/>
            </a:pPr>
            <a:r>
              <a:rPr lang="zh-CN" altLang="en-US" sz="3600" u="sng"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死亡</a:t>
            </a:r>
            <a:r>
              <a:rPr 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 “</a:t>
            </a:r>
            <a:r>
              <a:rPr lang="zh-TW" alt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latin typeface="华文细黑"/>
                <a:ea typeface="华文细黑"/>
                <a:cs typeface="华文细黑"/>
              </a:rPr>
              <a:t>因为你吃的日子必定死</a:t>
            </a:r>
            <a:r>
              <a:rPr 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 </a:t>
            </a:r>
          </a:p>
          <a:p>
            <a:pPr>
              <a:defRPr/>
            </a:pPr>
            <a:r>
              <a:rPr 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     (</a:t>
            </a:r>
            <a:r>
              <a:rPr lang="zh-CN" alt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创</a:t>
            </a:r>
            <a:r>
              <a:rPr lang="en-US" sz="3600" dirty="0">
                <a:ln w="18415" cmpd="sng">
                  <a:solidFill>
                    <a:srgbClr val="FFFFFF"/>
                  </a:solidFill>
                  <a:prstDash val="solid"/>
                </a:ln>
                <a:solidFill>
                  <a:srgbClr val="F2D499"/>
                </a:solidFill>
                <a:effectLst>
                  <a:glow rad="101600">
                    <a:srgbClr val="000000">
                      <a:alpha val="75000"/>
                    </a:srgbClr>
                  </a:glow>
                  <a:outerShdw blurRad="63500" dir="3600000" algn="tl" rotWithShape="0">
                    <a:srgbClr val="000000">
                      <a:alpha val="70000"/>
                    </a:srgbClr>
                  </a:outerShdw>
                </a:effectLst>
              </a:rPr>
              <a:t>. 2:17)</a:t>
            </a:r>
          </a:p>
        </p:txBody>
      </p:sp>
    </p:spTree>
    <p:extLst>
      <p:ext uri="{BB962C8B-B14F-4D97-AF65-F5344CB8AC3E}">
        <p14:creationId xmlns:p14="http://schemas.microsoft.com/office/powerpoint/2010/main" val="339382598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1/7</a:t>
            </a:r>
          </a:p>
        </p:txBody>
      </p:sp>
      <p:pic>
        <p:nvPicPr>
          <p:cNvPr id="658434" name="Picture 3" descr="Fire &amp; Ice 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Text Box 4"/>
          <p:cNvSpPr txBox="1">
            <a:spLocks noChangeArrowheads="1"/>
          </p:cNvSpPr>
          <p:nvPr/>
        </p:nvSpPr>
        <p:spPr bwMode="auto">
          <a:xfrm>
            <a:off x="1835150" y="2708275"/>
            <a:ext cx="5338763" cy="2062163"/>
          </a:xfrm>
          <a:prstGeom prst="rect">
            <a:avLst/>
          </a:prstGeom>
          <a:noFill/>
          <a:ln w="9525">
            <a:noFill/>
            <a:miter lim="800000"/>
            <a:headEnd/>
            <a:tailEnd/>
          </a:ln>
          <a:effectLst>
            <a:outerShdw blurRad="63500" dist="38099" dir="2700000" algn="ctr" rotWithShape="0">
              <a:schemeClr val="tx1">
                <a:alpha val="74997"/>
              </a:schemeClr>
            </a:outerShdw>
          </a:effectLst>
        </p:spPr>
        <p:txBody>
          <a:bodyPr wrap="none">
            <a:spAutoFit/>
          </a:bodyPr>
          <a:lstStyle/>
          <a:p>
            <a:pPr algn="ctr" fontAlgn="base">
              <a:spcBef>
                <a:spcPct val="0"/>
              </a:spcBef>
              <a:spcAft>
                <a:spcPct val="0"/>
              </a:spcAft>
              <a:defRPr/>
            </a:pPr>
            <a:r>
              <a:rPr lang="zh-TW" altLang="en-US" sz="8000" b="1" dirty="0">
                <a:solidFill>
                  <a:srgbClr val="FFFFFF"/>
                </a:solidFill>
                <a:latin typeface="Arial" charset="0"/>
              </a:rPr>
              <a:t>有福的确据</a:t>
            </a:r>
            <a:endParaRPr lang="en-US" altLang="zh-TW" sz="8000" b="1" dirty="0">
              <a:solidFill>
                <a:srgbClr val="FFFFFF"/>
              </a:solidFill>
              <a:latin typeface="Arial" charset="0"/>
            </a:endParaRPr>
          </a:p>
          <a:p>
            <a:pPr algn="ctr" fontAlgn="base">
              <a:spcBef>
                <a:spcPct val="0"/>
              </a:spcBef>
              <a:spcAft>
                <a:spcPct val="0"/>
              </a:spcAft>
              <a:defRPr/>
            </a:pPr>
            <a:r>
              <a:rPr lang="en-US" sz="4800" b="1" dirty="0">
                <a:solidFill>
                  <a:srgbClr val="FFFFFF"/>
                </a:solidFill>
                <a:latin typeface="Arial" charset="0"/>
              </a:rPr>
              <a:t>Fanny Crosby</a:t>
            </a:r>
          </a:p>
        </p:txBody>
      </p:sp>
    </p:spTree>
    <p:extLst>
      <p:ext uri="{BB962C8B-B14F-4D97-AF65-F5344CB8AC3E}">
        <p14:creationId xmlns:p14="http://schemas.microsoft.com/office/powerpoint/2010/main" val="2087849517"/>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2"/>
          <p:cNvSpPr>
            <a:spLocks noGrp="1" noChangeArrowheads="1"/>
          </p:cNvSpPr>
          <p:nvPr>
            <p:ph type="title" idx="4294967295"/>
          </p:nvPr>
        </p:nvSpPr>
        <p:spPr/>
        <p:txBody>
          <a:bodyPr/>
          <a:lstStyle/>
          <a:p>
            <a:pPr eaLnBrk="1" hangingPunct="1"/>
            <a:r>
              <a:rPr lang="en-US" altLang="zh-CN" sz="6000">
                <a:latin typeface="Helvetica" charset="0"/>
                <a:ea typeface="ＭＳ Ｐゴシック" charset="0"/>
                <a:cs typeface="ＭＳ Ｐゴシック" charset="0"/>
              </a:rPr>
              <a:t>Blessed Assurance 2/7</a:t>
            </a:r>
          </a:p>
        </p:txBody>
      </p:sp>
      <p:pic>
        <p:nvPicPr>
          <p:cNvPr id="659458" name="Picture 3" descr="Fire &amp; Ice 023"/>
          <p:cNvPicPr>
            <a:picLocks noChangeAspect="1" noChangeArrowheads="1"/>
          </p:cNvPicPr>
          <p:nvPr/>
        </p:nvPicPr>
        <p:blipFill>
          <a:blip r:embed="rId2">
            <a:lum bright="-12000" contrast="-30000"/>
            <a:extLst>
              <a:ext uri="{28A0092B-C50C-407E-A947-70E740481C1C}">
                <a14:useLocalDpi xmlns:a14="http://schemas.microsoft.com/office/drawing/2010/main" val="0"/>
              </a:ext>
            </a:extLst>
          </a:blip>
          <a:srcRect/>
          <a:stretch>
            <a:fillRect/>
          </a:stretch>
        </p:blipFill>
        <p:spPr bwMode="auto">
          <a:xfrm>
            <a:off x="0" y="269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0" name="Text Box 4"/>
          <p:cNvSpPr txBox="1">
            <a:spLocks noChangeArrowheads="1"/>
          </p:cNvSpPr>
          <p:nvPr/>
        </p:nvSpPr>
        <p:spPr bwMode="auto">
          <a:xfrm>
            <a:off x="1331640" y="2420888"/>
            <a:ext cx="6505575" cy="3046413"/>
          </a:xfrm>
          <a:prstGeom prst="rect">
            <a:avLst/>
          </a:prstGeom>
          <a:noFill/>
          <a:ln w="9525">
            <a:noFill/>
            <a:miter lim="800000"/>
            <a:headEnd/>
            <a:tailEnd/>
          </a:ln>
          <a:effectLst>
            <a:outerShdw blurRad="63500" dist="38099" dir="2700000" algn="ctr" rotWithShape="0">
              <a:schemeClr val="tx1">
                <a:alpha val="74997"/>
              </a:scheme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defRPr/>
            </a:pPr>
            <a:r>
              <a:rPr lang="zh-CN" altLang="en-US" sz="4800" b="1">
                <a:solidFill>
                  <a:srgbClr val="FFFFFF"/>
                </a:solidFill>
                <a:latin typeface="Arial" charset="0"/>
                <a:ea typeface="ＭＳ Ｐゴシック" charset="0"/>
                <a:cs typeface="ＭＳ Ｐゴシック" charset="0"/>
              </a:rPr>
              <a:t>有福的确据</a:t>
            </a:r>
            <a:r>
              <a:rPr lang="en-US" altLang="zh-CN" sz="4800" b="1">
                <a:solidFill>
                  <a:srgbClr val="FFFFFF"/>
                </a:solidFill>
                <a:latin typeface="Arial" charset="0"/>
                <a:ea typeface="ＭＳ Ｐゴシック" charset="0"/>
                <a:cs typeface="ＭＳ Ｐゴシック" charset="0"/>
              </a:rPr>
              <a:t>,</a:t>
            </a:r>
            <a:r>
              <a:rPr lang="zh-CN" altLang="en-US" sz="4800" b="1">
                <a:solidFill>
                  <a:srgbClr val="FFFFFF"/>
                </a:solidFill>
                <a:latin typeface="Arial" charset="0"/>
                <a:ea typeface="ＭＳ Ｐゴシック" charset="0"/>
                <a:cs typeface="ＭＳ Ｐゴシック" charset="0"/>
              </a:rPr>
              <a:t>耶稣属我</a:t>
            </a:r>
            <a:r>
              <a:rPr lang="en-US" altLang="zh-CN" sz="4800" b="1">
                <a:solidFill>
                  <a:srgbClr val="FFFFFF"/>
                </a:solidFill>
                <a:latin typeface="Arial" charset="0"/>
                <a:ea typeface="ＭＳ Ｐゴシック" charset="0"/>
                <a:cs typeface="ＭＳ Ｐゴシック" charset="0"/>
              </a:rPr>
              <a:t>! </a:t>
            </a:r>
          </a:p>
          <a:p>
            <a:pPr algn="ctr" eaLnBrk="1" fontAlgn="base" hangingPunct="1">
              <a:spcBef>
                <a:spcPct val="0"/>
              </a:spcBef>
              <a:spcAft>
                <a:spcPct val="0"/>
              </a:spcAft>
              <a:defRPr/>
            </a:pPr>
            <a:r>
              <a:rPr lang="zh-CN" altLang="en-US" sz="4800" b="1">
                <a:solidFill>
                  <a:srgbClr val="FFFFFF"/>
                </a:solidFill>
                <a:latin typeface="Arial" charset="0"/>
                <a:ea typeface="ＭＳ Ｐゴシック" charset="0"/>
                <a:cs typeface="ＭＳ Ｐゴシック" charset="0"/>
              </a:rPr>
              <a:t>先尝主荣耀</a:t>
            </a:r>
            <a:r>
              <a:rPr lang="en-US" altLang="zh-CN" sz="4800" b="1">
                <a:solidFill>
                  <a:srgbClr val="FFFFFF"/>
                </a:solidFill>
                <a:latin typeface="Arial" charset="0"/>
                <a:ea typeface="ＭＳ Ｐゴシック" charset="0"/>
                <a:cs typeface="ＭＳ Ｐゴシック" charset="0"/>
              </a:rPr>
              <a:t>,</a:t>
            </a:r>
            <a:r>
              <a:rPr lang="zh-CN" altLang="en-US" sz="4800" b="1">
                <a:solidFill>
                  <a:srgbClr val="FFFFFF"/>
                </a:solidFill>
                <a:latin typeface="Arial" charset="0"/>
                <a:ea typeface="ＭＳ Ｐゴシック" charset="0"/>
                <a:cs typeface="ＭＳ Ｐゴシック" charset="0"/>
              </a:rPr>
              <a:t>何等喜乐</a:t>
            </a:r>
            <a:r>
              <a:rPr lang="en-US" altLang="zh-CN" sz="4800" b="1">
                <a:solidFill>
                  <a:srgbClr val="FFFFFF"/>
                </a:solidFill>
                <a:latin typeface="Arial" charset="0"/>
                <a:ea typeface="ＭＳ Ｐゴシック" charset="0"/>
                <a:cs typeface="ＭＳ Ｐゴシック" charset="0"/>
              </a:rPr>
              <a:t>! </a:t>
            </a:r>
          </a:p>
          <a:p>
            <a:pPr algn="ctr" eaLnBrk="1" fontAlgn="base" hangingPunct="1">
              <a:spcBef>
                <a:spcPct val="0"/>
              </a:spcBef>
              <a:spcAft>
                <a:spcPct val="0"/>
              </a:spcAft>
              <a:defRPr/>
            </a:pPr>
            <a:r>
              <a:rPr lang="zh-CN" altLang="en-US" sz="4800" b="1">
                <a:solidFill>
                  <a:srgbClr val="FFFFFF"/>
                </a:solidFill>
                <a:latin typeface="Arial" charset="0"/>
                <a:ea typeface="ＭＳ Ｐゴシック" charset="0"/>
                <a:cs typeface="ＭＳ Ｐゴシック" charset="0"/>
              </a:rPr>
              <a:t>得救的后嗣</a:t>
            </a:r>
            <a:r>
              <a:rPr lang="en-US" altLang="zh-CN" sz="4800" b="1">
                <a:solidFill>
                  <a:srgbClr val="FFFFFF"/>
                </a:solidFill>
                <a:latin typeface="Arial" charset="0"/>
                <a:ea typeface="ＭＳ Ｐゴシック" charset="0"/>
                <a:cs typeface="ＭＳ Ｐゴシック" charset="0"/>
              </a:rPr>
              <a:t>,</a:t>
            </a:r>
            <a:r>
              <a:rPr lang="zh-CN" altLang="en-US" sz="4800" b="1">
                <a:solidFill>
                  <a:srgbClr val="FFFFFF"/>
                </a:solidFill>
                <a:latin typeface="Arial" charset="0"/>
                <a:ea typeface="ＭＳ Ｐゴシック" charset="0"/>
                <a:cs typeface="ＭＳ Ｐゴシック" charset="0"/>
              </a:rPr>
              <a:t>救赎功成 </a:t>
            </a:r>
            <a:endParaRPr lang="en-US" altLang="zh-CN" sz="4800" b="1">
              <a:solidFill>
                <a:srgbClr val="FFFFFF"/>
              </a:solidFill>
              <a:latin typeface="Arial" charset="0"/>
              <a:ea typeface="ＭＳ Ｐゴシック" charset="0"/>
              <a:cs typeface="ＭＳ Ｐゴシック" charset="0"/>
            </a:endParaRPr>
          </a:p>
          <a:p>
            <a:pPr algn="ctr" eaLnBrk="1" fontAlgn="base" hangingPunct="1">
              <a:spcBef>
                <a:spcPct val="0"/>
              </a:spcBef>
              <a:spcAft>
                <a:spcPct val="0"/>
              </a:spcAft>
              <a:defRPr/>
            </a:pPr>
            <a:r>
              <a:rPr lang="zh-CN" altLang="en-US" sz="4800" b="1">
                <a:solidFill>
                  <a:srgbClr val="FFFFFF"/>
                </a:solidFill>
                <a:latin typeface="Arial" charset="0"/>
                <a:ea typeface="ＭＳ Ｐゴシック" charset="0"/>
                <a:cs typeface="ＭＳ Ｐゴシック" charset="0"/>
              </a:rPr>
              <a:t>由圣灵重生</a:t>
            </a:r>
            <a:r>
              <a:rPr lang="en-US" altLang="zh-CN" sz="4800" b="1">
                <a:solidFill>
                  <a:srgbClr val="FFFFFF"/>
                </a:solidFill>
                <a:latin typeface="Arial" charset="0"/>
                <a:ea typeface="ＭＳ Ｐゴシック" charset="0"/>
                <a:cs typeface="ＭＳ Ｐゴシック" charset="0"/>
              </a:rPr>
              <a:t>, </a:t>
            </a:r>
            <a:r>
              <a:rPr lang="zh-CN" altLang="en-US" sz="4800" b="1">
                <a:solidFill>
                  <a:srgbClr val="FFFFFF"/>
                </a:solidFill>
                <a:latin typeface="Arial" charset="0"/>
                <a:ea typeface="ＭＳ Ｐゴシック" charset="0"/>
                <a:cs typeface="ＭＳ Ｐゴシック" charset="0"/>
              </a:rPr>
              <a:t>宝血洗净。</a:t>
            </a:r>
            <a:endParaRPr lang="en-US" sz="4800" b="1">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24343768"/>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3/7</a:t>
            </a:r>
          </a:p>
        </p:txBody>
      </p:sp>
      <p:pic>
        <p:nvPicPr>
          <p:cNvPr id="660482" name="Picture 3" descr="Fire &amp; Ice 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4" name="Text Box 4"/>
          <p:cNvSpPr txBox="1">
            <a:spLocks noChangeArrowheads="1"/>
          </p:cNvSpPr>
          <p:nvPr/>
        </p:nvSpPr>
        <p:spPr bwMode="auto">
          <a:xfrm>
            <a:off x="1475656" y="2564904"/>
            <a:ext cx="6057900" cy="3046413"/>
          </a:xfrm>
          <a:prstGeom prst="rect">
            <a:avLst/>
          </a:prstGeom>
          <a:noFill/>
          <a:ln w="9525">
            <a:noFill/>
            <a:miter lim="800000"/>
            <a:headEnd/>
            <a:tailEnd/>
          </a:ln>
          <a:effectLst>
            <a:outerShdw blurRad="63500" dist="38099" dir="2700000" algn="ctr" rotWithShape="0">
              <a:schemeClr val="tx1">
                <a:alpha val="74997"/>
              </a:scheme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defRPr/>
            </a:pPr>
            <a:r>
              <a:rPr lang="zh-CN" altLang="en-US" sz="4800" b="1" dirty="0">
                <a:solidFill>
                  <a:srgbClr val="F3F1E4"/>
                </a:solidFill>
                <a:ea typeface="ＭＳ Ｐゴシック" charset="0"/>
                <a:cs typeface="ＭＳ Ｐゴシック" charset="0"/>
              </a:rPr>
              <a:t>这是我信息 我的诗歌 </a:t>
            </a:r>
            <a:endParaRPr lang="en-US" altLang="zh-CN" sz="4800" b="1" dirty="0">
              <a:solidFill>
                <a:srgbClr val="F3F1E4"/>
              </a:solidFill>
              <a:ea typeface="ＭＳ Ｐゴシック" charset="0"/>
              <a:cs typeface="ＭＳ Ｐゴシック" charset="0"/>
            </a:endParaRPr>
          </a:p>
          <a:p>
            <a:pPr algn="ctr" eaLnBrk="1" fontAlgn="base" hangingPunct="1">
              <a:spcBef>
                <a:spcPct val="0"/>
              </a:spcBef>
              <a:spcAft>
                <a:spcPct val="0"/>
              </a:spcAft>
              <a:defRPr/>
            </a:pPr>
            <a:r>
              <a:rPr lang="zh-CN" altLang="en-US" sz="4800" b="1" dirty="0">
                <a:solidFill>
                  <a:srgbClr val="F3F1E4"/>
                </a:solidFill>
                <a:ea typeface="ＭＳ Ｐゴシック" charset="0"/>
                <a:cs typeface="ＭＳ Ｐゴシック" charset="0"/>
              </a:rPr>
              <a:t>赞美我救主 昼夜唱和 </a:t>
            </a:r>
            <a:endParaRPr lang="en-US" altLang="zh-CN" sz="4800" b="1" dirty="0">
              <a:solidFill>
                <a:srgbClr val="F3F1E4"/>
              </a:solidFill>
              <a:ea typeface="ＭＳ Ｐゴシック" charset="0"/>
              <a:cs typeface="ＭＳ Ｐゴシック" charset="0"/>
            </a:endParaRPr>
          </a:p>
          <a:p>
            <a:pPr algn="ctr" eaLnBrk="1" fontAlgn="base" hangingPunct="1">
              <a:spcBef>
                <a:spcPct val="0"/>
              </a:spcBef>
              <a:spcAft>
                <a:spcPct val="0"/>
              </a:spcAft>
              <a:defRPr/>
            </a:pPr>
            <a:r>
              <a:rPr lang="zh-CN" altLang="en-US" sz="4800" b="1" dirty="0">
                <a:solidFill>
                  <a:srgbClr val="F3F1E4"/>
                </a:solidFill>
                <a:ea typeface="ＭＳ Ｐゴシック" charset="0"/>
                <a:cs typeface="ＭＳ Ｐゴシック" charset="0"/>
              </a:rPr>
              <a:t>这是我信息 我的诗歌 </a:t>
            </a:r>
            <a:endParaRPr lang="en-US" altLang="zh-CN" sz="4800" b="1" dirty="0">
              <a:solidFill>
                <a:srgbClr val="F3F1E4"/>
              </a:solidFill>
              <a:ea typeface="ＭＳ Ｐゴシック" charset="0"/>
              <a:cs typeface="ＭＳ Ｐゴシック" charset="0"/>
            </a:endParaRPr>
          </a:p>
          <a:p>
            <a:pPr algn="ctr" eaLnBrk="1" fontAlgn="base" hangingPunct="1">
              <a:spcBef>
                <a:spcPct val="0"/>
              </a:spcBef>
              <a:spcAft>
                <a:spcPct val="0"/>
              </a:spcAft>
              <a:defRPr/>
            </a:pPr>
            <a:r>
              <a:rPr lang="zh-CN" altLang="en-US" sz="4800" b="1" dirty="0">
                <a:solidFill>
                  <a:srgbClr val="F3F1E4"/>
                </a:solidFill>
                <a:ea typeface="ＭＳ Ｐゴシック" charset="0"/>
                <a:cs typeface="ＭＳ Ｐゴシック" charset="0"/>
              </a:rPr>
              <a:t>赞美我救主 昼夜唱和</a:t>
            </a:r>
            <a:endParaRPr lang="en-US" sz="4800" b="1" dirty="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34850127"/>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4/7</a:t>
            </a:r>
          </a:p>
        </p:txBody>
      </p:sp>
      <p:pic>
        <p:nvPicPr>
          <p:cNvPr id="661506" name="Picture 3" descr="Fire &amp; Ice 035"/>
          <p:cNvPicPr>
            <a:picLocks noChangeAspect="1" noChangeArrowheads="1"/>
          </p:cNvPicPr>
          <p:nvPr/>
        </p:nvPicPr>
        <p:blipFill>
          <a:blip r:embed="rId2" cstate="screen">
            <a:lum bright="-12000" contras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8" name="Text Box 4"/>
          <p:cNvSpPr txBox="1">
            <a:spLocks noChangeArrowheads="1"/>
          </p:cNvSpPr>
          <p:nvPr/>
        </p:nvSpPr>
        <p:spPr bwMode="auto">
          <a:xfrm>
            <a:off x="1330325" y="835025"/>
            <a:ext cx="6515100" cy="3786188"/>
          </a:xfrm>
          <a:prstGeom prst="rect">
            <a:avLst/>
          </a:prstGeom>
          <a:noFill/>
          <a:ln w="9525">
            <a:noFill/>
            <a:miter lim="800000"/>
            <a:headEnd/>
            <a:tailEnd/>
          </a:ln>
          <a:effectLst>
            <a:outerShdw blurRad="63500" dist="38099" dir="2700000" algn="ctr" rotWithShape="0">
              <a:schemeClr val="tx1">
                <a:alpha val="74997"/>
              </a:scheme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defRPr/>
            </a:pPr>
            <a:r>
              <a:rPr lang="zh-CN" altLang="en-US" sz="4800" b="1">
                <a:solidFill>
                  <a:srgbClr val="F3F1E4"/>
                </a:solidFill>
                <a:ea typeface="ＭＳ Ｐゴシック" charset="0"/>
                <a:cs typeface="ＭＳ Ｐゴシック" charset="0"/>
              </a:rPr>
              <a:t>完全顺服主 万事安宁 </a:t>
            </a:r>
            <a:endParaRPr lang="en-US" altLang="zh-CN" sz="4800" b="1">
              <a:solidFill>
                <a:srgbClr val="F3F1E4"/>
              </a:solidFill>
              <a:ea typeface="ＭＳ Ｐゴシック" charset="0"/>
              <a:cs typeface="ＭＳ Ｐゴシック" charset="0"/>
            </a:endParaRPr>
          </a:p>
          <a:p>
            <a:pPr algn="ctr" eaLnBrk="1" fontAlgn="base" hangingPunct="1">
              <a:spcBef>
                <a:spcPct val="0"/>
              </a:spcBef>
              <a:spcAft>
                <a:spcPct val="0"/>
              </a:spcAft>
              <a:defRPr/>
            </a:pPr>
            <a:r>
              <a:rPr lang="zh-CN" altLang="en-US" sz="4800" b="1">
                <a:solidFill>
                  <a:srgbClr val="F3F1E4"/>
                </a:solidFill>
                <a:ea typeface="ＭＳ Ｐゴシック" charset="0"/>
                <a:cs typeface="ＭＳ Ｐゴシック" charset="0"/>
              </a:rPr>
              <a:t>我在救主里喜乐满心怀 </a:t>
            </a:r>
            <a:endParaRPr lang="en-US" altLang="zh-CN" sz="4800" b="1">
              <a:solidFill>
                <a:srgbClr val="F3F1E4"/>
              </a:solidFill>
              <a:ea typeface="ＭＳ Ｐゴシック" charset="0"/>
              <a:cs typeface="ＭＳ Ｐゴシック" charset="0"/>
            </a:endParaRPr>
          </a:p>
          <a:p>
            <a:pPr algn="ctr" eaLnBrk="1" fontAlgn="base" hangingPunct="1">
              <a:spcBef>
                <a:spcPct val="0"/>
              </a:spcBef>
              <a:spcAft>
                <a:spcPct val="0"/>
              </a:spcAft>
              <a:defRPr/>
            </a:pPr>
            <a:r>
              <a:rPr lang="zh-CN" altLang="en-US" sz="4800" b="1">
                <a:solidFill>
                  <a:srgbClr val="F3F1E4"/>
                </a:solidFill>
                <a:ea typeface="ＭＳ Ｐゴシック" charset="0"/>
                <a:cs typeface="ＭＳ Ｐゴシック" charset="0"/>
              </a:rPr>
              <a:t>时刻仰望主 儆醒等待 </a:t>
            </a:r>
            <a:endParaRPr lang="en-US" altLang="zh-CN" sz="4800" b="1">
              <a:solidFill>
                <a:srgbClr val="F3F1E4"/>
              </a:solidFill>
              <a:ea typeface="ＭＳ Ｐゴシック" charset="0"/>
              <a:cs typeface="ＭＳ Ｐゴシック" charset="0"/>
            </a:endParaRPr>
          </a:p>
          <a:p>
            <a:pPr algn="ctr" eaLnBrk="1" fontAlgn="base" hangingPunct="1">
              <a:spcBef>
                <a:spcPct val="0"/>
              </a:spcBef>
              <a:spcAft>
                <a:spcPct val="0"/>
              </a:spcAft>
              <a:defRPr/>
            </a:pPr>
            <a:r>
              <a:rPr lang="zh-CN" altLang="en-US" sz="4800" b="1">
                <a:solidFill>
                  <a:srgbClr val="F3F1E4"/>
                </a:solidFill>
                <a:ea typeface="ＭＳ Ｐゴシック" charset="0"/>
                <a:cs typeface="ＭＳ Ｐゴシック" charset="0"/>
              </a:rPr>
              <a:t>满得主恩惠 浸于主爱</a:t>
            </a:r>
            <a:endParaRPr lang="en-US" altLang="ja-JP" sz="4800" b="1">
              <a:solidFill>
                <a:srgbClr val="FFFFFF"/>
              </a:solidFill>
              <a:latin typeface="Arial" charset="0"/>
              <a:ea typeface="ＭＳ Ｐゴシック" charset="0"/>
              <a:cs typeface="ＭＳ Ｐゴシック" charset="0"/>
            </a:endParaRPr>
          </a:p>
          <a:p>
            <a:pPr algn="ctr" eaLnBrk="1" fontAlgn="base" hangingPunct="1">
              <a:spcBef>
                <a:spcPct val="0"/>
              </a:spcBef>
              <a:spcAft>
                <a:spcPct val="0"/>
              </a:spcAft>
              <a:defRPr/>
            </a:pPr>
            <a:endParaRPr lang="en-US" sz="4800" b="1">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89626121"/>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5/7</a:t>
            </a:r>
          </a:p>
        </p:txBody>
      </p:sp>
      <p:pic>
        <p:nvPicPr>
          <p:cNvPr id="662530" name="Picture 3" descr="Fire &amp; Ice 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Text Box 4"/>
          <p:cNvSpPr txBox="1">
            <a:spLocks noChangeArrowheads="1"/>
          </p:cNvSpPr>
          <p:nvPr/>
        </p:nvSpPr>
        <p:spPr bwMode="auto">
          <a:xfrm>
            <a:off x="1638127" y="914400"/>
            <a:ext cx="5912195" cy="4524315"/>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vl2pPr>
              <a:defRPr sz="2400">
                <a:solidFill>
                  <a:schemeClr val="tx1"/>
                </a:solidFill>
                <a:ea typeface="ＭＳ Ｐゴシック" charset="-128"/>
                <a:cs typeface="ＭＳ Ｐゴシック" charset="-128"/>
              </a:defRPr>
            </a:lvl2pPr>
            <a:lvl3pPr>
              <a:defRPr sz="2400">
                <a:solidFill>
                  <a:schemeClr val="tx1"/>
                </a:solidFill>
                <a:ea typeface="ＭＳ Ｐゴシック" charset="-128"/>
                <a:cs typeface="ＭＳ Ｐゴシック" charset="-128"/>
              </a:defRPr>
            </a:lvl3pPr>
            <a:lvl4pPr>
              <a:defRPr sz="2400">
                <a:solidFill>
                  <a:schemeClr val="tx1"/>
                </a:solidFill>
                <a:ea typeface="ＭＳ Ｐゴシック" charset="-128"/>
                <a:cs typeface="ＭＳ Ｐゴシック" charset="-128"/>
              </a:defRPr>
            </a:lvl4pPr>
            <a:lvl5pPr>
              <a:defRPr sz="2400">
                <a:solidFill>
                  <a:schemeClr val="tx1"/>
                </a:solidFill>
                <a:ea typeface="ＭＳ Ｐゴシック" charset="-128"/>
                <a:cs typeface="ＭＳ Ｐゴシック" charset="-128"/>
              </a:defRPr>
            </a:lvl5pPr>
            <a:lvl6pPr>
              <a:defRPr sz="2400">
                <a:solidFill>
                  <a:schemeClr val="tx1"/>
                </a:solidFill>
                <a:ea typeface="ＭＳ Ｐゴシック" charset="-128"/>
                <a:cs typeface="ＭＳ Ｐゴシック" charset="-128"/>
              </a:defRPr>
            </a:lvl6pPr>
            <a:lvl7pPr>
              <a:defRPr sz="2400">
                <a:solidFill>
                  <a:schemeClr val="tx1"/>
                </a:solidFill>
                <a:ea typeface="ＭＳ Ｐゴシック" charset="-128"/>
                <a:cs typeface="ＭＳ Ｐゴシック" charset="-128"/>
              </a:defRPr>
            </a:lvl7pPr>
            <a:lvl8pPr>
              <a:defRPr sz="2400">
                <a:solidFill>
                  <a:schemeClr val="tx1"/>
                </a:solidFill>
                <a:ea typeface="ＭＳ Ｐゴシック" charset="-128"/>
                <a:cs typeface="ＭＳ Ｐゴシック" charset="-128"/>
              </a:defRPr>
            </a:lvl8pPr>
            <a:lvl9pPr>
              <a:defRPr sz="2400">
                <a:solidFill>
                  <a:schemeClr val="tx1"/>
                </a:solidFill>
                <a:ea typeface="ＭＳ Ｐゴシック" charset="-128"/>
                <a:cs typeface="ＭＳ Ｐゴシック" charset="-128"/>
              </a:defRPr>
            </a:lvl9pPr>
          </a:lstStyle>
          <a:p>
            <a:pPr fontAlgn="base">
              <a:spcBef>
                <a:spcPct val="0"/>
              </a:spcBef>
              <a:spcAft>
                <a:spcPct val="0"/>
              </a:spcAft>
            </a:pPr>
            <a:r>
              <a:rPr lang="zh-CN" altLang="en-US" sz="4800" dirty="0">
                <a:effectLst>
                  <a:outerShdw blurRad="38100" dist="38100" dir="2700000" algn="tl">
                    <a:srgbClr val="000000">
                      <a:alpha val="43137"/>
                    </a:srgbClr>
                  </a:outerShdw>
                </a:effectLst>
              </a:rPr>
              <a:t>这是我信息 我的诗歌 </a:t>
            </a:r>
            <a:endParaRPr lang="en-US" altLang="zh-CN" sz="4800" dirty="0">
              <a:effectLst>
                <a:outerShdw blurRad="38100" dist="38100" dir="2700000" algn="tl">
                  <a:srgbClr val="000000">
                    <a:alpha val="43137"/>
                  </a:srgbClr>
                </a:outerShdw>
              </a:effectLst>
            </a:endParaRPr>
          </a:p>
          <a:p>
            <a:pPr fontAlgn="base">
              <a:spcBef>
                <a:spcPct val="0"/>
              </a:spcBef>
              <a:spcAft>
                <a:spcPct val="0"/>
              </a:spcAft>
            </a:pPr>
            <a:r>
              <a:rPr lang="zh-CN" altLang="en-US" sz="4800" dirty="0">
                <a:effectLst>
                  <a:outerShdw blurRad="38100" dist="38100" dir="2700000" algn="tl">
                    <a:srgbClr val="000000">
                      <a:alpha val="43137"/>
                    </a:srgbClr>
                  </a:outerShdw>
                </a:effectLst>
              </a:rPr>
              <a:t>赞美我救主 昼夜唱和 </a:t>
            </a:r>
            <a:endParaRPr lang="en-US" altLang="zh-CN" sz="4800" dirty="0">
              <a:effectLst>
                <a:outerShdw blurRad="38100" dist="38100" dir="2700000" algn="tl">
                  <a:srgbClr val="000000">
                    <a:alpha val="43137"/>
                  </a:srgbClr>
                </a:outerShdw>
              </a:effectLst>
            </a:endParaRPr>
          </a:p>
          <a:p>
            <a:pPr fontAlgn="base">
              <a:spcBef>
                <a:spcPct val="0"/>
              </a:spcBef>
              <a:spcAft>
                <a:spcPct val="0"/>
              </a:spcAft>
            </a:pPr>
            <a:r>
              <a:rPr lang="zh-CN" altLang="en-US" sz="4800" dirty="0">
                <a:effectLst>
                  <a:outerShdw blurRad="38100" dist="38100" dir="2700000" algn="tl">
                    <a:srgbClr val="000000">
                      <a:alpha val="43137"/>
                    </a:srgbClr>
                  </a:outerShdw>
                </a:effectLst>
              </a:rPr>
              <a:t>这是我信息 我的诗歌 </a:t>
            </a:r>
            <a:endParaRPr lang="en-US" altLang="zh-CN" sz="4800" dirty="0">
              <a:effectLst>
                <a:outerShdw blurRad="38100" dist="38100" dir="2700000" algn="tl">
                  <a:srgbClr val="000000">
                    <a:alpha val="43137"/>
                  </a:srgbClr>
                </a:outerShdw>
              </a:effectLst>
            </a:endParaRPr>
          </a:p>
          <a:p>
            <a:pPr fontAlgn="base">
              <a:spcBef>
                <a:spcPct val="0"/>
              </a:spcBef>
              <a:spcAft>
                <a:spcPct val="0"/>
              </a:spcAft>
            </a:pPr>
            <a:r>
              <a:rPr lang="zh-CN" altLang="en-US" sz="4800" dirty="0">
                <a:effectLst>
                  <a:outerShdw blurRad="38100" dist="38100" dir="2700000" algn="tl">
                    <a:srgbClr val="000000">
                      <a:alpha val="43137"/>
                    </a:srgbClr>
                  </a:outerShdw>
                </a:effectLst>
              </a:rPr>
              <a:t>赞美我救主 昼夜唱和</a:t>
            </a:r>
            <a:endParaRPr lang="en-US" altLang="ja-JP" sz="4800" dirty="0">
              <a:effectLst>
                <a:outerShdw blurRad="38100" dist="38100" dir="2700000" algn="tl">
                  <a:srgbClr val="000000">
                    <a:alpha val="43137"/>
                  </a:srgbClr>
                </a:outerShdw>
              </a:effectLst>
            </a:endParaRPr>
          </a:p>
          <a:p>
            <a:pPr fontAlgn="base">
              <a:spcBef>
                <a:spcPct val="0"/>
              </a:spcBef>
              <a:spcAft>
                <a:spcPct val="0"/>
              </a:spcAft>
            </a:pPr>
            <a:endParaRPr lang="en-US" sz="4800" dirty="0">
              <a:effectLst>
                <a:outerShdw blurRad="38100" dist="38100" dir="2700000" algn="tl">
                  <a:srgbClr val="000000">
                    <a:alpha val="43137"/>
                  </a:srgbClr>
                </a:outerShdw>
              </a:effectLst>
            </a:endParaRPr>
          </a:p>
          <a:p>
            <a:pPr fontAlgn="base">
              <a:spcBef>
                <a:spcPct val="0"/>
              </a:spcBef>
              <a:spcAft>
                <a:spcPct val="0"/>
              </a:spcAft>
            </a:pPr>
            <a:endParaRPr lang="en-US"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22142627"/>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6/7</a:t>
            </a:r>
          </a:p>
        </p:txBody>
      </p:sp>
      <p:pic>
        <p:nvPicPr>
          <p:cNvPr id="663554" name="Picture 3" descr="Fire &amp; Ice 028"/>
          <p:cNvPicPr>
            <a:picLocks noChangeAspect="1" noChangeArrowheads="1"/>
          </p:cNvPicPr>
          <p:nvPr/>
        </p:nvPicPr>
        <p:blipFill>
          <a:blip r:embed="rId2" cstate="screen">
            <a:lum bright="-12000" contras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6" name="Text Box 4"/>
          <p:cNvSpPr txBox="1">
            <a:spLocks noChangeArrowheads="1"/>
          </p:cNvSpPr>
          <p:nvPr/>
        </p:nvSpPr>
        <p:spPr bwMode="auto">
          <a:xfrm>
            <a:off x="1314450" y="1066800"/>
            <a:ext cx="6521450" cy="4462463"/>
          </a:xfrm>
          <a:prstGeom prst="rect">
            <a:avLst/>
          </a:prstGeom>
          <a:noFill/>
          <a:ln w="9525">
            <a:noFill/>
            <a:miter lim="800000"/>
            <a:headEnd/>
            <a:tailEnd/>
          </a:ln>
          <a:effectLst>
            <a:outerShdw blurRad="63500" dist="38099" dir="2700000" algn="ctr" rotWithShape="0">
              <a:schemeClr val="tx1">
                <a:alpha val="74997"/>
              </a:scheme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defRPr/>
            </a:pPr>
            <a:r>
              <a:rPr lang="zh-CN" altLang="en-US" sz="4800" b="1">
                <a:solidFill>
                  <a:srgbClr val="F3F1E4"/>
                </a:solidFill>
                <a:ea typeface="ＭＳ Ｐゴシック" charset="0"/>
                <a:cs typeface="ＭＳ Ｐゴシック" charset="0"/>
              </a:rPr>
              <a:t>完全的顺服 快乐无比 </a:t>
            </a:r>
            <a:endParaRPr lang="en-US" altLang="zh-CN" sz="4800" b="1">
              <a:solidFill>
                <a:srgbClr val="F3F1E4"/>
              </a:solidFill>
              <a:ea typeface="ＭＳ Ｐゴシック" charset="0"/>
              <a:cs typeface="ＭＳ Ｐゴシック" charset="0"/>
            </a:endParaRPr>
          </a:p>
          <a:p>
            <a:pPr algn="ctr" eaLnBrk="1" fontAlgn="base" hangingPunct="1">
              <a:spcBef>
                <a:spcPct val="0"/>
              </a:spcBef>
              <a:spcAft>
                <a:spcPct val="0"/>
              </a:spcAft>
              <a:defRPr/>
            </a:pPr>
            <a:r>
              <a:rPr lang="zh-CN" altLang="en-US" sz="4800" b="1">
                <a:solidFill>
                  <a:srgbClr val="F3F1E4"/>
                </a:solidFill>
                <a:ea typeface="ＭＳ Ｐゴシック" charset="0"/>
                <a:cs typeface="ＭＳ Ｐゴシック" charset="0"/>
              </a:rPr>
              <a:t>有福的异象显在我心里 </a:t>
            </a:r>
            <a:endParaRPr lang="en-US" altLang="zh-CN" sz="4800" b="1">
              <a:solidFill>
                <a:srgbClr val="F3F1E4"/>
              </a:solidFill>
              <a:ea typeface="ＭＳ Ｐゴシック" charset="0"/>
              <a:cs typeface="ＭＳ Ｐゴシック" charset="0"/>
            </a:endParaRPr>
          </a:p>
          <a:p>
            <a:pPr algn="ctr" eaLnBrk="1" fontAlgn="base" hangingPunct="1">
              <a:spcBef>
                <a:spcPct val="0"/>
              </a:spcBef>
              <a:spcAft>
                <a:spcPct val="0"/>
              </a:spcAft>
              <a:defRPr/>
            </a:pPr>
            <a:r>
              <a:rPr lang="zh-CN" altLang="en-US" sz="4800" b="1">
                <a:solidFill>
                  <a:srgbClr val="F3F1E4"/>
                </a:solidFill>
                <a:ea typeface="ＭＳ Ｐゴシック" charset="0"/>
                <a:cs typeface="ＭＳ Ｐゴシック" charset="0"/>
              </a:rPr>
              <a:t>天使带信息 由天而来 </a:t>
            </a:r>
            <a:endParaRPr lang="en-US" altLang="zh-CN" sz="4800" b="1">
              <a:solidFill>
                <a:srgbClr val="F3F1E4"/>
              </a:solidFill>
              <a:ea typeface="ＭＳ Ｐゴシック" charset="0"/>
              <a:cs typeface="ＭＳ Ｐゴシック" charset="0"/>
            </a:endParaRPr>
          </a:p>
          <a:p>
            <a:pPr algn="ctr" eaLnBrk="1" fontAlgn="base" hangingPunct="1">
              <a:spcBef>
                <a:spcPct val="0"/>
              </a:spcBef>
              <a:spcAft>
                <a:spcPct val="0"/>
              </a:spcAft>
              <a:defRPr/>
            </a:pPr>
            <a:r>
              <a:rPr lang="zh-CN" altLang="en-US" sz="4800" b="1">
                <a:solidFill>
                  <a:srgbClr val="F3F1E4"/>
                </a:solidFill>
                <a:ea typeface="ＭＳ Ｐゴシック" charset="0"/>
                <a:cs typeface="ＭＳ Ｐゴシック" charset="0"/>
              </a:rPr>
              <a:t>报明主怜悯 述说主爱</a:t>
            </a:r>
            <a:endParaRPr lang="en-US" altLang="ja-JP" sz="4800" b="1">
              <a:solidFill>
                <a:srgbClr val="FFFFFF"/>
              </a:solidFill>
              <a:latin typeface="Arial" charset="0"/>
              <a:ea typeface="ＭＳ Ｐゴシック" charset="0"/>
              <a:cs typeface="ＭＳ Ｐゴシック" charset="0"/>
            </a:endParaRPr>
          </a:p>
          <a:p>
            <a:pPr algn="ctr" eaLnBrk="1" fontAlgn="base" hangingPunct="1">
              <a:spcBef>
                <a:spcPct val="0"/>
              </a:spcBef>
              <a:spcAft>
                <a:spcPct val="0"/>
              </a:spcAft>
              <a:defRPr/>
            </a:pPr>
            <a:endParaRPr lang="en-US" sz="4800" b="1">
              <a:solidFill>
                <a:srgbClr val="FFFFFF"/>
              </a:solidFill>
              <a:latin typeface="Arial" charset="0"/>
              <a:ea typeface="ＭＳ Ｐゴシック" charset="0"/>
              <a:cs typeface="ＭＳ Ｐゴシック" charset="0"/>
            </a:endParaRPr>
          </a:p>
          <a:p>
            <a:pPr algn="ctr" eaLnBrk="1" fontAlgn="base" hangingPunct="1">
              <a:spcBef>
                <a:spcPct val="0"/>
              </a:spcBef>
              <a:spcAft>
                <a:spcPct val="0"/>
              </a:spcAft>
              <a:defRPr/>
            </a:pPr>
            <a:endParaRPr lang="en-US" sz="4400" b="1">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72081439"/>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2"/>
          <p:cNvSpPr>
            <a:spLocks noGrp="1" noChangeArrowheads="1"/>
          </p:cNvSpPr>
          <p:nvPr>
            <p:ph type="title" idx="4294967295"/>
          </p:nvPr>
        </p:nvSpPr>
        <p:spPr/>
        <p:txBody>
          <a:bodyPr/>
          <a:lstStyle/>
          <a:p>
            <a:pPr eaLnBrk="1" hangingPunct="1"/>
            <a:r>
              <a:rPr lang="en-US" altLang="zh-CN">
                <a:latin typeface="Helvetica" charset="0"/>
                <a:ea typeface="ＭＳ Ｐゴシック" charset="0"/>
                <a:cs typeface="ＭＳ Ｐゴシック" charset="0"/>
              </a:rPr>
              <a:t>Blessed Assurance 5/7</a:t>
            </a:r>
          </a:p>
        </p:txBody>
      </p:sp>
      <p:pic>
        <p:nvPicPr>
          <p:cNvPr id="664578" name="Picture 3" descr="Fire &amp; Ice 0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Text Box 4"/>
          <p:cNvSpPr txBox="1">
            <a:spLocks noChangeArrowheads="1"/>
          </p:cNvSpPr>
          <p:nvPr/>
        </p:nvSpPr>
        <p:spPr bwMode="auto">
          <a:xfrm>
            <a:off x="1565275" y="914400"/>
            <a:ext cx="6057900" cy="4340225"/>
          </a:xfrm>
          <a:prstGeom prst="rect">
            <a:avLst/>
          </a:prstGeom>
          <a:noFill/>
          <a:ln w="9525">
            <a:noFill/>
            <a:miter lim="800000"/>
            <a:headEnd/>
            <a:tailEnd/>
          </a:ln>
          <a:effectLst>
            <a:outerShdw blurRad="63500" dist="38099" dir="2700000" algn="ctr" rotWithShape="0">
              <a:schemeClr val="tx1">
                <a:alpha val="74997"/>
              </a:schemeClr>
            </a:outerShdw>
          </a:effectLst>
        </p:spPr>
        <p:txBody>
          <a:bodyPr wrap="none">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defRPr/>
            </a:pPr>
            <a:r>
              <a:rPr lang="zh-CN" altLang="en-US" sz="4800" b="1">
                <a:solidFill>
                  <a:srgbClr val="F3F1E4"/>
                </a:solidFill>
                <a:ea typeface="ＭＳ Ｐゴシック" charset="0"/>
                <a:cs typeface="ＭＳ Ｐゴシック" charset="0"/>
              </a:rPr>
              <a:t>这是我信息 我的诗歌 </a:t>
            </a:r>
            <a:endParaRPr lang="en-US" altLang="zh-CN" sz="4800" b="1">
              <a:solidFill>
                <a:srgbClr val="F3F1E4"/>
              </a:solidFill>
              <a:ea typeface="ＭＳ Ｐゴシック" charset="0"/>
              <a:cs typeface="ＭＳ Ｐゴシック" charset="0"/>
            </a:endParaRPr>
          </a:p>
          <a:p>
            <a:pPr algn="ctr" eaLnBrk="1" fontAlgn="base" hangingPunct="1">
              <a:spcBef>
                <a:spcPct val="0"/>
              </a:spcBef>
              <a:spcAft>
                <a:spcPct val="0"/>
              </a:spcAft>
              <a:defRPr/>
            </a:pPr>
            <a:r>
              <a:rPr lang="zh-CN" altLang="en-US" sz="4800" b="1">
                <a:solidFill>
                  <a:srgbClr val="F3F1E4"/>
                </a:solidFill>
                <a:ea typeface="ＭＳ Ｐゴシック" charset="0"/>
                <a:cs typeface="ＭＳ Ｐゴシック" charset="0"/>
              </a:rPr>
              <a:t>赞美我救主 昼夜唱和 </a:t>
            </a:r>
            <a:endParaRPr lang="en-US" altLang="zh-CN" sz="4800" b="1">
              <a:solidFill>
                <a:srgbClr val="F3F1E4"/>
              </a:solidFill>
              <a:ea typeface="ＭＳ Ｐゴシック" charset="0"/>
              <a:cs typeface="ＭＳ Ｐゴシック" charset="0"/>
            </a:endParaRPr>
          </a:p>
          <a:p>
            <a:pPr algn="ctr" eaLnBrk="1" fontAlgn="base" hangingPunct="1">
              <a:spcBef>
                <a:spcPct val="0"/>
              </a:spcBef>
              <a:spcAft>
                <a:spcPct val="0"/>
              </a:spcAft>
              <a:defRPr/>
            </a:pPr>
            <a:r>
              <a:rPr lang="zh-CN" altLang="en-US" sz="4800" b="1">
                <a:solidFill>
                  <a:srgbClr val="F3F1E4"/>
                </a:solidFill>
                <a:ea typeface="ＭＳ Ｐゴシック" charset="0"/>
                <a:cs typeface="ＭＳ Ｐゴシック" charset="0"/>
              </a:rPr>
              <a:t>这是我信息 我的诗歌 </a:t>
            </a:r>
            <a:endParaRPr lang="en-US" altLang="zh-CN" sz="4800" b="1">
              <a:solidFill>
                <a:srgbClr val="F3F1E4"/>
              </a:solidFill>
              <a:ea typeface="ＭＳ Ｐゴシック" charset="0"/>
              <a:cs typeface="ＭＳ Ｐゴシック" charset="0"/>
            </a:endParaRPr>
          </a:p>
          <a:p>
            <a:pPr algn="ctr" eaLnBrk="1" fontAlgn="base" hangingPunct="1">
              <a:spcBef>
                <a:spcPct val="0"/>
              </a:spcBef>
              <a:spcAft>
                <a:spcPct val="0"/>
              </a:spcAft>
              <a:defRPr/>
            </a:pPr>
            <a:r>
              <a:rPr lang="zh-CN" altLang="en-US" sz="4800" b="1">
                <a:solidFill>
                  <a:srgbClr val="F3F1E4"/>
                </a:solidFill>
                <a:ea typeface="ＭＳ Ｐゴシック" charset="0"/>
                <a:cs typeface="ＭＳ Ｐゴシック" charset="0"/>
              </a:rPr>
              <a:t>赞美我救主 昼夜唱和</a:t>
            </a:r>
            <a:endParaRPr lang="en-US" altLang="ja-JP" sz="4800" b="1">
              <a:solidFill>
                <a:srgbClr val="FFFFFF"/>
              </a:solidFill>
              <a:latin typeface="Arial" charset="0"/>
              <a:ea typeface="ＭＳ Ｐゴシック" charset="0"/>
              <a:cs typeface="ＭＳ Ｐゴシック" charset="0"/>
            </a:endParaRPr>
          </a:p>
          <a:p>
            <a:pPr algn="ctr" eaLnBrk="1" fontAlgn="base" hangingPunct="1">
              <a:spcBef>
                <a:spcPct val="0"/>
              </a:spcBef>
              <a:spcAft>
                <a:spcPct val="0"/>
              </a:spcAft>
              <a:defRPr/>
            </a:pPr>
            <a:endParaRPr lang="en-US" sz="4800" b="1">
              <a:solidFill>
                <a:srgbClr val="FFFFFF"/>
              </a:solidFill>
              <a:latin typeface="Arial" charset="0"/>
              <a:ea typeface="ＭＳ Ｐゴシック" charset="0"/>
              <a:cs typeface="ＭＳ Ｐゴシック" charset="0"/>
            </a:endParaRPr>
          </a:p>
          <a:p>
            <a:pPr algn="ctr" eaLnBrk="1" fontAlgn="base" hangingPunct="1">
              <a:spcBef>
                <a:spcPct val="0"/>
              </a:spcBef>
              <a:spcAft>
                <a:spcPct val="0"/>
              </a:spcAft>
              <a:defRPr/>
            </a:pPr>
            <a:endParaRPr lang="en-US" b="1">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0693438"/>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TW" altLang="en-US" sz="7200" b="1" dirty="0">
                <a:effectLst>
                  <a:glow rad="127000">
                    <a:schemeClr val="tx1"/>
                  </a:glow>
                </a:effectLst>
                <a:latin typeface="Arial" charset="0"/>
                <a:ea typeface="ＭＳ Ｐゴシック" charset="0"/>
                <a:cs typeface="ＭＳ Ｐゴシック" charset="0"/>
              </a:rPr>
              <a:t>拣选</a:t>
            </a:r>
            <a:endParaRPr lang="en-US" sz="72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44883" y="1615271"/>
            <a:ext cx="4593475" cy="4376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000" b="1">
                <a:solidFill>
                  <a:srgbClr val="FFFFFF"/>
                </a:solidFill>
                <a:latin typeface="Arial" charset="0"/>
                <a:ea typeface="ＭＳ Ｐゴシック" charset="0"/>
                <a:cs typeface="ＭＳ Ｐゴシック" charset="0"/>
              </a:rPr>
              <a:t>神对一个体或群体的拣选是有其特殊的目的与旨意</a:t>
            </a:r>
            <a:endParaRPr lang="en-US" altLang="zh-CN" sz="4000" b="1">
              <a:solidFill>
                <a:srgbClr val="FFFFFF"/>
              </a:solidFill>
              <a:latin typeface="Times New Roman" charset="0"/>
              <a:ea typeface="SimSun" charset="0"/>
              <a:cs typeface="Times New Roman" charset="0"/>
            </a:endParaRPr>
          </a:p>
        </p:txBody>
      </p:sp>
      <p:pic>
        <p:nvPicPr>
          <p:cNvPr id="2" name="Picture 1"/>
          <p:cNvPicPr>
            <a:picLocks noChangeAspect="1"/>
          </p:cNvPicPr>
          <p:nvPr/>
        </p:nvPicPr>
        <p:blipFill>
          <a:blip r:embed="rId3"/>
          <a:stretch>
            <a:fillRect/>
          </a:stretch>
        </p:blipFill>
        <p:spPr>
          <a:xfrm>
            <a:off x="4548592" y="1615271"/>
            <a:ext cx="4550525" cy="4550525"/>
          </a:xfrm>
          <a:prstGeom prst="rect">
            <a:avLst/>
          </a:prstGeom>
        </p:spPr>
      </p:pic>
      <p:sp>
        <p:nvSpPr>
          <p:cNvPr id="6" name="Text Box 12"/>
          <p:cNvSpPr txBox="1">
            <a:spLocks noChangeArrowheads="1"/>
          </p:cNvSpPr>
          <p:nvPr/>
        </p:nvSpPr>
        <p:spPr bwMode="auto">
          <a:xfrm>
            <a:off x="8172400" y="47625"/>
            <a:ext cx="886180" cy="461665"/>
          </a:xfrm>
          <a:prstGeom prst="rect">
            <a:avLst/>
          </a:prstGeom>
          <a:noFill/>
          <a:ln w="9525">
            <a:noFill/>
            <a:miter lim="800000"/>
            <a:headEnd/>
            <a:tailEnd/>
          </a:ln>
        </p:spPr>
        <p:txBody>
          <a:bodyPr wrap="none">
            <a:prstTxWarp prst="textNoShape">
              <a:avLst/>
            </a:prstTxWarp>
            <a:spAutoFit/>
          </a:bodyPr>
          <a:lstStyle/>
          <a:p>
            <a:pPr algn="r" fontAlgn="base">
              <a:spcBef>
                <a:spcPct val="0"/>
              </a:spcBef>
              <a:spcAft>
                <a:spcPct val="0"/>
              </a:spcAft>
            </a:pPr>
            <a:r>
              <a:rPr lang="en-US" sz="2400" b="1" dirty="0">
                <a:solidFill>
                  <a:srgbClr val="FFFFFF"/>
                </a:solidFill>
                <a:latin typeface="Arial" charset="0"/>
                <a:ea typeface="ＭＳ Ｐゴシック" charset="-128"/>
              </a:rPr>
              <a:t>155h</a:t>
            </a:r>
            <a:endParaRPr lang="en-US" sz="2400" dirty="0">
              <a:solidFill>
                <a:srgbClr val="272776"/>
              </a:solidFill>
              <a:ea typeface="ＭＳ Ｐゴシック" charset="-128"/>
            </a:endParaRPr>
          </a:p>
        </p:txBody>
      </p:sp>
    </p:spTree>
    <p:extLst>
      <p:ext uri="{BB962C8B-B14F-4D97-AF65-F5344CB8AC3E}">
        <p14:creationId xmlns:p14="http://schemas.microsoft.com/office/powerpoint/2010/main" val="166770291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4" name="Group 3"/>
          <p:cNvGrpSpPr/>
          <p:nvPr/>
        </p:nvGrpSpPr>
        <p:grpSpPr>
          <a:xfrm>
            <a:off x="1168400" y="0"/>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74334" y="232950"/>
              <a:ext cx="3916735" cy="863998"/>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FF0000"/>
                </a:solidFill>
                <a:latin typeface="Comic Sans MS" pitchFamily="-112" charset="0"/>
              </a:endParaRPr>
            </a:p>
          </p:txBody>
        </p:sp>
        <p:sp>
          <p:nvSpPr>
            <p:cNvPr id="11" name="Rounded Rectangle 10"/>
            <p:cNvSpPr/>
            <p:nvPr/>
          </p:nvSpPr>
          <p:spPr bwMode="auto">
            <a:xfrm>
              <a:off x="4345540" y="1013493"/>
              <a:ext cx="3166151" cy="971993"/>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FF0000"/>
                </a:solidFill>
                <a:latin typeface="Comic Sans MS" pitchFamily="-112" charset="0"/>
              </a:endParaRPr>
            </a:p>
          </p:txBody>
        </p:sp>
      </p:grpSp>
      <p:sp>
        <p:nvSpPr>
          <p:cNvPr id="12" name="Rectangle 2"/>
          <p:cNvSpPr txBox="1">
            <a:spLocks noChangeArrowheads="1"/>
          </p:cNvSpPr>
          <p:nvPr/>
        </p:nvSpPr>
        <p:spPr bwMode="auto">
          <a:xfrm>
            <a:off x="4209420" y="1096053"/>
            <a:ext cx="3564596"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000" b="1" i="1" dirty="0">
                <a:solidFill>
                  <a:srgbClr val="000000"/>
                </a:solidFill>
                <a:effectLst>
                  <a:glow rad="127000">
                    <a:srgbClr val="FFFFFF"/>
                  </a:glow>
                </a:effectLst>
                <a:latin typeface="Arial" charset="0"/>
                <a:ea typeface="ＭＳ Ｐゴシック" charset="0"/>
                <a:cs typeface="ＭＳ Ｐゴシック" charset="0"/>
              </a:rPr>
              <a:t>噢，　是吗</a:t>
            </a:r>
            <a:r>
              <a:rPr lang="en-US" sz="2000" b="1" i="1" dirty="0">
                <a:solidFill>
                  <a:srgbClr val="000000"/>
                </a:solidFill>
                <a:effectLst>
                  <a:glow rad="127000">
                    <a:srgbClr val="FFFFFF"/>
                  </a:glow>
                </a:effectLst>
                <a:latin typeface="Arial" charset="0"/>
                <a:ea typeface="ＭＳ Ｐゴシック" charset="0"/>
                <a:cs typeface="ＭＳ Ｐゴシック" charset="0"/>
              </a:rPr>
              <a:t>? </a:t>
            </a:r>
            <a:r>
              <a:rPr lang="zh-CN" altLang="en-US" sz="2000" b="1" i="1" dirty="0">
                <a:solidFill>
                  <a:srgbClr val="000000"/>
                </a:solidFill>
                <a:effectLst>
                  <a:glow rad="127000">
                    <a:srgbClr val="FFFFFF"/>
                  </a:glow>
                </a:effectLst>
                <a:latin typeface="Arial" charset="0"/>
                <a:ea typeface="ＭＳ Ｐゴシック" charset="0"/>
                <a:cs typeface="ＭＳ Ｐゴシック" charset="0"/>
              </a:rPr>
              <a:t>你想做什么都是你的选择</a:t>
            </a:r>
            <a:r>
              <a:rPr lang="en-US" sz="2000" b="1" i="1" dirty="0">
                <a:solidFill>
                  <a:srgbClr val="000000"/>
                </a:solidFill>
                <a:effectLst>
                  <a:glow rad="127000">
                    <a:srgbClr val="FFFFFF"/>
                  </a:glow>
                </a:effectLst>
                <a:latin typeface="Arial" charset="0"/>
                <a:ea typeface="ＭＳ Ｐゴシック" charset="0"/>
                <a:cs typeface="ＭＳ Ｐゴシック" charset="0"/>
              </a:rPr>
              <a:t>, </a:t>
            </a:r>
            <a:r>
              <a:rPr lang="zh-CN" altLang="en-US" sz="2000" b="1" i="1" dirty="0">
                <a:solidFill>
                  <a:srgbClr val="000000"/>
                </a:solidFill>
                <a:effectLst>
                  <a:glow rad="127000">
                    <a:srgbClr val="FFFFFF"/>
                  </a:glow>
                </a:effectLst>
                <a:latin typeface="Arial" charset="0"/>
                <a:ea typeface="ＭＳ Ｐゴシック" charset="0"/>
                <a:cs typeface="ＭＳ Ｐゴシック" charset="0"/>
              </a:rPr>
              <a:t>伙计</a:t>
            </a:r>
            <a:r>
              <a:rPr lang="en-US" sz="2000" b="1" i="1" dirty="0">
                <a:solidFill>
                  <a:srgbClr val="000000"/>
                </a:solidFill>
                <a:effectLst>
                  <a:glow rad="127000">
                    <a:srgbClr val="FFFFFF"/>
                  </a:glow>
                </a:effectLst>
                <a:latin typeface="Arial" charset="0"/>
                <a:ea typeface="ＭＳ Ｐゴシック" charset="0"/>
                <a:cs typeface="ＭＳ Ｐゴシック" charset="0"/>
              </a:rPr>
              <a:t>!</a:t>
            </a:r>
          </a:p>
        </p:txBody>
      </p:sp>
      <p:sp>
        <p:nvSpPr>
          <p:cNvPr id="7" name="Rectangle 2"/>
          <p:cNvSpPr txBox="1">
            <a:spLocks noChangeArrowheads="1"/>
          </p:cNvSpPr>
          <p:nvPr/>
        </p:nvSpPr>
        <p:spPr bwMode="auto">
          <a:xfrm>
            <a:off x="1574334" y="124927"/>
            <a:ext cx="4028798"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000" b="1" i="1" dirty="0">
                <a:solidFill>
                  <a:srgbClr val="000000"/>
                </a:solidFill>
                <a:effectLst>
                  <a:glow rad="127000">
                    <a:srgbClr val="FFFFFF"/>
                  </a:glow>
                </a:effectLst>
                <a:latin typeface="Arial" charset="0"/>
                <a:ea typeface="ＭＳ Ｐゴシック" charset="0"/>
                <a:cs typeface="ＭＳ Ｐゴシック" charset="0"/>
              </a:rPr>
              <a:t>你知道吗，我开始觉得如果打倒你显得我太小气了</a:t>
            </a:r>
            <a:r>
              <a:rPr lang="en-US" sz="2000" b="1" i="1" dirty="0">
                <a:solidFill>
                  <a:srgbClr val="000000"/>
                </a:solidFill>
                <a:effectLst>
                  <a:glow rad="127000">
                    <a:srgbClr val="FFFFFF"/>
                  </a:glow>
                </a:effectLst>
                <a:latin typeface="Arial" charset="0"/>
                <a:ea typeface="ＭＳ Ｐゴシック" charset="0"/>
                <a:cs typeface="ＭＳ Ｐゴシック" charset="0"/>
              </a:rPr>
              <a:t>!</a:t>
            </a:r>
          </a:p>
        </p:txBody>
      </p:sp>
      <p:sp>
        <p:nvSpPr>
          <p:cNvPr id="900098" name="Rectangle 2"/>
          <p:cNvSpPr>
            <a:spLocks noGrp="1" noChangeArrowheads="1"/>
          </p:cNvSpPr>
          <p:nvPr>
            <p:ph type="ctrTitle"/>
          </p:nvPr>
        </p:nvSpPr>
        <p:spPr>
          <a:xfrm>
            <a:off x="95855" y="6193535"/>
            <a:ext cx="8760629" cy="617807"/>
          </a:xfrm>
          <a:solidFill>
            <a:srgbClr val="FFFFFF"/>
          </a:solidFill>
          <a:effectLst/>
        </p:spPr>
        <p:txBody>
          <a:bodyPr/>
          <a:lstStyle/>
          <a:p>
            <a:pPr>
              <a:defRPr/>
            </a:pPr>
            <a:r>
              <a:rPr lang="zh-CN" altLang="en-US" sz="3200" b="1" i="1" dirty="0">
                <a:solidFill>
                  <a:schemeClr val="tx2"/>
                </a:solidFill>
                <a:effectLst>
                  <a:glow rad="127000">
                    <a:schemeClr val="bg1"/>
                  </a:glow>
                </a:effectLst>
                <a:latin typeface="Arial" charset="0"/>
                <a:ea typeface="ＭＳ Ｐゴシック" charset="0"/>
                <a:cs typeface="ＭＳ Ｐゴシック" charset="0"/>
              </a:rPr>
              <a:t>一个加尔文主义者和一个阿米尼亚人杠上了</a:t>
            </a:r>
            <a:endParaRPr lang="en-US" sz="3200" b="1" i="1" dirty="0">
              <a:solidFill>
                <a:schemeClr val="tx2"/>
              </a:solidFill>
              <a:effectLst>
                <a:glow rad="127000">
                  <a:schemeClr val="bg1"/>
                </a:glow>
              </a:effectLst>
              <a:latin typeface="Arial" charset="0"/>
              <a:ea typeface="ＭＳ Ｐゴシック" charset="0"/>
              <a:cs typeface="ＭＳ Ｐゴシック" charset="0"/>
            </a:endParaRPr>
          </a:p>
        </p:txBody>
      </p:sp>
      <p:grpSp>
        <p:nvGrpSpPr>
          <p:cNvPr id="14" name="Group 13"/>
          <p:cNvGrpSpPr/>
          <p:nvPr/>
        </p:nvGrpSpPr>
        <p:grpSpPr>
          <a:xfrm>
            <a:off x="5023640" y="4317186"/>
            <a:ext cx="2332315" cy="2520521"/>
            <a:chOff x="4112952" y="4281240"/>
            <a:chExt cx="2332315" cy="2520521"/>
          </a:xfrm>
        </p:grpSpPr>
        <p:sp>
          <p:nvSpPr>
            <p:cNvPr id="5" name="Oval 4"/>
            <p:cNvSpPr/>
            <p:nvPr/>
          </p:nvSpPr>
          <p:spPr bwMode="auto">
            <a:xfrm>
              <a:off x="4112952" y="6081762"/>
              <a:ext cx="2075621" cy="719999"/>
            </a:xfrm>
            <a:prstGeom prst="ellipse">
              <a:avLst/>
            </a:prstGeom>
            <a:noFill/>
            <a:ln w="57150" cap="flat" cmpd="sng" algn="ctr">
              <a:solidFill>
                <a:srgbClr val="FF0000"/>
              </a:solidFill>
              <a:prstDash val="sysDash"/>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Comic Sans MS" pitchFamily="-112" charset="0"/>
              </a:endParaRPr>
            </a:p>
          </p:txBody>
        </p:sp>
        <p:sp>
          <p:nvSpPr>
            <p:cNvPr id="13" name="Rectangle 12"/>
            <p:cNvSpPr/>
            <p:nvPr/>
          </p:nvSpPr>
          <p:spPr>
            <a:xfrm>
              <a:off x="5179589" y="4281240"/>
              <a:ext cx="1265678" cy="2215991"/>
            </a:xfrm>
            <a:prstGeom prst="rect">
              <a:avLst/>
            </a:prstGeom>
            <a:noFill/>
          </p:spPr>
          <p:txBody>
            <a:bodyPr wrap="none" lIns="91440" tIns="45720" rIns="91440" bIns="45720">
              <a:spAutoFit/>
            </a:bodyPr>
            <a:lstStyle/>
            <a:p>
              <a:pPr algn="ctr" defTabSz="457200"/>
              <a:r>
                <a:rPr lang="en-US" sz="13800" b="1"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latin typeface="Arial"/>
                  <a:cs typeface="Arial"/>
                </a:rPr>
                <a:t>?</a:t>
              </a:r>
            </a:p>
          </p:txBody>
        </p:sp>
      </p:grpSp>
    </p:spTree>
    <p:extLst>
      <p:ext uri="{BB962C8B-B14F-4D97-AF65-F5344CB8AC3E}">
        <p14:creationId xmlns:p14="http://schemas.microsoft.com/office/powerpoint/2010/main" val="15528199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4" name="Group 3"/>
          <p:cNvGrpSpPr/>
          <p:nvPr/>
        </p:nvGrpSpPr>
        <p:grpSpPr>
          <a:xfrm>
            <a:off x="1168400" y="0"/>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74334" y="232952"/>
              <a:ext cx="3916735" cy="83035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Comic Sans MS" pitchFamily="-112" charset="0"/>
              </a:endParaRPr>
            </a:p>
          </p:txBody>
        </p:sp>
        <p:sp>
          <p:nvSpPr>
            <p:cNvPr id="11" name="Rounded Rectangle 10"/>
            <p:cNvSpPr/>
            <p:nvPr/>
          </p:nvSpPr>
          <p:spPr bwMode="auto">
            <a:xfrm>
              <a:off x="4345540" y="1013493"/>
              <a:ext cx="3166151" cy="974347"/>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Comic Sans MS" pitchFamily="-112" charset="0"/>
              </a:endParaRPr>
            </a:p>
          </p:txBody>
        </p:sp>
      </p:grpSp>
      <p:sp>
        <p:nvSpPr>
          <p:cNvPr id="17" name="Rectangle 2"/>
          <p:cNvSpPr txBox="1">
            <a:spLocks noChangeArrowheads="1"/>
          </p:cNvSpPr>
          <p:nvPr/>
        </p:nvSpPr>
        <p:spPr bwMode="auto">
          <a:xfrm>
            <a:off x="119815" y="6119014"/>
            <a:ext cx="8760629" cy="617807"/>
          </a:xfrm>
          <a:prstGeom prst="rect">
            <a:avLst/>
          </a:prstGeom>
          <a:solidFill>
            <a:srgbClr val="FFFFFF"/>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200" b="1" i="1" dirty="0">
                <a:solidFill>
                  <a:srgbClr val="000000"/>
                </a:solidFill>
                <a:effectLst>
                  <a:glow rad="127000">
                    <a:srgbClr val="FFFFFF"/>
                  </a:glow>
                </a:effectLst>
                <a:latin typeface="Arial" charset="0"/>
                <a:ea typeface="ＭＳ Ｐゴシック" charset="0"/>
                <a:cs typeface="ＭＳ Ｐゴシック" charset="0"/>
              </a:rPr>
              <a:t>一个加尔文主义者和一个阿米念主义者杠上了</a:t>
            </a:r>
            <a:endParaRPr lang="en-US" sz="3200" b="1" i="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4" name="Oval 13"/>
          <p:cNvSpPr/>
          <p:nvPr/>
        </p:nvSpPr>
        <p:spPr bwMode="auto">
          <a:xfrm>
            <a:off x="4903632" y="6081762"/>
            <a:ext cx="2075621" cy="719999"/>
          </a:xfrm>
          <a:prstGeom prst="ellipse">
            <a:avLst/>
          </a:prstGeom>
          <a:noFill/>
          <a:ln w="57150" cap="flat" cmpd="sng" algn="ctr">
            <a:solidFill>
              <a:srgbClr val="FF0000"/>
            </a:solidFill>
            <a:prstDash val="sysDash"/>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Comic Sans MS" pitchFamily="-112" charset="0"/>
            </a:endParaRPr>
          </a:p>
        </p:txBody>
      </p:sp>
      <p:sp>
        <p:nvSpPr>
          <p:cNvPr id="15" name="Rectangle 14"/>
          <p:cNvSpPr/>
          <p:nvPr/>
        </p:nvSpPr>
        <p:spPr>
          <a:xfrm>
            <a:off x="6527591" y="4377096"/>
            <a:ext cx="773995" cy="2215991"/>
          </a:xfrm>
          <a:prstGeom prst="rect">
            <a:avLst/>
          </a:prstGeom>
          <a:noFill/>
        </p:spPr>
        <p:txBody>
          <a:bodyPr wrap="none" lIns="91440" tIns="45720" rIns="91440" bIns="45720">
            <a:spAutoFit/>
          </a:bodyPr>
          <a:lstStyle/>
          <a:p>
            <a:pPr algn="ctr" defTabSz="457200"/>
            <a:r>
              <a:rPr lang="en-US" sz="13800" b="1"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latin typeface="Arial"/>
                <a:cs typeface="Arial"/>
              </a:rPr>
              <a:t>!</a:t>
            </a:r>
          </a:p>
        </p:txBody>
      </p:sp>
      <p:sp>
        <p:nvSpPr>
          <p:cNvPr id="13" name="Rectangle 2"/>
          <p:cNvSpPr txBox="1">
            <a:spLocks noChangeArrowheads="1"/>
          </p:cNvSpPr>
          <p:nvPr/>
        </p:nvSpPr>
        <p:spPr bwMode="auto">
          <a:xfrm>
            <a:off x="1574334" y="124927"/>
            <a:ext cx="4028798"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000" b="1" i="1" dirty="0">
                <a:solidFill>
                  <a:srgbClr val="000000"/>
                </a:solidFill>
                <a:effectLst>
                  <a:glow rad="127000">
                    <a:srgbClr val="FFFFFF"/>
                  </a:glow>
                </a:effectLst>
                <a:latin typeface="Arial" charset="0"/>
                <a:ea typeface="ＭＳ Ｐゴシック" charset="0"/>
                <a:cs typeface="ＭＳ Ｐゴシック" charset="0"/>
              </a:rPr>
              <a:t>你知道吗，我开始觉得如果打倒你显得我太小气了</a:t>
            </a:r>
            <a:r>
              <a:rPr lang="en-US" sz="2000" b="1" i="1" dirty="0">
                <a:solidFill>
                  <a:srgbClr val="000000"/>
                </a:solidFill>
                <a:effectLst>
                  <a:glow rad="127000">
                    <a:srgbClr val="FFFFFF"/>
                  </a:glow>
                </a:effectLst>
                <a:latin typeface="Arial" charset="0"/>
                <a:ea typeface="ＭＳ Ｐゴシック" charset="0"/>
                <a:cs typeface="ＭＳ Ｐゴシック" charset="0"/>
              </a:rPr>
              <a:t>!</a:t>
            </a:r>
          </a:p>
        </p:txBody>
      </p:sp>
      <p:sp>
        <p:nvSpPr>
          <p:cNvPr id="16" name="Rectangle 2"/>
          <p:cNvSpPr txBox="1">
            <a:spLocks noChangeArrowheads="1"/>
          </p:cNvSpPr>
          <p:nvPr/>
        </p:nvSpPr>
        <p:spPr bwMode="auto">
          <a:xfrm>
            <a:off x="4209420" y="1096053"/>
            <a:ext cx="3564596"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000" b="1" i="1" dirty="0">
                <a:solidFill>
                  <a:srgbClr val="000000"/>
                </a:solidFill>
                <a:effectLst>
                  <a:glow rad="127000">
                    <a:srgbClr val="FFFFFF"/>
                  </a:glow>
                </a:effectLst>
                <a:latin typeface="Arial" charset="0"/>
                <a:ea typeface="ＭＳ Ｐゴシック" charset="0"/>
                <a:cs typeface="ＭＳ Ｐゴシック" charset="0"/>
              </a:rPr>
              <a:t>噢，　是吗</a:t>
            </a:r>
            <a:r>
              <a:rPr lang="en-US" sz="2000" b="1" i="1" dirty="0">
                <a:solidFill>
                  <a:srgbClr val="000000"/>
                </a:solidFill>
                <a:effectLst>
                  <a:glow rad="127000">
                    <a:srgbClr val="FFFFFF"/>
                  </a:glow>
                </a:effectLst>
                <a:latin typeface="Arial" charset="0"/>
                <a:ea typeface="ＭＳ Ｐゴシック" charset="0"/>
                <a:cs typeface="ＭＳ Ｐゴシック" charset="0"/>
              </a:rPr>
              <a:t>? </a:t>
            </a:r>
            <a:r>
              <a:rPr lang="zh-CN" altLang="en-US" sz="2000" b="1" i="1" dirty="0">
                <a:solidFill>
                  <a:srgbClr val="000000"/>
                </a:solidFill>
                <a:effectLst>
                  <a:glow rad="127000">
                    <a:srgbClr val="FFFFFF"/>
                  </a:glow>
                </a:effectLst>
                <a:latin typeface="Arial" charset="0"/>
                <a:ea typeface="ＭＳ Ｐゴシック" charset="0"/>
                <a:cs typeface="ＭＳ Ｐゴシック" charset="0"/>
              </a:rPr>
              <a:t>你想做什么都是你的选择</a:t>
            </a:r>
            <a:r>
              <a:rPr lang="en-US" sz="2000" b="1" i="1" dirty="0">
                <a:solidFill>
                  <a:srgbClr val="000000"/>
                </a:solidFill>
                <a:effectLst>
                  <a:glow rad="127000">
                    <a:srgbClr val="FFFFFF"/>
                  </a:glow>
                </a:effectLst>
                <a:latin typeface="Arial" charset="0"/>
                <a:ea typeface="ＭＳ Ｐゴシック" charset="0"/>
                <a:cs typeface="ＭＳ Ｐゴシック" charset="0"/>
              </a:rPr>
              <a:t>, </a:t>
            </a:r>
            <a:r>
              <a:rPr lang="zh-CN" altLang="en-US" sz="2000" b="1" i="1" dirty="0">
                <a:solidFill>
                  <a:srgbClr val="000000"/>
                </a:solidFill>
                <a:effectLst>
                  <a:glow rad="127000">
                    <a:srgbClr val="FFFFFF"/>
                  </a:glow>
                </a:effectLst>
                <a:latin typeface="Arial" charset="0"/>
                <a:ea typeface="ＭＳ Ｐゴシック" charset="0"/>
                <a:cs typeface="ＭＳ Ｐゴシック" charset="0"/>
              </a:rPr>
              <a:t>伙计</a:t>
            </a:r>
            <a:r>
              <a:rPr lang="en-US" sz="2000" b="1" i="1" dirty="0">
                <a:solidFill>
                  <a:srgbClr val="000000"/>
                </a:solidFill>
                <a:effectLst>
                  <a:glow rad="127000">
                    <a:srgbClr val="FFFFFF"/>
                  </a:glow>
                </a:effectLst>
                <a:latin typeface="Arial" charset="0"/>
                <a:ea typeface="ＭＳ Ｐゴシック" charset="0"/>
                <a:cs typeface="ＭＳ Ｐゴシック" charset="0"/>
              </a:rPr>
              <a:t>!</a:t>
            </a:r>
          </a:p>
        </p:txBody>
      </p:sp>
      <p:sp>
        <p:nvSpPr>
          <p:cNvPr id="3" name="标题 2"/>
          <p:cNvSpPr>
            <a:spLocks noGrp="1"/>
          </p:cNvSpPr>
          <p:nvPr>
            <p:ph type="ctrTitle"/>
          </p:nvPr>
        </p:nvSpPr>
        <p:spPr/>
        <p:txBody>
          <a:bodyPr/>
          <a:lstStyle/>
          <a:p>
            <a:endParaRPr kumimoji="1" lang="zh-CN" altLang="en-US"/>
          </a:p>
        </p:txBody>
      </p:sp>
    </p:spTree>
    <p:extLst>
      <p:ext uri="{BB962C8B-B14F-4D97-AF65-F5344CB8AC3E}">
        <p14:creationId xmlns:p14="http://schemas.microsoft.com/office/powerpoint/2010/main" val="80892927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7" name="Picture 7" descr="Born Innocent 1.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76200"/>
            <a:ext cx="9144000" cy="672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1938" name="Title 1"/>
          <p:cNvSpPr>
            <a:spLocks noGrp="1"/>
          </p:cNvSpPr>
          <p:nvPr>
            <p:ph type="title"/>
          </p:nvPr>
        </p:nvSpPr>
        <p:spPr>
          <a:xfrm>
            <a:off x="0" y="0"/>
            <a:ext cx="4724400" cy="685800"/>
          </a:xfrm>
          <a:solidFill>
            <a:srgbClr val="000000"/>
          </a:solidFill>
        </p:spPr>
        <p:txBody>
          <a:bodyPr/>
          <a:lstStyle/>
          <a:p>
            <a:pPr algn="ctr"/>
            <a:r>
              <a:rPr lang="zh-CN" altLang="en-US" sz="3500">
                <a:latin typeface="Arial" charset="0"/>
                <a:ea typeface="ＭＳ Ｐゴシック" charset="0"/>
                <a:cs typeface="ＭＳ Ｐゴシック" charset="0"/>
              </a:rPr>
              <a:t>人出生时是无辜的吗</a:t>
            </a:r>
            <a:r>
              <a:rPr lang="en-US" altLang="zh-CN" sz="3500">
                <a:latin typeface="Arial" charset="0"/>
                <a:ea typeface="ＭＳ Ｐゴシック" charset="0"/>
                <a:cs typeface="ＭＳ Ｐゴシック" charset="0"/>
              </a:rPr>
              <a:t>?</a:t>
            </a:r>
          </a:p>
        </p:txBody>
      </p:sp>
      <p:sp>
        <p:nvSpPr>
          <p:cNvPr id="551939" name="Text Placeholder 2"/>
          <p:cNvSpPr txBox="1">
            <a:spLocks/>
          </p:cNvSpPr>
          <p:nvPr/>
        </p:nvSpPr>
        <p:spPr bwMode="auto">
          <a:xfrm>
            <a:off x="3779912" y="6096000"/>
            <a:ext cx="4962117"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20000"/>
              </a:spcBef>
              <a:spcAft>
                <a:spcPct val="0"/>
              </a:spcAft>
              <a:buClr>
                <a:srgbClr val="0078F0"/>
              </a:buClr>
              <a:buSzPct val="85000"/>
              <a:buFont typeface="Wingdings" charset="0"/>
              <a:buChar char="o"/>
            </a:pPr>
            <a:r>
              <a:rPr lang="zh-CN" altLang="en-US" sz="2800" b="1" dirty="0">
                <a:solidFill>
                  <a:srgbClr val="000000"/>
                </a:solidFill>
                <a:latin typeface="Arial" charset="0"/>
                <a:ea typeface="ＭＳ Ｐゴシック" charset="0"/>
                <a:cs typeface="ＭＳ Ｐゴシック" charset="0"/>
              </a:rPr>
              <a:t>许多心理学家认为是这样的</a:t>
            </a:r>
            <a:r>
              <a:rPr lang="en-US" altLang="zh-CN" sz="2800" b="1" dirty="0">
                <a:solidFill>
                  <a:srgbClr val="000000"/>
                </a:solidFill>
                <a:latin typeface="Arial" charset="0"/>
                <a:ea typeface="ＭＳ Ｐゴシック" charset="0"/>
                <a:cs typeface="ＭＳ Ｐゴシック" charset="0"/>
              </a:rPr>
              <a:t>!</a:t>
            </a:r>
          </a:p>
        </p:txBody>
      </p:sp>
      <p:sp>
        <p:nvSpPr>
          <p:cNvPr id="5" name="TextBox 4"/>
          <p:cNvSpPr txBox="1"/>
          <p:nvPr/>
        </p:nvSpPr>
        <p:spPr>
          <a:xfrm>
            <a:off x="107504" y="5675892"/>
            <a:ext cx="3672408" cy="646331"/>
          </a:xfrm>
          <a:prstGeom prst="rect">
            <a:avLst/>
          </a:prstGeom>
          <a:solidFill>
            <a:schemeClr val="bg1"/>
          </a:solidFill>
        </p:spPr>
        <p:txBody>
          <a:bodyPr wrap="square" rtlCol="0">
            <a:spAutoFit/>
          </a:bodyPr>
          <a:lstStyle/>
          <a:p>
            <a:pPr fontAlgn="base">
              <a:spcBef>
                <a:spcPct val="0"/>
              </a:spcBef>
              <a:spcAft>
                <a:spcPct val="0"/>
              </a:spcAft>
            </a:pPr>
            <a:r>
              <a:rPr lang="zh-TW" altLang="en-US" dirty="0">
                <a:solidFill>
                  <a:srgbClr val="FFFFFF"/>
                </a:solidFill>
                <a:ea typeface="SimSun" charset="0"/>
              </a:rPr>
              <a:t>经历、环境与社会都会塑造一个孩子的价值观</a:t>
            </a:r>
            <a:endParaRPr lang="en-US" dirty="0">
              <a:solidFill>
                <a:srgbClr val="FFFFFF"/>
              </a:solidFill>
              <a:ea typeface="ＭＳ Ｐゴシック" charset="-128"/>
              <a:cs typeface="Arial"/>
            </a:endParaRPr>
          </a:p>
        </p:txBody>
      </p:sp>
      <p:sp>
        <p:nvSpPr>
          <p:cNvPr id="6" name="TextBox 5"/>
          <p:cNvSpPr txBox="1"/>
          <p:nvPr/>
        </p:nvSpPr>
        <p:spPr>
          <a:xfrm>
            <a:off x="107504" y="4270671"/>
            <a:ext cx="3672408" cy="1323439"/>
          </a:xfrm>
          <a:prstGeom prst="rect">
            <a:avLst/>
          </a:prstGeom>
          <a:solidFill>
            <a:schemeClr val="bg1"/>
          </a:solidFill>
        </p:spPr>
        <p:txBody>
          <a:bodyPr wrap="square" rtlCol="0">
            <a:spAutoFit/>
          </a:bodyPr>
          <a:lstStyle/>
          <a:p>
            <a:pPr fontAlgn="base">
              <a:spcBef>
                <a:spcPct val="0"/>
              </a:spcBef>
              <a:spcAft>
                <a:spcPct val="0"/>
              </a:spcAft>
            </a:pPr>
            <a:r>
              <a:rPr lang="en-US" sz="8000" dirty="0">
                <a:solidFill>
                  <a:srgbClr val="FFFFFF"/>
                </a:solidFill>
                <a:ea typeface="SimSun" charset="0"/>
              </a:rPr>
              <a:t>性本善</a:t>
            </a:r>
            <a:r>
              <a:rPr lang="en-US" sz="8000" dirty="0">
                <a:solidFill>
                  <a:srgbClr val="FFFFFF"/>
                </a:solidFill>
                <a:ea typeface="ＭＳ Ｐゴシック" charset="-128"/>
                <a:cs typeface="Arial"/>
              </a:rPr>
              <a:t> </a:t>
            </a:r>
            <a:endParaRPr lang="en-US" sz="4400" dirty="0">
              <a:solidFill>
                <a:srgbClr val="FFFFFF"/>
              </a:solidFill>
              <a:ea typeface="ＭＳ Ｐゴシック" charset="-128"/>
              <a:cs typeface="Arial"/>
            </a:endParaRPr>
          </a:p>
        </p:txBody>
      </p:sp>
    </p:spTree>
    <p:extLst>
      <p:ext uri="{BB962C8B-B14F-4D97-AF65-F5344CB8AC3E}">
        <p14:creationId xmlns:p14="http://schemas.microsoft.com/office/powerpoint/2010/main" val="254624937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775786"/>
          </a:xfrm>
        </p:spPr>
        <p:txBody>
          <a:bodyPr/>
          <a:lstStyle/>
          <a:p>
            <a:r>
              <a:rPr lang="zh-CN" altLang="en-US" b="1" dirty="0"/>
              <a:t>阿米</a:t>
            </a:r>
            <a:r>
              <a:rPr lang="zh-CN" altLang="en-US" b="1" dirty="0">
                <a:solidFill>
                  <a:srgbClr val="FFFF00"/>
                </a:solidFill>
              </a:rPr>
              <a:t>尼亚</a:t>
            </a:r>
            <a:r>
              <a:rPr lang="zh-CN" altLang="en-US" b="1" dirty="0"/>
              <a:t>人还是阿米</a:t>
            </a:r>
            <a:r>
              <a:rPr lang="zh-CN" altLang="en-US" b="1" dirty="0">
                <a:solidFill>
                  <a:srgbClr val="FFFF00"/>
                </a:solidFill>
              </a:rPr>
              <a:t>念</a:t>
            </a:r>
            <a:r>
              <a:rPr lang="zh-CN" altLang="en-US" b="1" dirty="0"/>
              <a:t>主义者</a:t>
            </a:r>
            <a:r>
              <a:rPr lang="en-US" b="1" dirty="0"/>
              <a:t>?</a:t>
            </a:r>
          </a:p>
        </p:txBody>
      </p:sp>
      <p:pic>
        <p:nvPicPr>
          <p:cNvPr id="3" name="Picture 2"/>
          <p:cNvPicPr>
            <a:picLocks noChangeAspect="1"/>
          </p:cNvPicPr>
          <p:nvPr/>
        </p:nvPicPr>
        <p:blipFill>
          <a:blip r:embed="rId2"/>
          <a:stretch>
            <a:fillRect/>
          </a:stretch>
        </p:blipFill>
        <p:spPr>
          <a:xfrm>
            <a:off x="444500" y="1087834"/>
            <a:ext cx="8255000" cy="4127500"/>
          </a:xfrm>
          <a:prstGeom prst="rect">
            <a:avLst/>
          </a:prstGeom>
        </p:spPr>
      </p:pic>
      <p:pic>
        <p:nvPicPr>
          <p:cNvPr id="4" name="Picture 3"/>
          <p:cNvPicPr>
            <a:picLocks noChangeAspect="1"/>
          </p:cNvPicPr>
          <p:nvPr/>
        </p:nvPicPr>
        <p:blipFill>
          <a:blip r:embed="rId3"/>
          <a:stretch>
            <a:fillRect/>
          </a:stretch>
        </p:blipFill>
        <p:spPr>
          <a:xfrm>
            <a:off x="597669" y="3365794"/>
            <a:ext cx="5901966" cy="3965383"/>
          </a:xfrm>
          <a:prstGeom prst="rect">
            <a:avLst/>
          </a:prstGeom>
        </p:spPr>
      </p:pic>
      <p:pic>
        <p:nvPicPr>
          <p:cNvPr id="6" name="Picture 5"/>
          <p:cNvPicPr>
            <a:picLocks noChangeAspect="1"/>
          </p:cNvPicPr>
          <p:nvPr/>
        </p:nvPicPr>
        <p:blipFill>
          <a:blip r:embed="rId4"/>
          <a:stretch>
            <a:fillRect/>
          </a:stretch>
        </p:blipFill>
        <p:spPr>
          <a:xfrm>
            <a:off x="38100" y="820236"/>
            <a:ext cx="5479904" cy="3646363"/>
          </a:xfrm>
          <a:prstGeom prst="rect">
            <a:avLst/>
          </a:prstGeom>
        </p:spPr>
      </p:pic>
      <p:sp>
        <p:nvSpPr>
          <p:cNvPr id="5" name="文本框 4"/>
          <p:cNvSpPr txBox="1"/>
          <p:nvPr/>
        </p:nvSpPr>
        <p:spPr>
          <a:xfrm rot="1476279">
            <a:off x="6945566" y="2266311"/>
            <a:ext cx="736326" cy="253916"/>
          </a:xfrm>
          <a:prstGeom prst="rect">
            <a:avLst/>
          </a:prstGeom>
          <a:solidFill>
            <a:srgbClr val="FF0000"/>
          </a:solidFill>
        </p:spPr>
        <p:txBody>
          <a:bodyPr wrap="square" rtlCol="0">
            <a:spAutoFit/>
          </a:bodyPr>
          <a:lstStyle/>
          <a:p>
            <a:pPr defTabSz="457200"/>
            <a:r>
              <a:rPr kumimoji="1" lang="zh-CN" altLang="en-US" sz="1050" dirty="0">
                <a:solidFill>
                  <a:srgbClr val="FFFFFF"/>
                </a:solidFill>
                <a:latin typeface="Times New Roman"/>
              </a:rPr>
              <a:t>阿米尼亚</a:t>
            </a:r>
          </a:p>
        </p:txBody>
      </p:sp>
      <p:sp>
        <p:nvSpPr>
          <p:cNvPr id="7" name="文本框 6"/>
          <p:cNvSpPr txBox="1"/>
          <p:nvPr/>
        </p:nvSpPr>
        <p:spPr>
          <a:xfrm>
            <a:off x="7879724" y="3608397"/>
            <a:ext cx="790704" cy="307777"/>
          </a:xfrm>
          <a:prstGeom prst="rect">
            <a:avLst/>
          </a:prstGeom>
          <a:solidFill>
            <a:srgbClr val="5D1600"/>
          </a:solidFill>
        </p:spPr>
        <p:txBody>
          <a:bodyPr wrap="square" rtlCol="0">
            <a:spAutoFit/>
          </a:bodyPr>
          <a:lstStyle/>
          <a:p>
            <a:pPr algn="ctr" defTabSz="457200"/>
            <a:r>
              <a:rPr kumimoji="1" lang="zh-CN" altLang="en-US" sz="1400" dirty="0">
                <a:solidFill>
                  <a:srgbClr val="FFFFFF"/>
                </a:solidFill>
                <a:latin typeface="Times New Roman"/>
              </a:rPr>
              <a:t>伊朗</a:t>
            </a:r>
          </a:p>
        </p:txBody>
      </p:sp>
      <p:sp>
        <p:nvSpPr>
          <p:cNvPr id="9" name="文本框 8"/>
          <p:cNvSpPr txBox="1"/>
          <p:nvPr/>
        </p:nvSpPr>
        <p:spPr>
          <a:xfrm>
            <a:off x="6499635" y="4153633"/>
            <a:ext cx="790704" cy="307777"/>
          </a:xfrm>
          <a:prstGeom prst="rect">
            <a:avLst/>
          </a:prstGeom>
          <a:solidFill>
            <a:srgbClr val="5D1600"/>
          </a:solidFill>
        </p:spPr>
        <p:txBody>
          <a:bodyPr wrap="square" rtlCol="0">
            <a:spAutoFit/>
          </a:bodyPr>
          <a:lstStyle/>
          <a:p>
            <a:pPr algn="ctr" defTabSz="457200"/>
            <a:r>
              <a:rPr kumimoji="1" lang="zh-CN" altLang="en-US" sz="1400" dirty="0">
                <a:solidFill>
                  <a:srgbClr val="FFFFFF"/>
                </a:solidFill>
                <a:latin typeface="Times New Roman"/>
              </a:rPr>
              <a:t>伊拉克</a:t>
            </a:r>
          </a:p>
        </p:txBody>
      </p:sp>
      <p:sp>
        <p:nvSpPr>
          <p:cNvPr id="10" name="文本框 9"/>
          <p:cNvSpPr txBox="1"/>
          <p:nvPr/>
        </p:nvSpPr>
        <p:spPr>
          <a:xfrm>
            <a:off x="6364507" y="1087834"/>
            <a:ext cx="925832" cy="307777"/>
          </a:xfrm>
          <a:prstGeom prst="rect">
            <a:avLst/>
          </a:prstGeom>
          <a:solidFill>
            <a:srgbClr val="5D1600"/>
          </a:solidFill>
        </p:spPr>
        <p:txBody>
          <a:bodyPr wrap="square" rtlCol="0">
            <a:spAutoFit/>
          </a:bodyPr>
          <a:lstStyle/>
          <a:p>
            <a:pPr algn="ctr" defTabSz="457200"/>
            <a:r>
              <a:rPr kumimoji="1" lang="zh-CN" altLang="en-US" sz="1400" dirty="0">
                <a:solidFill>
                  <a:srgbClr val="FFFFFF"/>
                </a:solidFill>
                <a:latin typeface="Times New Roman"/>
              </a:rPr>
              <a:t>俄罗斯</a:t>
            </a:r>
          </a:p>
        </p:txBody>
      </p:sp>
      <p:sp>
        <p:nvSpPr>
          <p:cNvPr id="11" name="文本框 10"/>
          <p:cNvSpPr txBox="1"/>
          <p:nvPr/>
        </p:nvSpPr>
        <p:spPr>
          <a:xfrm>
            <a:off x="7727324" y="2233868"/>
            <a:ext cx="790704" cy="276999"/>
          </a:xfrm>
          <a:prstGeom prst="rect">
            <a:avLst/>
          </a:prstGeom>
          <a:solidFill>
            <a:srgbClr val="5D1600"/>
          </a:solidFill>
        </p:spPr>
        <p:txBody>
          <a:bodyPr wrap="square" rtlCol="0">
            <a:spAutoFit/>
          </a:bodyPr>
          <a:lstStyle/>
          <a:p>
            <a:pPr algn="ctr" defTabSz="457200"/>
            <a:r>
              <a:rPr kumimoji="1" lang="zh-CN" altLang="en-US" sz="1200" dirty="0">
                <a:solidFill>
                  <a:srgbClr val="FFFFFF"/>
                </a:solidFill>
                <a:latin typeface="Times New Roman"/>
              </a:rPr>
              <a:t>阿塞拜疆</a:t>
            </a:r>
            <a:endParaRPr kumimoji="1" lang="zh-CN" altLang="en-US" sz="1100" dirty="0">
              <a:solidFill>
                <a:srgbClr val="FFFFFF"/>
              </a:solidFill>
              <a:latin typeface="Times New Roman"/>
            </a:endParaRPr>
          </a:p>
        </p:txBody>
      </p:sp>
      <p:sp>
        <p:nvSpPr>
          <p:cNvPr id="12" name="文本框 11"/>
          <p:cNvSpPr txBox="1"/>
          <p:nvPr/>
        </p:nvSpPr>
        <p:spPr>
          <a:xfrm>
            <a:off x="6389961" y="1765923"/>
            <a:ext cx="790704" cy="276999"/>
          </a:xfrm>
          <a:prstGeom prst="rect">
            <a:avLst/>
          </a:prstGeom>
          <a:solidFill>
            <a:srgbClr val="5D1600"/>
          </a:solidFill>
        </p:spPr>
        <p:txBody>
          <a:bodyPr wrap="square" rtlCol="0">
            <a:spAutoFit/>
          </a:bodyPr>
          <a:lstStyle/>
          <a:p>
            <a:pPr algn="ctr" defTabSz="457200"/>
            <a:r>
              <a:rPr kumimoji="1" lang="zh-CN" altLang="en-US" sz="1200" dirty="0">
                <a:solidFill>
                  <a:srgbClr val="FFFFFF"/>
                </a:solidFill>
                <a:latin typeface="Times New Roman"/>
              </a:rPr>
              <a:t>佐治亚</a:t>
            </a:r>
          </a:p>
        </p:txBody>
      </p:sp>
      <p:sp>
        <p:nvSpPr>
          <p:cNvPr id="13" name="文本框 12"/>
          <p:cNvSpPr txBox="1"/>
          <p:nvPr/>
        </p:nvSpPr>
        <p:spPr>
          <a:xfrm>
            <a:off x="5611237" y="2460169"/>
            <a:ext cx="900378" cy="523220"/>
          </a:xfrm>
          <a:prstGeom prst="rect">
            <a:avLst/>
          </a:prstGeom>
          <a:solidFill>
            <a:srgbClr val="808000"/>
          </a:solidFill>
        </p:spPr>
        <p:txBody>
          <a:bodyPr wrap="square" rtlCol="0">
            <a:spAutoFit/>
          </a:bodyPr>
          <a:lstStyle/>
          <a:p>
            <a:pPr algn="ctr" defTabSz="457200"/>
            <a:r>
              <a:rPr kumimoji="1" lang="zh-CN" altLang="en-US" sz="1400" dirty="0">
                <a:solidFill>
                  <a:srgbClr val="FFFFFF"/>
                </a:solidFill>
                <a:latin typeface="Times New Roman"/>
              </a:rPr>
              <a:t>历史上的阿米尼亚</a:t>
            </a:r>
          </a:p>
        </p:txBody>
      </p:sp>
    </p:spTree>
    <p:extLst>
      <p:ext uri="{BB962C8B-B14F-4D97-AF65-F5344CB8AC3E}">
        <p14:creationId xmlns:p14="http://schemas.microsoft.com/office/powerpoint/2010/main" val="283776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925" y="667648"/>
            <a:ext cx="9144000" cy="5715000"/>
          </a:xfrm>
          <a:prstGeom prst="rect">
            <a:avLst/>
          </a:prstGeom>
        </p:spPr>
      </p:pic>
      <p:sp>
        <p:nvSpPr>
          <p:cNvPr id="2" name="Title 1"/>
          <p:cNvSpPr>
            <a:spLocks noGrp="1"/>
          </p:cNvSpPr>
          <p:nvPr>
            <p:ph type="title"/>
          </p:nvPr>
        </p:nvSpPr>
        <p:spPr/>
        <p:txBody>
          <a:bodyPr/>
          <a:lstStyle/>
          <a:p>
            <a:r>
              <a:rPr lang="zh-CN" altLang="en-US" sz="5400" b="1" dirty="0"/>
              <a:t>上天注定</a:t>
            </a:r>
            <a:endParaRPr lang="en-US" sz="5400" b="1" dirty="0"/>
          </a:p>
        </p:txBody>
      </p:sp>
    </p:spTree>
    <p:extLst>
      <p:ext uri="{BB962C8B-B14F-4D97-AF65-F5344CB8AC3E}">
        <p14:creationId xmlns:p14="http://schemas.microsoft.com/office/powerpoint/2010/main" val="208346614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a:noFill/>
        </p:spPr>
      </p:pic>
      <p:sp>
        <p:nvSpPr>
          <p:cNvPr id="900098" name="Rectangle 2"/>
          <p:cNvSpPr>
            <a:spLocks noGrp="1" noChangeArrowheads="1"/>
          </p:cNvSpPr>
          <p:nvPr>
            <p:ph type="ctrTitle"/>
          </p:nvPr>
        </p:nvSpPr>
        <p:spPr>
          <a:xfrm>
            <a:off x="0" y="34068"/>
            <a:ext cx="9144000" cy="925488"/>
          </a:xfrm>
          <a:noFill/>
          <a:effectLst>
            <a:outerShdw blurRad="63500" dist="35921" dir="2700000" algn="ctr" rotWithShape="0">
              <a:schemeClr val="tx2">
                <a:alpha val="74998"/>
              </a:schemeClr>
            </a:outerShdw>
          </a:effectLst>
        </p:spPr>
        <p:txBody>
          <a:bodyPr/>
          <a:lstStyle/>
          <a:p>
            <a:pPr>
              <a:defRPr/>
            </a:pPr>
            <a:r>
              <a:rPr lang="zh-CN" altLang="en-US" b="1" dirty="0">
                <a:effectLst>
                  <a:glow rad="127000">
                    <a:schemeClr val="tx1"/>
                  </a:glow>
                </a:effectLst>
                <a:latin typeface="Arial" charset="0"/>
                <a:ea typeface="ＭＳ Ｐゴシック" charset="0"/>
                <a:cs typeface="ＭＳ Ｐゴシック" charset="0"/>
              </a:rPr>
              <a:t>拣选是</a:t>
            </a:r>
            <a:r>
              <a:rPr lang="en-US" altLang="zh-CN" b="1" dirty="0">
                <a:effectLst>
                  <a:glow rad="127000">
                    <a:schemeClr val="tx1"/>
                  </a:glow>
                </a:effectLst>
                <a:latin typeface="Arial" charset="0"/>
                <a:ea typeface="ＭＳ Ｐゴシック" charset="0"/>
                <a:cs typeface="ＭＳ Ｐゴシック" charset="0"/>
              </a:rPr>
              <a:t>无条件的</a:t>
            </a:r>
            <a:endParaRPr lang="en-US"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a:off x="1" y="3511985"/>
            <a:ext cx="9143999" cy="769441"/>
          </a:xfrm>
          <a:prstGeom prst="rect">
            <a:avLst/>
          </a:prstGeom>
          <a:noFill/>
        </p:spPr>
        <p:txBody>
          <a:bodyPr wrap="square">
            <a:spAutoFit/>
          </a:bodyPr>
          <a:lstStyle/>
          <a:p>
            <a:pPr defTabSz="457200">
              <a:defRPr/>
            </a:pPr>
            <a:r>
              <a:rPr lang="zh-CN" altLang="en-US" sz="4400" dirty="0">
                <a:solidFill>
                  <a:srgbClr val="FFFF00"/>
                </a:solidFill>
                <a:latin typeface="Arial"/>
                <a:ea typeface="MS PGothic" panose="020B0600070205080204" pitchFamily="34" charset="-128"/>
                <a:cs typeface="Arial"/>
              </a:rPr>
              <a:t>有</a:t>
            </a:r>
            <a:r>
              <a:rPr lang="zh-CN" altLang="en-US" sz="4400" dirty="0">
                <a:solidFill>
                  <a:srgbClr val="FFFFFF"/>
                </a:solidFill>
                <a:latin typeface="Arial"/>
                <a:ea typeface="MS PGothic" panose="020B0600070205080204" pitchFamily="34" charset="-128"/>
                <a:cs typeface="Arial"/>
              </a:rPr>
              <a:t>限的赎罪</a:t>
            </a:r>
            <a:endParaRPr lang="en-US" sz="4400" b="1" dirty="0">
              <a:solidFill>
                <a:srgbClr val="FFFFFF"/>
              </a:solidFill>
              <a:effectLst>
                <a:glow rad="127000">
                  <a:srgbClr val="000000"/>
                </a:glow>
              </a:effectLst>
              <a:latin typeface="Arial"/>
              <a:ea typeface="MS PGothic" panose="020B0600070205080204" pitchFamily="34" charset="-128"/>
              <a:cs typeface="Arial"/>
            </a:endParaRPr>
          </a:p>
        </p:txBody>
      </p:sp>
      <p:sp>
        <p:nvSpPr>
          <p:cNvPr id="4" name="Rectangle 3"/>
          <p:cNvSpPr/>
          <p:nvPr/>
        </p:nvSpPr>
        <p:spPr>
          <a:xfrm>
            <a:off x="2" y="1371921"/>
            <a:ext cx="8002718" cy="769441"/>
          </a:xfrm>
          <a:prstGeom prst="rect">
            <a:avLst/>
          </a:prstGeom>
          <a:noFill/>
        </p:spPr>
        <p:txBody>
          <a:bodyPr wrap="square">
            <a:spAutoFit/>
          </a:bodyPr>
          <a:lstStyle/>
          <a:p>
            <a:pPr defTabSz="457200"/>
            <a:r>
              <a:rPr lang="zh-CN" altLang="en-US" sz="4400" dirty="0">
                <a:solidFill>
                  <a:srgbClr val="FFFF00"/>
                </a:solidFill>
                <a:latin typeface="Arial"/>
                <a:ea typeface="MS PGothic" panose="020B0600070205080204" pitchFamily="34" charset="-128"/>
                <a:cs typeface="Arial"/>
              </a:rPr>
              <a:t>完</a:t>
            </a:r>
            <a:r>
              <a:rPr lang="zh-CN" altLang="en-US" sz="4400" dirty="0">
                <a:solidFill>
                  <a:srgbClr val="FFFFFF"/>
                </a:solidFill>
                <a:latin typeface="Arial"/>
                <a:ea typeface="MS PGothic" panose="020B0600070205080204" pitchFamily="34" charset="-128"/>
                <a:cs typeface="Arial"/>
              </a:rPr>
              <a:t>全堕落</a:t>
            </a:r>
            <a:endParaRPr lang="en-SG" sz="4400" dirty="0">
              <a:solidFill>
                <a:srgbClr val="FFFFFF"/>
              </a:solidFill>
              <a:latin typeface="Arial"/>
              <a:ea typeface="MS PGothic" panose="020B0600070205080204" pitchFamily="34" charset="-128"/>
              <a:cs typeface="Arial"/>
            </a:endParaRPr>
          </a:p>
        </p:txBody>
      </p:sp>
      <p:sp>
        <p:nvSpPr>
          <p:cNvPr id="5" name="Rectangle 4"/>
          <p:cNvSpPr/>
          <p:nvPr/>
        </p:nvSpPr>
        <p:spPr>
          <a:xfrm>
            <a:off x="2" y="2501671"/>
            <a:ext cx="8002718" cy="769441"/>
          </a:xfrm>
          <a:prstGeom prst="rect">
            <a:avLst/>
          </a:prstGeom>
          <a:noFill/>
        </p:spPr>
        <p:txBody>
          <a:bodyPr wrap="square">
            <a:spAutoFit/>
          </a:bodyPr>
          <a:lstStyle/>
          <a:p>
            <a:pPr defTabSz="457200"/>
            <a:r>
              <a:rPr lang="zh-CN" altLang="en-US" sz="4400" dirty="0">
                <a:solidFill>
                  <a:srgbClr val="FFFF00"/>
                </a:solidFill>
                <a:latin typeface="Arial"/>
                <a:ea typeface="MS PGothic" panose="020B0600070205080204" pitchFamily="34" charset="-128"/>
                <a:cs typeface="Arial"/>
              </a:rPr>
              <a:t>无</a:t>
            </a:r>
            <a:r>
              <a:rPr lang="zh-CN" altLang="en-US" sz="4000" dirty="0">
                <a:solidFill>
                  <a:srgbClr val="FFFFFF"/>
                </a:solidFill>
                <a:latin typeface="Arial"/>
                <a:ea typeface="MS PGothic" panose="020B0600070205080204" pitchFamily="34" charset="-128"/>
                <a:cs typeface="Arial"/>
              </a:rPr>
              <a:t>条件的拣选</a:t>
            </a:r>
            <a:endParaRPr lang="en-SG" sz="4000" dirty="0">
              <a:solidFill>
                <a:srgbClr val="FFFFFF"/>
              </a:solidFill>
              <a:latin typeface="Arial"/>
              <a:ea typeface="MS PGothic" panose="020B0600070205080204" pitchFamily="34" charset="-128"/>
              <a:cs typeface="Arial"/>
            </a:endParaRPr>
          </a:p>
        </p:txBody>
      </p:sp>
      <p:sp>
        <p:nvSpPr>
          <p:cNvPr id="6" name="Rectangle 5"/>
          <p:cNvSpPr/>
          <p:nvPr/>
        </p:nvSpPr>
        <p:spPr>
          <a:xfrm>
            <a:off x="-9852" y="4527648"/>
            <a:ext cx="5961147" cy="769441"/>
          </a:xfrm>
          <a:prstGeom prst="rect">
            <a:avLst/>
          </a:prstGeom>
          <a:noFill/>
        </p:spPr>
        <p:txBody>
          <a:bodyPr wrap="square">
            <a:spAutoFit/>
          </a:bodyPr>
          <a:lstStyle/>
          <a:p>
            <a:pPr defTabSz="457200"/>
            <a:r>
              <a:rPr lang="zh-CN" altLang="en-US" sz="4400" dirty="0">
                <a:solidFill>
                  <a:srgbClr val="FFFF00"/>
                </a:solidFill>
                <a:latin typeface="Arial"/>
                <a:ea typeface="MS PGothic" panose="020B0600070205080204" pitchFamily="34" charset="-128"/>
                <a:cs typeface="Arial"/>
              </a:rPr>
              <a:t>不</a:t>
            </a:r>
            <a:r>
              <a:rPr lang="zh-CN" altLang="en-US" sz="4000" dirty="0">
                <a:solidFill>
                  <a:srgbClr val="FFFFFF"/>
                </a:solidFill>
                <a:latin typeface="Arial"/>
                <a:ea typeface="MS PGothic" panose="020B0600070205080204" pitchFamily="34" charset="-128"/>
                <a:cs typeface="Arial"/>
              </a:rPr>
              <a:t>可抗拒的恩典</a:t>
            </a:r>
            <a:endParaRPr lang="en-SG" sz="4000" dirty="0">
              <a:solidFill>
                <a:srgbClr val="FFFFFF"/>
              </a:solidFill>
              <a:latin typeface="Arial"/>
              <a:ea typeface="MS PGothic" panose="020B0600070205080204" pitchFamily="34" charset="-128"/>
              <a:cs typeface="Arial"/>
            </a:endParaRPr>
          </a:p>
        </p:txBody>
      </p:sp>
      <p:sp>
        <p:nvSpPr>
          <p:cNvPr id="7" name="Rectangle 6"/>
          <p:cNvSpPr/>
          <p:nvPr/>
        </p:nvSpPr>
        <p:spPr>
          <a:xfrm>
            <a:off x="0" y="5615645"/>
            <a:ext cx="7670901" cy="769441"/>
          </a:xfrm>
          <a:prstGeom prst="rect">
            <a:avLst/>
          </a:prstGeom>
          <a:noFill/>
        </p:spPr>
        <p:txBody>
          <a:bodyPr wrap="square">
            <a:spAutoFit/>
          </a:bodyPr>
          <a:lstStyle/>
          <a:p>
            <a:pPr defTabSz="457200"/>
            <a:r>
              <a:rPr lang="zh-CN" altLang="en-US" sz="4400" dirty="0">
                <a:solidFill>
                  <a:srgbClr val="FFFF00"/>
                </a:solidFill>
                <a:latin typeface="Arial"/>
                <a:ea typeface="MS PGothic" panose="020B0600070205080204" pitchFamily="34" charset="-128"/>
                <a:cs typeface="Arial"/>
              </a:rPr>
              <a:t>圣</a:t>
            </a:r>
            <a:r>
              <a:rPr lang="zh-CN" altLang="en-US" sz="4400" dirty="0">
                <a:solidFill>
                  <a:srgbClr val="FFFFFF"/>
                </a:solidFill>
                <a:latin typeface="Arial"/>
                <a:ea typeface="MS PGothic" panose="020B0600070205080204" pitchFamily="34" charset="-128"/>
                <a:cs typeface="Arial"/>
              </a:rPr>
              <a:t>徒的坚忍</a:t>
            </a:r>
            <a:endParaRPr lang="en-SG" sz="4400" dirty="0">
              <a:solidFill>
                <a:srgbClr val="FFFFFF"/>
              </a:solidFill>
              <a:latin typeface="Arial"/>
              <a:ea typeface="MS PGothic" panose="020B0600070205080204" pitchFamily="34" charset="-128"/>
              <a:cs typeface="Arial"/>
            </a:endParaRPr>
          </a:p>
        </p:txBody>
      </p:sp>
      <p:sp>
        <p:nvSpPr>
          <p:cNvPr id="9" name="Down Arrow 8"/>
          <p:cNvSpPr/>
          <p:nvPr/>
        </p:nvSpPr>
        <p:spPr bwMode="auto">
          <a:xfrm rot="3761867">
            <a:off x="3402052" y="2058606"/>
            <a:ext cx="1118195" cy="1311545"/>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Comic Sans MS" pitchFamily="-112" charset="0"/>
            </a:endParaRPr>
          </a:p>
        </p:txBody>
      </p:sp>
    </p:spTree>
    <p:extLst>
      <p:ext uri="{BB962C8B-B14F-4D97-AF65-F5344CB8AC3E}">
        <p14:creationId xmlns:p14="http://schemas.microsoft.com/office/powerpoint/2010/main" val="248246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8" name="Group 17"/>
          <p:cNvGrpSpPr/>
          <p:nvPr/>
        </p:nvGrpSpPr>
        <p:grpSpPr>
          <a:xfrm>
            <a:off x="29858" y="1357278"/>
            <a:ext cx="9067154" cy="5018201"/>
            <a:chOff x="29858" y="1357278"/>
            <a:chExt cx="9067154" cy="5018201"/>
          </a:xfrm>
        </p:grpSpPr>
        <p:grpSp>
          <p:nvGrpSpPr>
            <p:cNvPr id="7" name="Group 6"/>
            <p:cNvGrpSpPr/>
            <p:nvPr/>
          </p:nvGrpSpPr>
          <p:grpSpPr>
            <a:xfrm>
              <a:off x="29858" y="1357278"/>
              <a:ext cx="9067154" cy="5018201"/>
              <a:chOff x="29858" y="1357278"/>
              <a:chExt cx="9067154" cy="5018201"/>
            </a:xfrm>
          </p:grpSpPr>
          <p:pic>
            <p:nvPicPr>
              <p:cNvPr id="2" name="Picture 1"/>
              <p:cNvPicPr>
                <a:picLocks noChangeAspect="1"/>
              </p:cNvPicPr>
              <p:nvPr/>
            </p:nvPicPr>
            <p:blipFill>
              <a:blip r:embed="rId4"/>
              <a:stretch>
                <a:fillRect/>
              </a:stretch>
            </p:blipFill>
            <p:spPr>
              <a:xfrm>
                <a:off x="29858" y="1357278"/>
                <a:ext cx="9067154" cy="5018201"/>
              </a:xfrm>
              <a:prstGeom prst="rect">
                <a:avLst/>
              </a:prstGeom>
            </p:spPr>
          </p:pic>
          <p:sp>
            <p:nvSpPr>
              <p:cNvPr id="16" name="Rounded Rectangle 15"/>
              <p:cNvSpPr/>
              <p:nvPr/>
            </p:nvSpPr>
            <p:spPr bwMode="auto">
              <a:xfrm>
                <a:off x="236200" y="4952300"/>
                <a:ext cx="8750564" cy="434349"/>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Comic Sans MS" pitchFamily="-112" charset="0"/>
                </a:endParaRPr>
              </a:p>
            </p:txBody>
          </p:sp>
          <p:sp>
            <p:nvSpPr>
              <p:cNvPr id="3" name="Oval 2"/>
              <p:cNvSpPr/>
              <p:nvPr/>
            </p:nvSpPr>
            <p:spPr bwMode="auto">
              <a:xfrm>
                <a:off x="535497" y="5183438"/>
                <a:ext cx="896501" cy="692203"/>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Comic Sans MS" pitchFamily="-112" charset="0"/>
                </a:endParaRPr>
              </a:p>
            </p:txBody>
          </p:sp>
          <p:sp>
            <p:nvSpPr>
              <p:cNvPr id="19" name="Oval 18"/>
              <p:cNvSpPr/>
              <p:nvPr/>
            </p:nvSpPr>
            <p:spPr bwMode="auto">
              <a:xfrm>
                <a:off x="7363300" y="5189971"/>
                <a:ext cx="1133810" cy="692203"/>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Comic Sans MS" pitchFamily="-112" charset="0"/>
                </a:endParaRPr>
              </a:p>
            </p:txBody>
          </p:sp>
        </p:grpSp>
        <p:sp>
          <p:nvSpPr>
            <p:cNvPr id="17" name="Rounded Rectangle 16"/>
            <p:cNvSpPr/>
            <p:nvPr/>
          </p:nvSpPr>
          <p:spPr bwMode="auto">
            <a:xfrm>
              <a:off x="2072141" y="4200516"/>
              <a:ext cx="5162125" cy="776893"/>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Comic Sans MS" pitchFamily="-112" charset="0"/>
              </a:endParaRPr>
            </a:p>
          </p:txBody>
        </p:sp>
        <p:sp>
          <p:nvSpPr>
            <p:cNvPr id="23" name="Rounded Rectangle 22"/>
            <p:cNvSpPr/>
            <p:nvPr/>
          </p:nvSpPr>
          <p:spPr bwMode="auto">
            <a:xfrm>
              <a:off x="2403121" y="4015972"/>
              <a:ext cx="4519861" cy="776893"/>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71178" y="29469"/>
            <a:ext cx="6972786" cy="125309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上帝的救恩计划中</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不可打破的５个链条</a:t>
            </a:r>
          </a:p>
        </p:txBody>
      </p:sp>
      <p:sp>
        <p:nvSpPr>
          <p:cNvPr id="5" name="Text Box 12"/>
          <p:cNvSpPr txBox="1">
            <a:spLocks noChangeArrowheads="1"/>
          </p:cNvSpPr>
          <p:nvPr/>
        </p:nvSpPr>
        <p:spPr bwMode="auto">
          <a:xfrm>
            <a:off x="8459757" y="47625"/>
            <a:ext cx="527007" cy="461665"/>
          </a:xfrm>
          <a:prstGeom prst="rect">
            <a:avLst/>
          </a:prstGeom>
          <a:noFill/>
          <a:ln w="9525">
            <a:noFill/>
            <a:miter lim="800000"/>
            <a:headEnd/>
            <a:tailEnd/>
          </a:ln>
        </p:spPr>
        <p:txBody>
          <a:bodyPr wrap="none">
            <a:prstTxWarp prst="textNoShape">
              <a:avLst/>
            </a:prstTxWarp>
            <a:spAutoFit/>
          </a:bodyPr>
          <a:lstStyle/>
          <a:p>
            <a:pPr fontAlgn="base">
              <a:spcBef>
                <a:spcPct val="0"/>
              </a:spcBef>
              <a:spcAft>
                <a:spcPct val="0"/>
              </a:spcAft>
            </a:pPr>
            <a:r>
              <a:rPr lang="uk-UA" sz="2400" b="1" dirty="0">
                <a:solidFill>
                  <a:srgbClr val="F3F1E4"/>
                </a:solidFill>
                <a:latin typeface="Arial" charset="0"/>
                <a:ea typeface="ＭＳ Ｐゴシック" charset="-128"/>
                <a:cs typeface="ＭＳ Ｐゴシック" charset="-128"/>
              </a:rPr>
              <a:t>51</a:t>
            </a:r>
            <a:endParaRPr lang="en-US" sz="2400" dirty="0">
              <a:solidFill>
                <a:srgbClr val="272776"/>
              </a:solidFill>
              <a:latin typeface="Times New Roman" charset="0"/>
              <a:ea typeface="ＭＳ Ｐゴシック" charset="-128"/>
              <a:cs typeface="ＭＳ Ｐゴシック" charset="-128"/>
            </a:endParaRPr>
          </a:p>
        </p:txBody>
      </p:sp>
      <p:sp>
        <p:nvSpPr>
          <p:cNvPr id="9" name="Rectangle 2"/>
          <p:cNvSpPr txBox="1">
            <a:spLocks noChangeArrowheads="1"/>
          </p:cNvSpPr>
          <p:nvPr/>
        </p:nvSpPr>
        <p:spPr bwMode="auto">
          <a:xfrm>
            <a:off x="3915198" y="1746656"/>
            <a:ext cx="192451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000" b="1" dirty="0">
                <a:solidFill>
                  <a:srgbClr val="000000"/>
                </a:solidFill>
                <a:effectLst>
                  <a:glow rad="127000">
                    <a:srgbClr val="FFFFFF"/>
                  </a:glow>
                </a:effectLst>
                <a:latin typeface="Arial" charset="0"/>
                <a:ea typeface="ＭＳ Ｐゴシック" charset="0"/>
                <a:cs typeface="ＭＳ Ｐゴシック" charset="0"/>
              </a:rPr>
              <a:t>被呼召</a:t>
            </a:r>
            <a:endParaRPr lang="en-US" sz="2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rot="20263333">
            <a:off x="1960327" y="2068729"/>
            <a:ext cx="228560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000" b="1" dirty="0">
                <a:solidFill>
                  <a:srgbClr val="000000"/>
                </a:solidFill>
                <a:effectLst>
                  <a:glow rad="127000">
                    <a:srgbClr val="FFFFFF"/>
                  </a:glow>
                </a:effectLst>
                <a:latin typeface="Arial" charset="0"/>
                <a:ea typeface="ＭＳ Ｐゴシック" charset="0"/>
                <a:cs typeface="ＭＳ Ｐゴシック" charset="0"/>
              </a:rPr>
              <a:t>被预定</a:t>
            </a:r>
            <a:endParaRPr lang="en-US" sz="2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2" name="Rectangle 2"/>
          <p:cNvSpPr txBox="1">
            <a:spLocks noChangeArrowheads="1"/>
          </p:cNvSpPr>
          <p:nvPr/>
        </p:nvSpPr>
        <p:spPr bwMode="auto">
          <a:xfrm rot="3055219">
            <a:off x="6653959" y="3183368"/>
            <a:ext cx="228560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000" b="1" dirty="0">
                <a:solidFill>
                  <a:srgbClr val="000000"/>
                </a:solidFill>
                <a:effectLst>
                  <a:glow rad="127000">
                    <a:srgbClr val="FFFFFF"/>
                  </a:glow>
                </a:effectLst>
                <a:latin typeface="Arial" charset="0"/>
                <a:ea typeface="ＭＳ Ｐゴシック" charset="0"/>
                <a:cs typeface="ＭＳ Ｐゴシック" charset="0"/>
              </a:rPr>
              <a:t>被荣耀</a:t>
            </a:r>
            <a:endParaRPr lang="en-US" sz="2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1" name="Rectangle 2"/>
          <p:cNvSpPr txBox="1">
            <a:spLocks noChangeArrowheads="1"/>
          </p:cNvSpPr>
          <p:nvPr/>
        </p:nvSpPr>
        <p:spPr bwMode="auto">
          <a:xfrm rot="1463078">
            <a:off x="5471626" y="2131178"/>
            <a:ext cx="228560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000" b="1" dirty="0">
                <a:solidFill>
                  <a:srgbClr val="000000"/>
                </a:solidFill>
                <a:effectLst>
                  <a:glow rad="127000">
                    <a:srgbClr val="FFFFFF"/>
                  </a:glow>
                </a:effectLst>
                <a:latin typeface="Arial" charset="0"/>
                <a:ea typeface="ＭＳ Ｐゴシック" charset="0"/>
                <a:cs typeface="ＭＳ Ｐゴシック" charset="0"/>
              </a:rPr>
              <a:t>被称义</a:t>
            </a:r>
            <a:endParaRPr lang="en-US" sz="2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rot="19143517">
            <a:off x="763431" y="3018964"/>
            <a:ext cx="1841734"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000" b="1" dirty="0">
                <a:solidFill>
                  <a:srgbClr val="000000"/>
                </a:solidFill>
                <a:effectLst>
                  <a:glow rad="127000">
                    <a:srgbClr val="FFFFFF"/>
                  </a:glow>
                </a:effectLst>
                <a:latin typeface="Arial" charset="0"/>
                <a:ea typeface="ＭＳ Ｐゴシック" charset="0"/>
                <a:cs typeface="ＭＳ Ｐゴシック" charset="0"/>
              </a:rPr>
              <a:t>预先被知道</a:t>
            </a:r>
            <a:endParaRPr lang="en-US" sz="2000" b="1" dirty="0">
              <a:solidFill>
                <a:srgbClr val="000000"/>
              </a:solidFill>
              <a:effectLst>
                <a:glow rad="127000">
                  <a:srgbClr val="FFFFFF"/>
                </a:glow>
              </a:effectLst>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54761" y="4977409"/>
            <a:ext cx="1800496" cy="76867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t>永生</a:t>
            </a:r>
            <a:b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br>
            <a: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t>(</a:t>
            </a:r>
            <a:r>
              <a:rPr lang="zh-CN" alt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t>过去</a:t>
            </a:r>
            <a: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t>)</a:t>
            </a:r>
          </a:p>
        </p:txBody>
      </p:sp>
      <p:sp>
        <p:nvSpPr>
          <p:cNvPr id="21" name="Rectangle 2"/>
          <p:cNvSpPr txBox="1">
            <a:spLocks noChangeArrowheads="1"/>
          </p:cNvSpPr>
          <p:nvPr/>
        </p:nvSpPr>
        <p:spPr bwMode="auto">
          <a:xfrm>
            <a:off x="6997688" y="4977409"/>
            <a:ext cx="1800496" cy="76867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t>永生</a:t>
            </a:r>
            <a:b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br>
            <a: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t>(</a:t>
            </a:r>
            <a:r>
              <a:rPr lang="zh-CN" alt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t>未来</a:t>
            </a:r>
            <a:r>
              <a:rPr lang="en-US" sz="2800" b="1" dirty="0">
                <a:solidFill>
                  <a:srgbClr val="2D2DB9">
                    <a:lumMod val="75000"/>
                  </a:srgbClr>
                </a:solidFill>
                <a:effectLst>
                  <a:glow rad="127000">
                    <a:srgbClr val="FFFFFF"/>
                  </a:glow>
                </a:effectLst>
                <a:latin typeface="Arial" charset="0"/>
                <a:ea typeface="ＭＳ Ｐゴシック" charset="0"/>
                <a:cs typeface="ＭＳ Ｐゴシック" charset="0"/>
              </a:rPr>
              <a:t>)</a:t>
            </a:r>
          </a:p>
        </p:txBody>
      </p:sp>
      <p:sp>
        <p:nvSpPr>
          <p:cNvPr id="22" name="Rectangle 2"/>
          <p:cNvSpPr txBox="1">
            <a:spLocks noChangeArrowheads="1"/>
          </p:cNvSpPr>
          <p:nvPr/>
        </p:nvSpPr>
        <p:spPr bwMode="auto">
          <a:xfrm>
            <a:off x="1145528" y="4131587"/>
            <a:ext cx="6972786" cy="12530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b="1" spc="-100" dirty="0">
                <a:solidFill>
                  <a:srgbClr val="FFFF00"/>
                </a:solidFill>
                <a:effectLst>
                  <a:glow rad="127000">
                    <a:srgbClr val="000000"/>
                  </a:glow>
                </a:effectLst>
                <a:latin typeface="Arial" charset="0"/>
                <a:ea typeface="ＭＳ Ｐゴシック" charset="0"/>
                <a:cs typeface="ＭＳ Ｐゴシック" charset="0"/>
              </a:rPr>
              <a:t>上帝的黄金链条</a:t>
            </a:r>
            <a:endParaRPr lang="en-US" b="1" spc="-100" dirty="0">
              <a:solidFill>
                <a:srgbClr val="FFFF00"/>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96619425"/>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en-US" altLang="zh-CN" sz="3600" b="1" dirty="0">
                <a:effectLst>
                  <a:glow rad="127000">
                    <a:schemeClr val="tx1"/>
                  </a:glow>
                </a:effectLst>
                <a:latin typeface="Arial" charset="0"/>
                <a:ea typeface="ＭＳ Ｐゴシック" charset="0"/>
                <a:cs typeface="ＭＳ Ｐゴシック" charset="0"/>
              </a:rPr>
              <a:t>上帝的救恩计划中</a:t>
            </a:r>
            <a:br>
              <a:rPr lang="en-US" altLang="zh-CN" sz="3600" b="1" dirty="0">
                <a:effectLst>
                  <a:glow rad="127000">
                    <a:schemeClr val="tx1"/>
                  </a:glow>
                </a:effectLst>
                <a:latin typeface="Arial" charset="0"/>
                <a:ea typeface="ＭＳ Ｐゴシック" charset="0"/>
                <a:cs typeface="ＭＳ Ｐゴシック" charset="0"/>
              </a:rPr>
            </a:br>
            <a:r>
              <a:rPr lang="en-US" altLang="zh-CN" sz="3600" b="1" dirty="0">
                <a:effectLst>
                  <a:glow rad="127000">
                    <a:schemeClr val="tx1"/>
                  </a:glow>
                </a:effectLst>
                <a:latin typeface="Arial" charset="0"/>
                <a:ea typeface="ＭＳ Ｐゴシック" charset="0"/>
                <a:cs typeface="ＭＳ Ｐゴシック" charset="0"/>
              </a:rPr>
              <a:t>不可打破的５个链条</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396573"/>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50000"/>
              </a:lnSpc>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我们晓得他</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上帝</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使万事</a:t>
            </a: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甚至是试练和苦难，罗马书</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8</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18, 35-36]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都互相效力</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以有助益的和谐方式进行</a:t>
            </a: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叫爱神的人［从人的角度来看］得益处</a:t>
            </a: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我们的属灵的益处就是效法基督的美丽品质，罗马书</a:t>
            </a:r>
            <a:r>
              <a:rPr lang="en-US" sz="3200" b="1" dirty="0">
                <a:solidFill>
                  <a:srgbClr val="FFFFFF"/>
                </a:solidFill>
                <a:effectLst>
                  <a:glow rad="127000">
                    <a:srgbClr val="000000"/>
                  </a:glow>
                </a:effectLst>
                <a:latin typeface="Arial" charset="0"/>
                <a:ea typeface="ＭＳ Ｐゴシック" charset="0"/>
                <a:cs typeface="ＭＳ Ｐゴシック" charset="0"/>
              </a:rPr>
              <a:t>8</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29]</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，就是按他旨意［从神的角度来看］被召的人。罗马书</a:t>
            </a:r>
            <a:r>
              <a:rPr lang="en-US" sz="3200" b="1" dirty="0">
                <a:solidFill>
                  <a:srgbClr val="FFFFFF"/>
                </a:solidFill>
                <a:effectLst>
                  <a:glow rad="127000">
                    <a:srgbClr val="000000"/>
                  </a:glow>
                </a:effectLst>
                <a:latin typeface="Arial" charset="0"/>
                <a:ea typeface="ＭＳ Ｐゴシック" charset="0"/>
                <a:cs typeface="ＭＳ Ｐゴシック" charset="0"/>
              </a:rPr>
              <a:t> 8:28)</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uk-UA" sz="2400" dirty="0">
                <a:solidFill>
                  <a:srgbClr val="FFFFFF"/>
                </a:solidFill>
                <a:effectLst>
                  <a:glow rad="127000">
                    <a:srgbClr val="000000"/>
                  </a:glow>
                </a:effectLst>
              </a:rPr>
              <a:t>51</a:t>
            </a:r>
            <a:endParaRPr lang="en-US" sz="2400" dirty="0">
              <a:solidFill>
                <a:srgbClr val="FFFFFF"/>
              </a:solidFill>
              <a:effectLst>
                <a:glow rad="127000">
                  <a:srgbClr val="000000"/>
                </a:glow>
              </a:effectLst>
            </a:endParaRPr>
          </a:p>
        </p:txBody>
      </p:sp>
      <p:sp>
        <p:nvSpPr>
          <p:cNvPr id="8"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fontAlgn="base">
              <a:spcBef>
                <a:spcPct val="0"/>
              </a:spcBef>
              <a:spcAft>
                <a:spcPct val="0"/>
              </a:spcAft>
            </a:pPr>
            <a:r>
              <a:rPr lang="zh-CN" altLang="en-US" b="1" i="1" dirty="0">
                <a:solidFill>
                  <a:srgbClr val="F3F1E4"/>
                </a:solidFill>
                <a:latin typeface="Arial" charset="0"/>
                <a:ea typeface="ＭＳ Ｐゴシック" charset="-128"/>
                <a:cs typeface="ＭＳ Ｐゴシック" charset="-128"/>
              </a:rPr>
              <a:t>翻译出自</a:t>
            </a:r>
            <a:r>
              <a:rPr lang="en-US" b="1" i="1" dirty="0">
                <a:solidFill>
                  <a:srgbClr val="F3F1E4"/>
                </a:solidFill>
                <a:latin typeface="Arial" charset="0"/>
                <a:ea typeface="ＭＳ Ｐゴシック" charset="-128"/>
                <a:cs typeface="ＭＳ Ｐゴシック" charset="-128"/>
              </a:rPr>
              <a:t>John D. Grassmick, </a:t>
            </a:r>
            <a:r>
              <a:rPr lang="zh-CN" altLang="en-US" b="1" i="1" dirty="0">
                <a:solidFill>
                  <a:srgbClr val="F3F1E4"/>
                </a:solidFill>
                <a:latin typeface="Arial" charset="0"/>
                <a:ea typeface="ＭＳ Ｐゴシック" charset="-128"/>
                <a:cs typeface="ＭＳ Ｐゴシック" charset="-128"/>
              </a:rPr>
              <a:t>达拉斯神学院</a:t>
            </a:r>
            <a:r>
              <a:rPr lang="en-US" b="1" i="1" dirty="0">
                <a:solidFill>
                  <a:srgbClr val="F3F1E4"/>
                </a:solidFill>
                <a:latin typeface="Arial" charset="0"/>
                <a:ea typeface="ＭＳ Ｐゴシック" charset="-128"/>
                <a:cs typeface="ＭＳ Ｐゴシック" charset="-128"/>
              </a:rPr>
              <a:t>, 1985</a:t>
            </a:r>
            <a:r>
              <a:rPr lang="zh-CN" altLang="en-US" b="1" i="1" dirty="0">
                <a:solidFill>
                  <a:srgbClr val="F3F1E4"/>
                </a:solidFill>
                <a:latin typeface="Arial" charset="0"/>
                <a:ea typeface="ＭＳ Ｐゴシック" charset="-128"/>
                <a:cs typeface="ＭＳ Ｐゴシック" charset="-128"/>
              </a:rPr>
              <a:t>年</a:t>
            </a:r>
            <a:endParaRPr lang="en-US" i="1" dirty="0">
              <a:solidFill>
                <a:srgbClr val="272776"/>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3336890083"/>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en-US" altLang="zh-CN" sz="3600" b="1" dirty="0">
                <a:effectLst>
                  <a:glow rad="127000">
                    <a:schemeClr val="tx1"/>
                  </a:glow>
                </a:effectLst>
                <a:latin typeface="Arial" charset="0"/>
                <a:ea typeface="ＭＳ Ｐゴシック" charset="0"/>
                <a:cs typeface="ＭＳ Ｐゴシック" charset="0"/>
              </a:rPr>
              <a:t>上帝的救恩计划中</a:t>
            </a:r>
            <a:br>
              <a:rPr lang="en-US" altLang="zh-CN" sz="3600" b="1" dirty="0">
                <a:effectLst>
                  <a:glow rad="127000">
                    <a:schemeClr val="tx1"/>
                  </a:glow>
                </a:effectLst>
                <a:latin typeface="Arial" charset="0"/>
                <a:ea typeface="ＭＳ Ｐゴシック" charset="0"/>
                <a:cs typeface="ＭＳ Ｐゴシック" charset="0"/>
              </a:rPr>
            </a:br>
            <a:r>
              <a:rPr lang="en-US" altLang="zh-CN" sz="3600" b="1" dirty="0">
                <a:effectLst>
                  <a:glow rad="127000">
                    <a:schemeClr val="tx1"/>
                  </a:glow>
                </a:effectLst>
                <a:latin typeface="Arial" charset="0"/>
                <a:ea typeface="ＭＳ Ｐゴシック" charset="0"/>
                <a:cs typeface="ＭＳ Ｐゴシック" charset="0"/>
              </a:rPr>
              <a:t>不可打破的５个链条</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239606" y="1444501"/>
            <a:ext cx="8458126"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50000"/>
              </a:lnSpc>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我们知道</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因为他</a:t>
            </a: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上帝</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dirty="0">
                <a:solidFill>
                  <a:srgbClr val="FFFF00"/>
                </a:solidFill>
                <a:effectLst>
                  <a:glow rad="127000">
                    <a:srgbClr val="000000"/>
                  </a:glow>
                </a:effectLst>
                <a:ea typeface="ＭＳ Ｐゴシック" charset="0"/>
              </a:rPr>
              <a:t>预先知道</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拣选的恩典</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他就</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dirty="0">
                <a:solidFill>
                  <a:srgbClr val="FFFF00"/>
                </a:solidFill>
                <a:effectLst>
                  <a:glow rad="127000">
                    <a:srgbClr val="000000"/>
                  </a:glow>
                </a:effectLst>
                <a:latin typeface="Arial" charset="0"/>
                <a:ea typeface="ＭＳ Ｐゴシック" charset="0"/>
                <a:cs typeface="ＭＳ Ｐゴシック" charset="0"/>
              </a:rPr>
              <a:t>预先定下</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他的预定目标</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效法他儿子的摸样</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内在和外在</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使他</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圣子，耶稣基督］在许多弟兄</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那些神的众子们</a:t>
            </a:r>
            <a:r>
              <a:rPr lang="zh-CN" altLang="zh-CN"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罗马书</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8</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14-16]</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中作长子</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卓越的那一位</a:t>
            </a: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ru-RU" sz="3200" b="1" dirty="0">
                <a:solidFill>
                  <a:srgbClr val="FFFFFF"/>
                </a:solidFill>
                <a:effectLst>
                  <a:glow rad="127000">
                    <a:srgbClr val="000000"/>
                  </a:glow>
                </a:effectLst>
                <a:latin typeface="Arial" charset="0"/>
                <a:ea typeface="ＭＳ Ｐゴシック" charset="0"/>
                <a:cs typeface="ＭＳ Ｐゴシック" charset="0"/>
              </a:rPr>
              <a: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a:p>
            <a:pPr defTabSz="457200">
              <a:lnSpc>
                <a:spcPct val="150000"/>
              </a:lnSpc>
              <a:defRPr/>
            </a:pPr>
            <a:r>
              <a:rPr lang="en-US" sz="3200" b="1"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罗马书</a:t>
            </a:r>
            <a:r>
              <a:rPr lang="en-US" sz="3200" b="1" dirty="0">
                <a:solidFill>
                  <a:srgbClr val="FFFFFF"/>
                </a:solidFill>
                <a:effectLst>
                  <a:glow rad="127000">
                    <a:srgbClr val="000000"/>
                  </a:glow>
                </a:effectLst>
                <a:latin typeface="Arial" charset="0"/>
                <a:ea typeface="ＭＳ Ｐゴシック" charset="0"/>
                <a:cs typeface="ＭＳ Ｐゴシック" charset="0"/>
              </a:rPr>
              <a:t> 8:29).</a:t>
            </a: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uk-UA" sz="2400" dirty="0">
                <a:solidFill>
                  <a:srgbClr val="FFFFFF"/>
                </a:solidFill>
                <a:effectLst>
                  <a:glow rad="127000">
                    <a:srgbClr val="000000"/>
                  </a:glow>
                </a:effectLst>
              </a:rPr>
              <a:t>51</a:t>
            </a:r>
            <a:endParaRPr lang="en-US" sz="2400" dirty="0">
              <a:solidFill>
                <a:srgbClr val="FFFFFF"/>
              </a:solidFill>
              <a:effectLst>
                <a:glow rad="127000">
                  <a:srgbClr val="000000"/>
                </a:glow>
              </a:effectLst>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fontAlgn="base">
              <a:spcBef>
                <a:spcPct val="0"/>
              </a:spcBef>
              <a:spcAft>
                <a:spcPct val="0"/>
              </a:spcAft>
            </a:pPr>
            <a:r>
              <a:rPr lang="zh-CN" altLang="en-US" b="1" i="1" dirty="0">
                <a:solidFill>
                  <a:srgbClr val="F3F1E4"/>
                </a:solidFill>
                <a:latin typeface="Arial" charset="0"/>
                <a:ea typeface="ＭＳ Ｐゴシック" charset="-128"/>
                <a:cs typeface="ＭＳ Ｐゴシック" charset="-128"/>
              </a:rPr>
              <a:t>翻译出自</a:t>
            </a:r>
            <a:r>
              <a:rPr lang="en-US" b="1" i="1" dirty="0">
                <a:solidFill>
                  <a:srgbClr val="F3F1E4"/>
                </a:solidFill>
                <a:latin typeface="Arial" charset="0"/>
                <a:ea typeface="ＭＳ Ｐゴシック" charset="-128"/>
                <a:cs typeface="ＭＳ Ｐゴシック" charset="-128"/>
              </a:rPr>
              <a:t>John D. Grassmick, </a:t>
            </a:r>
            <a:r>
              <a:rPr lang="zh-CN" altLang="en-US" b="1" i="1" dirty="0">
                <a:solidFill>
                  <a:srgbClr val="F3F1E4"/>
                </a:solidFill>
                <a:latin typeface="Arial" charset="0"/>
                <a:ea typeface="ＭＳ Ｐゴシック" charset="-128"/>
                <a:cs typeface="ＭＳ Ｐゴシック" charset="-128"/>
              </a:rPr>
              <a:t>达拉斯神学院</a:t>
            </a:r>
            <a:r>
              <a:rPr lang="en-US" b="1" i="1" dirty="0">
                <a:solidFill>
                  <a:srgbClr val="F3F1E4"/>
                </a:solidFill>
                <a:latin typeface="Arial" charset="0"/>
                <a:ea typeface="ＭＳ Ｐゴシック" charset="-128"/>
                <a:cs typeface="ＭＳ Ｐゴシック" charset="-128"/>
              </a:rPr>
              <a:t>, 1985</a:t>
            </a:r>
            <a:r>
              <a:rPr lang="zh-CN" altLang="en-US" b="1" i="1" dirty="0">
                <a:solidFill>
                  <a:srgbClr val="F3F1E4"/>
                </a:solidFill>
                <a:latin typeface="Arial" charset="0"/>
                <a:ea typeface="ＭＳ Ｐゴシック" charset="-128"/>
                <a:cs typeface="ＭＳ Ｐゴシック" charset="-128"/>
              </a:rPr>
              <a:t>年</a:t>
            </a:r>
            <a:endParaRPr lang="en-US" i="1" dirty="0">
              <a:solidFill>
                <a:srgbClr val="272776"/>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367075166"/>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en-US" altLang="zh-CN" sz="3600" b="1" dirty="0">
                <a:effectLst>
                  <a:glow rad="127000">
                    <a:schemeClr val="tx1"/>
                  </a:glow>
                </a:effectLst>
                <a:latin typeface="Arial" charset="0"/>
                <a:ea typeface="ＭＳ Ｐゴシック" charset="0"/>
                <a:cs typeface="ＭＳ Ｐゴシック" charset="0"/>
              </a:rPr>
              <a:t>上帝的救恩计划中</a:t>
            </a:r>
            <a:br>
              <a:rPr lang="en-US" altLang="zh-CN" sz="3600" b="1" dirty="0">
                <a:effectLst>
                  <a:glow rad="127000">
                    <a:schemeClr val="tx1"/>
                  </a:glow>
                </a:effectLst>
                <a:latin typeface="Arial" charset="0"/>
                <a:ea typeface="ＭＳ Ｐゴシック" charset="0"/>
                <a:cs typeface="ＭＳ Ｐゴシック" charset="0"/>
              </a:rPr>
            </a:br>
            <a:r>
              <a:rPr lang="en-US" altLang="zh-CN" sz="3600" b="1" dirty="0">
                <a:effectLst>
                  <a:glow rad="127000">
                    <a:schemeClr val="tx1"/>
                  </a:glow>
                </a:effectLst>
                <a:latin typeface="Arial" charset="0"/>
                <a:ea typeface="ＭＳ Ｐゴシック" charset="0"/>
                <a:cs typeface="ＭＳ Ｐゴシック" charset="0"/>
              </a:rPr>
              <a:t>不可打破的５个链条</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515155" y="1444501"/>
            <a:ext cx="826644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50000"/>
              </a:lnSpc>
              <a:defRPr/>
            </a:pPr>
            <a:r>
              <a:rPr lang="ru-RU" sz="3200" b="1" dirty="0">
                <a:solidFill>
                  <a:srgbClr val="FFFFFF"/>
                </a:solidFill>
                <a:effectLst>
                  <a:glow rad="127000">
                    <a:srgbClr val="000000"/>
                  </a:glow>
                </a:effectLst>
                <a:ea typeface="ＭＳ Ｐゴシック" charset="0"/>
              </a:rPr>
              <a:t>“</a:t>
            </a:r>
            <a:r>
              <a:rPr lang="zh-CN" altLang="en-US" sz="3200" b="1" dirty="0">
                <a:solidFill>
                  <a:srgbClr val="FFFFFF"/>
                </a:solidFill>
                <a:effectLst>
                  <a:glow rad="127000">
                    <a:srgbClr val="000000"/>
                  </a:glow>
                </a:effectLst>
                <a:ea typeface="ＭＳ Ｐゴシック" charset="0"/>
              </a:rPr>
              <a:t>他</a:t>
            </a:r>
            <a:r>
              <a:rPr lang="en-US" altLang="zh-CN" sz="3200" b="1" dirty="0">
                <a:solidFill>
                  <a:srgbClr val="FFFFFF"/>
                </a:solidFill>
                <a:effectLst>
                  <a:glow rad="127000">
                    <a:srgbClr val="000000"/>
                  </a:glow>
                </a:effectLst>
                <a:ea typeface="ＭＳ Ｐゴシック" charset="0"/>
              </a:rPr>
              <a:t>[</a:t>
            </a:r>
            <a:r>
              <a:rPr lang="zh-CN" altLang="en-US" sz="3200" b="1" dirty="0">
                <a:solidFill>
                  <a:srgbClr val="FFFFFF"/>
                </a:solidFill>
                <a:effectLst>
                  <a:glow rad="127000">
                    <a:srgbClr val="000000"/>
                  </a:glow>
                </a:effectLst>
                <a:ea typeface="ＭＳ Ｐゴシック" charset="0"/>
              </a:rPr>
              <a:t>上帝</a:t>
            </a:r>
            <a:r>
              <a:rPr lang="en-US" altLang="zh-CN" sz="3200" b="1" dirty="0">
                <a:solidFill>
                  <a:srgbClr val="FFFFFF"/>
                </a:solidFill>
                <a:effectLst>
                  <a:glow rad="127000">
                    <a:srgbClr val="000000"/>
                  </a:glow>
                </a:effectLst>
                <a:ea typeface="ＭＳ Ｐゴシック" charset="0"/>
              </a:rPr>
              <a:t>]</a:t>
            </a:r>
            <a:r>
              <a:rPr lang="zh-CN" altLang="en-US" sz="3200" b="1" dirty="0">
                <a:solidFill>
                  <a:srgbClr val="FFFFFF"/>
                </a:solidFill>
                <a:effectLst>
                  <a:glow rad="127000">
                    <a:srgbClr val="000000"/>
                  </a:glow>
                </a:effectLst>
                <a:ea typeface="ＭＳ Ｐゴシック" charset="0"/>
              </a:rPr>
              <a:t>预先定下的</a:t>
            </a:r>
            <a:r>
              <a:rPr lang="en-US" sz="3200" b="1" dirty="0">
                <a:solidFill>
                  <a:srgbClr val="FFFFFF"/>
                </a:solidFill>
                <a:effectLst>
                  <a:glow rad="127000">
                    <a:srgbClr val="000000"/>
                  </a:glow>
                </a:effectLst>
                <a:ea typeface="ＭＳ Ｐゴシック" charset="0"/>
              </a:rPr>
              <a:t>, </a:t>
            </a:r>
            <a:r>
              <a:rPr lang="zh-CN" altLang="en-US" sz="3200" b="1" dirty="0">
                <a:solidFill>
                  <a:srgbClr val="FFFFFF"/>
                </a:solidFill>
                <a:effectLst>
                  <a:glow rad="127000">
                    <a:srgbClr val="000000"/>
                  </a:glow>
                </a:effectLst>
                <a:ea typeface="ＭＳ Ｐゴシック" charset="0"/>
              </a:rPr>
              <a:t>他又</a:t>
            </a:r>
            <a:r>
              <a:rPr lang="zh-CN" altLang="en-US" sz="3200" b="1" dirty="0">
                <a:solidFill>
                  <a:srgbClr val="FFFF00"/>
                </a:solidFill>
                <a:effectLst>
                  <a:glow rad="127000">
                    <a:srgbClr val="000000"/>
                  </a:glow>
                </a:effectLst>
                <a:ea typeface="ＭＳ Ｐゴシック" charset="0"/>
              </a:rPr>
              <a:t>呼召</a:t>
            </a:r>
            <a:r>
              <a:rPr lang="en-US" altLang="zh-CN" sz="3200" b="1" dirty="0">
                <a:solidFill>
                  <a:srgbClr val="FFFFFF"/>
                </a:solidFill>
                <a:effectLst>
                  <a:glow rad="127000">
                    <a:srgbClr val="000000"/>
                  </a:glow>
                </a:effectLst>
                <a:ea typeface="ＭＳ Ｐゴシック" charset="0"/>
              </a:rPr>
              <a:t>[</a:t>
            </a:r>
            <a:r>
              <a:rPr lang="zh-CN" altLang="en-US" sz="3200" b="1" dirty="0">
                <a:solidFill>
                  <a:srgbClr val="FFFFFF"/>
                </a:solidFill>
                <a:effectLst>
                  <a:glow rad="127000">
                    <a:srgbClr val="000000"/>
                  </a:glow>
                </a:effectLst>
                <a:ea typeface="ＭＳ Ｐゴシック" charset="0"/>
              </a:rPr>
              <a:t>一个人以充满信心地顺服来回应的、有效用的</a:t>
            </a:r>
            <a:r>
              <a:rPr lang="zh-CN" altLang="zh-CN" sz="3200" b="1" dirty="0">
                <a:solidFill>
                  <a:srgbClr val="FFFFFF"/>
                </a:solidFill>
                <a:effectLst>
                  <a:glow rad="127000">
                    <a:srgbClr val="000000"/>
                  </a:glow>
                </a:effectLst>
                <a:ea typeface="ＭＳ Ｐゴシック" charset="0"/>
              </a:rPr>
              <a:t>、</a:t>
            </a:r>
            <a:r>
              <a:rPr lang="en-US" altLang="zh-CN" sz="3200" b="1" dirty="0">
                <a:solidFill>
                  <a:srgbClr val="FFFFFF"/>
                </a:solidFill>
                <a:effectLst>
                  <a:glow rad="127000">
                    <a:srgbClr val="000000"/>
                  </a:glow>
                </a:effectLst>
                <a:ea typeface="ＭＳ Ｐゴシック" charset="0"/>
              </a:rPr>
              <a:t> </a:t>
            </a:r>
            <a:r>
              <a:rPr lang="zh-CN" altLang="en-US" sz="3200" b="1" dirty="0">
                <a:solidFill>
                  <a:srgbClr val="FFFFFF"/>
                </a:solidFill>
                <a:effectLst>
                  <a:glow rad="127000">
                    <a:srgbClr val="000000"/>
                  </a:glow>
                </a:effectLst>
                <a:ea typeface="ＭＳ Ｐゴシック" charset="0"/>
              </a:rPr>
              <a:t>能转化信仰的的呼召，罗马书</a:t>
            </a:r>
            <a:r>
              <a:rPr lang="en-US" altLang="zh-CN" sz="3200" b="1" dirty="0">
                <a:solidFill>
                  <a:srgbClr val="FFFFFF"/>
                </a:solidFill>
                <a:effectLst>
                  <a:glow rad="127000">
                    <a:srgbClr val="000000"/>
                  </a:glow>
                </a:effectLst>
                <a:ea typeface="ＭＳ Ｐゴシック" charset="0"/>
              </a:rPr>
              <a:t> 1:5; 10:16; 15:18; 16:26]</a:t>
            </a:r>
            <a:r>
              <a:rPr lang="zh-CN" altLang="en-US" sz="3200" b="1" dirty="0">
                <a:solidFill>
                  <a:srgbClr val="FFFFFF"/>
                </a:solidFill>
                <a:effectLst>
                  <a:glow rad="127000">
                    <a:srgbClr val="000000"/>
                  </a:glow>
                </a:effectLst>
                <a:ea typeface="ＭＳ Ｐゴシック" charset="0"/>
              </a:rPr>
              <a:t>他们</a:t>
            </a:r>
            <a:r>
              <a:rPr lang="en-US" sz="3200" b="1" dirty="0">
                <a:solidFill>
                  <a:srgbClr val="FFFFFF"/>
                </a:solidFill>
                <a:effectLst>
                  <a:glow rad="127000">
                    <a:srgbClr val="000000"/>
                  </a:glow>
                </a:effectLst>
                <a:ea typeface="ＭＳ Ｐゴシック" charset="0"/>
              </a:rPr>
              <a:t> [</a:t>
            </a:r>
            <a:r>
              <a:rPr lang="zh-CN" altLang="en-US" sz="3200" b="1" dirty="0">
                <a:solidFill>
                  <a:srgbClr val="FFFFFF"/>
                </a:solidFill>
                <a:effectLst>
                  <a:glow rad="127000">
                    <a:srgbClr val="000000"/>
                  </a:glow>
                </a:effectLst>
                <a:ea typeface="ＭＳ Ｐゴシック" charset="0"/>
              </a:rPr>
              <a:t>不会失丧的</a:t>
            </a:r>
            <a:r>
              <a:rPr lang="en-US" sz="3200" b="1" dirty="0">
                <a:solidFill>
                  <a:srgbClr val="FFFFFF"/>
                </a:solidFill>
                <a:effectLst>
                  <a:glow rad="127000">
                    <a:srgbClr val="000000"/>
                  </a:glow>
                </a:effectLst>
                <a:ea typeface="ＭＳ Ｐゴシック" charset="0"/>
              </a:rPr>
              <a:t>] </a:t>
            </a:r>
            <a:r>
              <a:rPr lang="zh-CN" altLang="en-US" sz="3200" b="1" dirty="0">
                <a:solidFill>
                  <a:srgbClr val="FFFFFF"/>
                </a:solidFill>
                <a:effectLst>
                  <a:glow rad="127000">
                    <a:srgbClr val="000000"/>
                  </a:glow>
                </a:effectLst>
                <a:ea typeface="ＭＳ Ｐゴシック" charset="0"/>
              </a:rPr>
              <a:t>来。</a:t>
            </a:r>
            <a:r>
              <a:rPr lang="ru-RU" sz="3200" b="1" dirty="0">
                <a:solidFill>
                  <a:srgbClr val="FFFFFF"/>
                </a:solidFill>
                <a:effectLst>
                  <a:glow rad="127000">
                    <a:srgbClr val="000000"/>
                  </a:glow>
                </a:effectLst>
                <a:ea typeface="ＭＳ Ｐゴシック" charset="0"/>
              </a:rPr>
              <a:t>”</a:t>
            </a:r>
            <a:r>
              <a:rPr lang="en-US" sz="3200" b="1" dirty="0">
                <a:solidFill>
                  <a:srgbClr val="FFFFFF"/>
                </a:solidFill>
                <a:effectLst>
                  <a:glow rad="127000">
                    <a:srgbClr val="000000"/>
                  </a:glow>
                </a:effectLst>
                <a:ea typeface="ＭＳ Ｐゴシック" charset="0"/>
              </a:rPr>
              <a:t> </a:t>
            </a:r>
            <a:br>
              <a:rPr lang="en-US" sz="3200" b="1" dirty="0">
                <a:solidFill>
                  <a:srgbClr val="FFFFFF"/>
                </a:solidFill>
                <a:effectLst>
                  <a:glow rad="127000">
                    <a:srgbClr val="000000"/>
                  </a:glow>
                </a:effectLst>
                <a:ea typeface="ＭＳ Ｐゴシック" charset="0"/>
              </a:rPr>
            </a:br>
            <a:r>
              <a:rPr lang="en-US" sz="3200" b="1" dirty="0">
                <a:solidFill>
                  <a:srgbClr val="FFFFFF"/>
                </a:solidFill>
                <a:effectLst>
                  <a:glow rad="127000">
                    <a:srgbClr val="000000"/>
                  </a:glow>
                </a:effectLst>
                <a:ea typeface="ＭＳ Ｐゴシック" charset="0"/>
              </a:rPr>
              <a:t>(</a:t>
            </a:r>
            <a:r>
              <a:rPr lang="zh-CN" altLang="en-US" sz="3200" b="1" dirty="0">
                <a:solidFill>
                  <a:srgbClr val="FFFFFF"/>
                </a:solidFill>
                <a:effectLst>
                  <a:glow rad="127000">
                    <a:srgbClr val="000000"/>
                  </a:glow>
                </a:effectLst>
                <a:ea typeface="ＭＳ Ｐゴシック" charset="0"/>
              </a:rPr>
              <a:t>罗马书</a:t>
            </a:r>
            <a:r>
              <a:rPr lang="en-US" sz="3200" b="1" dirty="0">
                <a:solidFill>
                  <a:srgbClr val="FFFFFF"/>
                </a:solidFill>
                <a:effectLst>
                  <a:glow rad="127000">
                    <a:srgbClr val="000000"/>
                  </a:glow>
                </a:effectLst>
                <a:ea typeface="ＭＳ Ｐゴシック" charset="0"/>
              </a:rPr>
              <a:t> 8:30a).</a:t>
            </a: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uk-UA" sz="2400" dirty="0">
                <a:solidFill>
                  <a:srgbClr val="FFFFFF"/>
                </a:solidFill>
                <a:effectLst>
                  <a:glow rad="127000">
                    <a:srgbClr val="000000"/>
                  </a:glow>
                </a:effectLst>
              </a:rPr>
              <a:t>51</a:t>
            </a:r>
            <a:endParaRPr lang="en-US" sz="2400" dirty="0">
              <a:solidFill>
                <a:srgbClr val="FFFFFF"/>
              </a:solidFill>
              <a:effectLst>
                <a:glow rad="127000">
                  <a:srgbClr val="000000"/>
                </a:glow>
              </a:effectLst>
            </a:endParaRPr>
          </a:p>
        </p:txBody>
      </p:sp>
      <p:sp>
        <p:nvSpPr>
          <p:cNvPr id="8"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fontAlgn="base">
              <a:spcBef>
                <a:spcPct val="0"/>
              </a:spcBef>
              <a:spcAft>
                <a:spcPct val="0"/>
              </a:spcAft>
            </a:pPr>
            <a:r>
              <a:rPr lang="zh-CN" altLang="en-US" b="1" i="1" dirty="0">
                <a:solidFill>
                  <a:srgbClr val="F3F1E4"/>
                </a:solidFill>
                <a:latin typeface="Arial" charset="0"/>
                <a:ea typeface="ＭＳ Ｐゴシック" charset="-128"/>
                <a:cs typeface="ＭＳ Ｐゴシック" charset="-128"/>
              </a:rPr>
              <a:t>翻译出自</a:t>
            </a:r>
            <a:r>
              <a:rPr lang="en-US" b="1" i="1" dirty="0">
                <a:solidFill>
                  <a:srgbClr val="F3F1E4"/>
                </a:solidFill>
                <a:latin typeface="Arial" charset="0"/>
                <a:ea typeface="ＭＳ Ｐゴシック" charset="-128"/>
                <a:cs typeface="ＭＳ Ｐゴシック" charset="-128"/>
              </a:rPr>
              <a:t>John D. Grassmick, </a:t>
            </a:r>
            <a:r>
              <a:rPr lang="zh-CN" altLang="en-US" b="1" i="1" dirty="0">
                <a:solidFill>
                  <a:srgbClr val="F3F1E4"/>
                </a:solidFill>
                <a:latin typeface="Arial" charset="0"/>
                <a:ea typeface="ＭＳ Ｐゴシック" charset="-128"/>
                <a:cs typeface="ＭＳ Ｐゴシック" charset="-128"/>
              </a:rPr>
              <a:t>达拉斯神学院</a:t>
            </a:r>
            <a:r>
              <a:rPr lang="en-US" b="1" i="1" dirty="0">
                <a:solidFill>
                  <a:srgbClr val="F3F1E4"/>
                </a:solidFill>
                <a:latin typeface="Arial" charset="0"/>
                <a:ea typeface="ＭＳ Ｐゴシック" charset="-128"/>
                <a:cs typeface="ＭＳ Ｐゴシック" charset="-128"/>
              </a:rPr>
              <a:t>, 1985</a:t>
            </a:r>
            <a:r>
              <a:rPr lang="zh-CN" altLang="en-US" b="1" i="1" dirty="0">
                <a:solidFill>
                  <a:srgbClr val="F3F1E4"/>
                </a:solidFill>
                <a:latin typeface="Arial" charset="0"/>
                <a:ea typeface="ＭＳ Ｐゴシック" charset="-128"/>
                <a:cs typeface="ＭＳ Ｐゴシック" charset="-128"/>
              </a:rPr>
              <a:t>年</a:t>
            </a:r>
            <a:endParaRPr lang="en-US" i="1" dirty="0">
              <a:solidFill>
                <a:srgbClr val="272776"/>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935717675"/>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en-US" altLang="zh-CN" sz="3600" b="1" dirty="0">
                <a:effectLst>
                  <a:glow rad="127000">
                    <a:schemeClr val="tx1"/>
                  </a:glow>
                </a:effectLst>
                <a:latin typeface="Arial" charset="0"/>
                <a:ea typeface="ＭＳ Ｐゴシック" charset="0"/>
                <a:cs typeface="ＭＳ Ｐゴシック" charset="0"/>
              </a:rPr>
              <a:t>上帝的救恩计划中</a:t>
            </a:r>
            <a:br>
              <a:rPr lang="en-US" altLang="zh-CN" sz="3600" b="1" dirty="0">
                <a:effectLst>
                  <a:glow rad="127000">
                    <a:schemeClr val="tx1"/>
                  </a:glow>
                </a:effectLst>
                <a:latin typeface="Arial" charset="0"/>
                <a:ea typeface="ＭＳ Ｐゴシック" charset="0"/>
                <a:cs typeface="ＭＳ Ｐゴシック" charset="0"/>
              </a:rPr>
            </a:br>
            <a:r>
              <a:rPr lang="en-US" altLang="zh-CN" sz="3600" b="1" dirty="0">
                <a:effectLst>
                  <a:glow rad="127000">
                    <a:schemeClr val="tx1"/>
                  </a:glow>
                </a:effectLst>
                <a:latin typeface="Arial" charset="0"/>
                <a:ea typeface="ＭＳ Ｐゴシック" charset="0"/>
                <a:cs typeface="ＭＳ Ｐゴシック" charset="0"/>
              </a:rPr>
              <a:t>不可打破的５个链条</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191918" y="1444501"/>
            <a:ext cx="8880432"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lnSpc>
                <a:spcPct val="140000"/>
              </a:lnSpc>
              <a:defRPr/>
            </a:pPr>
            <a:r>
              <a:rPr lang="ru-RU" sz="3200" b="1" dirty="0">
                <a:solidFill>
                  <a:srgbClr val="FFFFFF"/>
                </a:solidFill>
                <a:effectLst>
                  <a:glow rad="127000">
                    <a:srgbClr val="000000"/>
                  </a:glow>
                </a:effectLst>
                <a:ea typeface="ＭＳ Ｐゴシック" charset="0"/>
              </a:rPr>
              <a:t>“</a:t>
            </a:r>
            <a:r>
              <a:rPr lang="zh-CN" altLang="en-US" sz="3200" b="1" dirty="0">
                <a:solidFill>
                  <a:srgbClr val="FFFFFF"/>
                </a:solidFill>
                <a:effectLst>
                  <a:glow rad="127000">
                    <a:srgbClr val="000000"/>
                  </a:glow>
                </a:effectLst>
                <a:ea typeface="ＭＳ Ｐゴシック" charset="0"/>
              </a:rPr>
              <a:t>他所呼召来的人</a:t>
            </a:r>
            <a:r>
              <a:rPr lang="en-US" sz="3200" b="1" dirty="0">
                <a:solidFill>
                  <a:srgbClr val="FFFFFF"/>
                </a:solidFill>
                <a:effectLst>
                  <a:glow rad="127000">
                    <a:srgbClr val="000000"/>
                  </a:glow>
                </a:effectLst>
                <a:ea typeface="ＭＳ Ｐゴシック" charset="0"/>
              </a:rPr>
              <a:t> [</a:t>
            </a:r>
            <a:r>
              <a:rPr lang="zh-CN" altLang="en-US" sz="3200" b="1" dirty="0">
                <a:solidFill>
                  <a:srgbClr val="FFFFFF"/>
                </a:solidFill>
                <a:effectLst>
                  <a:glow rad="127000">
                    <a:srgbClr val="000000"/>
                  </a:glow>
                </a:effectLst>
                <a:ea typeface="ＭＳ Ｐゴシック" charset="0"/>
              </a:rPr>
              <a:t>没有失丧的</a:t>
            </a:r>
            <a:r>
              <a:rPr lang="en-US" sz="3200" b="1" dirty="0">
                <a:solidFill>
                  <a:srgbClr val="FFFFFF"/>
                </a:solidFill>
                <a:effectLst>
                  <a:glow rad="127000">
                    <a:srgbClr val="000000"/>
                  </a:glow>
                </a:effectLst>
                <a:ea typeface="ＭＳ Ｐゴシック" charset="0"/>
              </a:rPr>
              <a:t>] </a:t>
            </a:r>
            <a:r>
              <a:rPr lang="zh-CN" altLang="en-US" sz="3200" b="1" dirty="0">
                <a:solidFill>
                  <a:srgbClr val="FFFFFF"/>
                </a:solidFill>
                <a:effectLst>
                  <a:glow rad="127000">
                    <a:srgbClr val="000000"/>
                  </a:glow>
                </a:effectLst>
                <a:ea typeface="ＭＳ Ｐゴシック" charset="0"/>
              </a:rPr>
              <a:t>他又</a:t>
            </a:r>
            <a:r>
              <a:rPr lang="zh-CN" altLang="en-US" sz="3200" b="1" dirty="0">
                <a:solidFill>
                  <a:srgbClr val="FFFF00"/>
                </a:solidFill>
                <a:effectLst>
                  <a:glow rad="127000">
                    <a:srgbClr val="000000"/>
                  </a:glow>
                </a:effectLst>
                <a:ea typeface="ＭＳ Ｐゴシック" charset="0"/>
              </a:rPr>
              <a:t>称他们为义</a:t>
            </a:r>
            <a:r>
              <a:rPr lang="en-US" sz="3200" b="1" dirty="0">
                <a:solidFill>
                  <a:srgbClr val="FFFFFF"/>
                </a:solidFill>
                <a:effectLst>
                  <a:glow rad="127000">
                    <a:srgbClr val="000000"/>
                  </a:glow>
                </a:effectLst>
                <a:ea typeface="ＭＳ Ｐゴシック" charset="0"/>
              </a:rPr>
              <a:t> [</a:t>
            </a:r>
            <a:r>
              <a:rPr lang="zh-CN" altLang="en-US" sz="3200" b="1" dirty="0">
                <a:solidFill>
                  <a:srgbClr val="FFFFFF"/>
                </a:solidFill>
                <a:effectLst>
                  <a:glow rad="127000">
                    <a:srgbClr val="000000"/>
                  </a:glow>
                </a:effectLst>
                <a:ea typeface="ＭＳ Ｐゴシック" charset="0"/>
              </a:rPr>
              <a:t>上帝所赐的礼物是在他面前一个正确的身份，这礼物是藉着信心收取的</a:t>
            </a:r>
            <a:r>
              <a:rPr lang="en-US" sz="3200" b="1" dirty="0">
                <a:solidFill>
                  <a:srgbClr val="FFFFFF"/>
                </a:solidFill>
                <a:effectLst>
                  <a:glow rad="127000">
                    <a:srgbClr val="000000"/>
                  </a:glow>
                </a:effectLst>
                <a:ea typeface="ＭＳ Ｐゴシック" charset="0"/>
              </a:rPr>
              <a:t>, </a:t>
            </a:r>
            <a:r>
              <a:rPr lang="zh-CN" altLang="en-US" sz="3200" b="1" dirty="0">
                <a:solidFill>
                  <a:srgbClr val="FFFFFF"/>
                </a:solidFill>
                <a:effectLst>
                  <a:glow rad="127000">
                    <a:srgbClr val="000000"/>
                  </a:glow>
                </a:effectLst>
                <a:ea typeface="ＭＳ Ｐゴシック" charset="0"/>
              </a:rPr>
              <a:t>罗马书</a:t>
            </a:r>
            <a:r>
              <a:rPr lang="en-US" sz="3200" b="1" dirty="0">
                <a:solidFill>
                  <a:srgbClr val="FFFFFF"/>
                </a:solidFill>
                <a:effectLst>
                  <a:glow rad="127000">
                    <a:srgbClr val="000000"/>
                  </a:glow>
                </a:effectLst>
                <a:ea typeface="ＭＳ Ｐゴシック" charset="0"/>
              </a:rPr>
              <a:t> 5:1], </a:t>
            </a:r>
            <a:r>
              <a:rPr lang="zh-CN" altLang="en-US" sz="3200" b="1" dirty="0">
                <a:solidFill>
                  <a:srgbClr val="FFFFFF"/>
                </a:solidFill>
                <a:effectLst>
                  <a:glow rad="127000">
                    <a:srgbClr val="000000"/>
                  </a:glow>
                </a:effectLst>
                <a:ea typeface="ＭＳ Ｐゴシック" charset="0"/>
              </a:rPr>
              <a:t>所称为义的人</a:t>
            </a:r>
            <a:r>
              <a:rPr lang="en-US" sz="3200" b="1" dirty="0">
                <a:solidFill>
                  <a:srgbClr val="FFFFFF"/>
                </a:solidFill>
                <a:effectLst>
                  <a:glow rad="127000">
                    <a:srgbClr val="000000"/>
                  </a:glow>
                </a:effectLst>
                <a:ea typeface="ＭＳ Ｐゴシック" charset="0"/>
              </a:rPr>
              <a:t> [</a:t>
            </a:r>
            <a:r>
              <a:rPr lang="zh-CN" altLang="en-US" sz="3200" b="1" dirty="0">
                <a:solidFill>
                  <a:srgbClr val="FFFFFF"/>
                </a:solidFill>
                <a:effectLst>
                  <a:glow rad="127000">
                    <a:srgbClr val="000000"/>
                  </a:glow>
                </a:effectLst>
                <a:ea typeface="ＭＳ Ｐゴシック" charset="0"/>
              </a:rPr>
              <a:t>不会失丧的</a:t>
            </a:r>
            <a:r>
              <a:rPr lang="en-US" sz="3200" b="1" dirty="0">
                <a:solidFill>
                  <a:srgbClr val="FFFFFF"/>
                </a:solidFill>
                <a:effectLst>
                  <a:glow rad="127000">
                    <a:srgbClr val="000000"/>
                  </a:glow>
                </a:effectLst>
                <a:ea typeface="ＭＳ Ｐゴシック" charset="0"/>
              </a:rPr>
              <a:t>] </a:t>
            </a:r>
            <a:r>
              <a:rPr lang="zh-CN" altLang="en-US" sz="3200" b="1" dirty="0">
                <a:solidFill>
                  <a:srgbClr val="FFFFFF"/>
                </a:solidFill>
                <a:effectLst>
                  <a:glow rad="127000">
                    <a:srgbClr val="000000"/>
                  </a:glow>
                </a:effectLst>
                <a:ea typeface="ＭＳ Ｐゴシック" charset="0"/>
              </a:rPr>
              <a:t>他又叫他们</a:t>
            </a:r>
            <a:r>
              <a:rPr lang="zh-CN" altLang="en-US" sz="3200" b="1" dirty="0">
                <a:solidFill>
                  <a:srgbClr val="FFFF00"/>
                </a:solidFill>
                <a:effectLst>
                  <a:glow rad="127000">
                    <a:srgbClr val="000000"/>
                  </a:glow>
                </a:effectLst>
                <a:ea typeface="ＭＳ Ｐゴシック" charset="0"/>
              </a:rPr>
              <a:t>得荣耀</a:t>
            </a:r>
            <a:r>
              <a:rPr lang="en-US" sz="3200" b="1" dirty="0">
                <a:solidFill>
                  <a:srgbClr val="FFFFFF"/>
                </a:solidFill>
                <a:effectLst>
                  <a:glow rad="127000">
                    <a:srgbClr val="000000"/>
                  </a:glow>
                </a:effectLst>
                <a:ea typeface="ＭＳ Ｐゴシック" charset="0"/>
              </a:rPr>
              <a:t> [</a:t>
            </a:r>
            <a:r>
              <a:rPr lang="zh-CN" altLang="en-US" sz="3200" b="1" dirty="0">
                <a:solidFill>
                  <a:srgbClr val="FFFFFF"/>
                </a:solidFill>
                <a:effectLst>
                  <a:glow rad="127000">
                    <a:srgbClr val="000000"/>
                  </a:glow>
                </a:effectLst>
                <a:ea typeface="ＭＳ Ｐゴシック" charset="0"/>
              </a:rPr>
              <a:t>这是一个确定的事情</a:t>
            </a:r>
            <a:r>
              <a:rPr lang="en-US" sz="3200" b="1" dirty="0">
                <a:solidFill>
                  <a:srgbClr val="FFFFFF"/>
                </a:solidFill>
                <a:effectLst>
                  <a:glow rad="127000">
                    <a:srgbClr val="000000"/>
                  </a:glow>
                </a:effectLst>
                <a:ea typeface="ＭＳ Ｐゴシック" charset="0"/>
              </a:rPr>
              <a:t>(</a:t>
            </a:r>
            <a:r>
              <a:rPr lang="zh-CN" altLang="en-US" sz="3200" b="1" dirty="0">
                <a:solidFill>
                  <a:srgbClr val="FFFFFF"/>
                </a:solidFill>
                <a:effectLst>
                  <a:glow rad="127000">
                    <a:srgbClr val="000000"/>
                  </a:glow>
                </a:effectLst>
                <a:ea typeface="ＭＳ Ｐゴシック" charset="0"/>
              </a:rPr>
              <a:t>罗马书</a:t>
            </a:r>
            <a:r>
              <a:rPr lang="en-US" altLang="zh-CN" sz="3200" b="1" dirty="0">
                <a:solidFill>
                  <a:srgbClr val="FFFFFF"/>
                </a:solidFill>
                <a:effectLst>
                  <a:glow rad="127000">
                    <a:srgbClr val="000000"/>
                  </a:glow>
                </a:effectLst>
                <a:ea typeface="ＭＳ Ｐゴシック" charset="0"/>
              </a:rPr>
              <a:t>8</a:t>
            </a:r>
            <a:r>
              <a:rPr lang="zh-CN" altLang="en-US" sz="3200" b="1" dirty="0">
                <a:solidFill>
                  <a:srgbClr val="FFFFFF"/>
                </a:solidFill>
                <a:effectLst>
                  <a:glow rad="127000">
                    <a:srgbClr val="000000"/>
                  </a:glow>
                </a:effectLst>
                <a:ea typeface="ＭＳ Ｐゴシック" charset="0"/>
              </a:rPr>
              <a:t>：</a:t>
            </a:r>
            <a:r>
              <a:rPr lang="en-US" sz="3200" b="1" dirty="0">
                <a:solidFill>
                  <a:srgbClr val="FFFFFF"/>
                </a:solidFill>
                <a:effectLst>
                  <a:glow rad="127000">
                    <a:srgbClr val="000000"/>
                  </a:glow>
                </a:effectLst>
                <a:ea typeface="ＭＳ Ｐゴシック" charset="0"/>
              </a:rPr>
              <a:t> 29) </a:t>
            </a:r>
            <a:r>
              <a:rPr lang="zh-CN" altLang="en-US" sz="3200" b="1" dirty="0">
                <a:solidFill>
                  <a:srgbClr val="FFFFFF"/>
                </a:solidFill>
                <a:effectLst>
                  <a:glow rad="127000">
                    <a:srgbClr val="000000"/>
                  </a:glow>
                </a:effectLst>
                <a:ea typeface="ＭＳ Ｐゴシック" charset="0"/>
              </a:rPr>
              <a:t>尽管还没有实现，因此也是将来的事情</a:t>
            </a:r>
            <a:r>
              <a:rPr lang="en-US" sz="3200" b="1" dirty="0">
                <a:solidFill>
                  <a:srgbClr val="FFFFFF"/>
                </a:solidFill>
                <a:effectLst>
                  <a:glow rad="127000">
                    <a:srgbClr val="000000"/>
                  </a:glow>
                </a:effectLst>
                <a:ea typeface="ＭＳ Ｐゴシック" charset="0"/>
              </a:rPr>
              <a:t>]</a:t>
            </a:r>
            <a:r>
              <a:rPr lang="ru-RU" sz="3200" b="1" dirty="0">
                <a:solidFill>
                  <a:srgbClr val="FFFFFF"/>
                </a:solidFill>
                <a:effectLst>
                  <a:glow rad="127000">
                    <a:srgbClr val="000000"/>
                  </a:glow>
                </a:effectLst>
                <a:ea typeface="ＭＳ Ｐゴシック" charset="0"/>
              </a:rPr>
              <a:t>”</a:t>
            </a:r>
            <a:r>
              <a:rPr lang="en-US" sz="3200" b="1" dirty="0">
                <a:solidFill>
                  <a:srgbClr val="FFFFFF"/>
                </a:solidFill>
                <a:effectLst>
                  <a:glow rad="127000">
                    <a:srgbClr val="000000"/>
                  </a:glow>
                </a:effectLst>
                <a:ea typeface="ＭＳ Ｐゴシック" charset="0"/>
              </a:rPr>
              <a:t> </a:t>
            </a:r>
            <a:br>
              <a:rPr lang="en-US" sz="3200" b="1" dirty="0">
                <a:solidFill>
                  <a:srgbClr val="FFFFFF"/>
                </a:solidFill>
                <a:effectLst>
                  <a:glow rad="127000">
                    <a:srgbClr val="000000"/>
                  </a:glow>
                </a:effectLst>
                <a:ea typeface="ＭＳ Ｐゴシック" charset="0"/>
              </a:rPr>
            </a:br>
            <a:r>
              <a:rPr lang="en-US" sz="3200" b="1" dirty="0">
                <a:solidFill>
                  <a:srgbClr val="FFFFFF"/>
                </a:solidFill>
                <a:effectLst>
                  <a:glow rad="127000">
                    <a:srgbClr val="000000"/>
                  </a:glow>
                </a:effectLst>
                <a:ea typeface="ＭＳ Ｐゴシック" charset="0"/>
              </a:rPr>
              <a:t>(</a:t>
            </a:r>
            <a:r>
              <a:rPr lang="zh-CN" altLang="en-US" sz="3200" b="1" dirty="0">
                <a:solidFill>
                  <a:srgbClr val="FFFFFF"/>
                </a:solidFill>
                <a:effectLst>
                  <a:glow rad="127000">
                    <a:srgbClr val="000000"/>
                  </a:glow>
                </a:effectLst>
                <a:ea typeface="ＭＳ Ｐゴシック" charset="0"/>
              </a:rPr>
              <a:t>罗马书</a:t>
            </a:r>
            <a:r>
              <a:rPr lang="en-US" sz="3200" b="1" dirty="0">
                <a:solidFill>
                  <a:srgbClr val="FFFFFF"/>
                </a:solidFill>
                <a:effectLst>
                  <a:glow rad="127000">
                    <a:srgbClr val="000000"/>
                  </a:glow>
                </a:effectLst>
                <a:ea typeface="ＭＳ Ｐゴシック" charset="0"/>
              </a:rPr>
              <a:t> 8:30b).</a:t>
            </a: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uk-UA" sz="2400" dirty="0">
                <a:solidFill>
                  <a:srgbClr val="FFFFFF"/>
                </a:solidFill>
                <a:effectLst>
                  <a:glow rad="127000">
                    <a:srgbClr val="000000"/>
                  </a:glow>
                </a:effectLst>
              </a:rPr>
              <a:t>51</a:t>
            </a:r>
            <a:endParaRPr lang="en-US" sz="2400" dirty="0">
              <a:solidFill>
                <a:srgbClr val="FFFFFF"/>
              </a:solidFill>
              <a:effectLst>
                <a:glow rad="127000">
                  <a:srgbClr val="000000"/>
                </a:glow>
              </a:effectLst>
            </a:endParaRPr>
          </a:p>
        </p:txBody>
      </p:sp>
      <p:sp>
        <p:nvSpPr>
          <p:cNvPr id="8"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algn="ctr" fontAlgn="base">
              <a:spcBef>
                <a:spcPct val="0"/>
              </a:spcBef>
              <a:spcAft>
                <a:spcPct val="0"/>
              </a:spcAft>
            </a:pPr>
            <a:r>
              <a:rPr lang="zh-CN" altLang="en-US" b="1" i="1" dirty="0">
                <a:solidFill>
                  <a:srgbClr val="F3F1E4"/>
                </a:solidFill>
                <a:latin typeface="Arial" charset="0"/>
                <a:ea typeface="ＭＳ Ｐゴシック" charset="-128"/>
                <a:cs typeface="ＭＳ Ｐゴシック" charset="-128"/>
              </a:rPr>
              <a:t>翻译出自</a:t>
            </a:r>
            <a:r>
              <a:rPr lang="en-US" b="1" i="1" dirty="0">
                <a:solidFill>
                  <a:srgbClr val="F3F1E4"/>
                </a:solidFill>
                <a:latin typeface="Arial" charset="0"/>
                <a:ea typeface="ＭＳ Ｐゴシック" charset="-128"/>
                <a:cs typeface="ＭＳ Ｐゴシック" charset="-128"/>
              </a:rPr>
              <a:t>John D. Grassmick, </a:t>
            </a:r>
            <a:r>
              <a:rPr lang="zh-CN" altLang="en-US" b="1" i="1" dirty="0">
                <a:solidFill>
                  <a:srgbClr val="F3F1E4"/>
                </a:solidFill>
                <a:latin typeface="Arial" charset="0"/>
                <a:ea typeface="ＭＳ Ｐゴシック" charset="-128"/>
                <a:cs typeface="ＭＳ Ｐゴシック" charset="-128"/>
              </a:rPr>
              <a:t>达拉斯神学院</a:t>
            </a:r>
            <a:r>
              <a:rPr lang="en-US" b="1" i="1" dirty="0">
                <a:solidFill>
                  <a:srgbClr val="F3F1E4"/>
                </a:solidFill>
                <a:latin typeface="Arial" charset="0"/>
                <a:ea typeface="ＭＳ Ｐゴシック" charset="-128"/>
                <a:cs typeface="ＭＳ Ｐゴシック" charset="-128"/>
              </a:rPr>
              <a:t>, 1985</a:t>
            </a:r>
            <a:r>
              <a:rPr lang="zh-CN" altLang="en-US" b="1" i="1" dirty="0">
                <a:solidFill>
                  <a:srgbClr val="F3F1E4"/>
                </a:solidFill>
                <a:latin typeface="Arial" charset="0"/>
                <a:ea typeface="ＭＳ Ｐゴシック" charset="-128"/>
                <a:cs typeface="ＭＳ Ｐゴシック" charset="-128"/>
              </a:rPr>
              <a:t>年</a:t>
            </a:r>
            <a:endParaRPr lang="en-US" i="1" dirty="0">
              <a:solidFill>
                <a:srgbClr val="272776"/>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686009159"/>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38100" y="0"/>
            <a:ext cx="9242474" cy="6858000"/>
            <a:chOff x="38100" y="0"/>
            <a:chExt cx="9242474" cy="6858000"/>
          </a:xfrm>
        </p:grpSpPr>
        <p:pic>
          <p:nvPicPr>
            <p:cNvPr id="5" name="Picture 4"/>
            <p:cNvPicPr>
              <a:picLocks noChangeAspect="1"/>
            </p:cNvPicPr>
            <p:nvPr/>
          </p:nvPicPr>
          <p:blipFill>
            <a:blip r:embed="rId3"/>
            <a:stretch>
              <a:fillRect/>
            </a:stretch>
          </p:blipFill>
          <p:spPr>
            <a:xfrm>
              <a:off x="38100" y="0"/>
              <a:ext cx="9242474" cy="6858000"/>
            </a:xfrm>
            <a:prstGeom prst="rect">
              <a:avLst/>
            </a:prstGeom>
          </p:spPr>
        </p:pic>
        <p:sp>
          <p:nvSpPr>
            <p:cNvPr id="3" name="Rounded Rectangle 2"/>
            <p:cNvSpPr/>
            <p:nvPr/>
          </p:nvSpPr>
          <p:spPr bwMode="auto">
            <a:xfrm>
              <a:off x="524585" y="257856"/>
              <a:ext cx="7357995" cy="83035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Comic Sans MS" pitchFamily="-112"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48488" y="156616"/>
            <a:ext cx="7956985" cy="1026335"/>
          </a:xfrm>
          <a:noFill/>
          <a:effectLst/>
        </p:spPr>
        <p:txBody>
          <a:bodyPr/>
          <a:lstStyle/>
          <a:p>
            <a:pPr>
              <a:defRPr/>
            </a:pPr>
            <a:r>
              <a:rPr lang="zh-CN" altLang="en-US" sz="2800" b="1" dirty="0">
                <a:solidFill>
                  <a:schemeClr val="tx2"/>
                </a:solidFill>
                <a:effectLst>
                  <a:glow rad="127000">
                    <a:schemeClr val="bg1"/>
                  </a:glow>
                </a:effectLst>
                <a:latin typeface="Arial" charset="0"/>
                <a:ea typeface="ＭＳ Ｐゴシック" charset="0"/>
                <a:cs typeface="ＭＳ Ｐゴシック" charset="0"/>
              </a:rPr>
              <a:t>请坐</a:t>
            </a:r>
            <a:r>
              <a:rPr lang="en-US" altLang="zh-CN" sz="2800" b="1" dirty="0">
                <a:solidFill>
                  <a:schemeClr val="tx2"/>
                </a:solidFill>
                <a:effectLst>
                  <a:glow rad="127000">
                    <a:schemeClr val="bg1"/>
                  </a:glow>
                </a:effectLst>
                <a:latin typeface="Arial" charset="0"/>
                <a:ea typeface="ＭＳ Ｐゴシック" charset="0"/>
                <a:cs typeface="ＭＳ Ｐゴシック" charset="0"/>
              </a:rPr>
              <a:t>, Kermit. </a:t>
            </a:r>
            <a:r>
              <a:rPr lang="zh-CN" altLang="en-US" sz="2800" b="1" dirty="0">
                <a:solidFill>
                  <a:schemeClr val="tx2"/>
                </a:solidFill>
                <a:effectLst>
                  <a:glow rad="127000">
                    <a:schemeClr val="bg1"/>
                  </a:glow>
                </a:effectLst>
                <a:latin typeface="Arial" charset="0"/>
                <a:ea typeface="ＭＳ Ｐゴシック" charset="0"/>
                <a:cs typeface="ＭＳ Ｐゴシック" charset="0"/>
              </a:rPr>
              <a:t>我要告诉你的将是一个令人震惊的发现</a:t>
            </a:r>
            <a:r>
              <a:rPr lang="is-IS" altLang="zh-CN" sz="2800" b="1" dirty="0">
                <a:solidFill>
                  <a:schemeClr val="tx2"/>
                </a:solidFill>
                <a:effectLst>
                  <a:glow rad="127000">
                    <a:schemeClr val="bg1"/>
                  </a:glow>
                </a:effectLst>
                <a:latin typeface="Arial" charset="0"/>
                <a:ea typeface="ＭＳ Ｐゴシック" charset="0"/>
                <a:cs typeface="ＭＳ Ｐゴシック" charset="0"/>
              </a:rPr>
              <a:t>…</a:t>
            </a:r>
            <a:endParaRPr lang="zh-CN" altLang="en-US" sz="2800" b="1"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40412434"/>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EB1B1F-38B1-49C9-9395-A5CE1B06203B}"/>
              </a:ext>
            </a:extLst>
          </p:cNvPr>
          <p:cNvSpPr txBox="1"/>
          <p:nvPr/>
        </p:nvSpPr>
        <p:spPr>
          <a:xfrm>
            <a:off x="0" y="1213656"/>
            <a:ext cx="9144000" cy="1908215"/>
          </a:xfrm>
          <a:prstGeom prst="rect">
            <a:avLst/>
          </a:prstGeom>
          <a:noFill/>
        </p:spPr>
        <p:txBody>
          <a:bodyPr wrap="square" rtlCol="0" anchor="ctr">
            <a:spAutoFit/>
          </a:bodyPr>
          <a:lstStyle/>
          <a:p>
            <a:pPr algn="ctr" defTabSz="457177">
              <a:lnSpc>
                <a:spcPct val="150000"/>
              </a:lnSpc>
              <a:defRPr/>
            </a:pPr>
            <a:r>
              <a:rPr kumimoji="0" lang="en-US" altLang="zh-CN"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31</a:t>
            </a:r>
            <a:r>
              <a:rPr kumimoji="0" lang="zh-CN" altLang="en-US"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既是这样，我们对这些事还要怎么说呢？</a:t>
            </a:r>
            <a:endParaRPr kumimoji="0" lang="en-US" altLang="zh-CN"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endParaRPr>
          </a:p>
          <a:p>
            <a:pPr algn="ctr" defTabSz="457177">
              <a:lnSpc>
                <a:spcPct val="150000"/>
              </a:lnSpc>
              <a:defRPr/>
            </a:pPr>
            <a:r>
              <a:rPr kumimoji="0" lang="zh-CN" altLang="en-US"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上帝若帮助我们，谁能抵挡我们呢？</a:t>
            </a:r>
            <a:endParaRPr kumimoji="0" lang="en-GB" sz="36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罗马书</a:t>
            </a:r>
            <a:r>
              <a:rPr kumimoji="0" lang="en-GB"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 8:31-39</a:t>
            </a:r>
          </a:p>
        </p:txBody>
      </p:sp>
    </p:spTree>
    <p:extLst>
      <p:ext uri="{BB962C8B-B14F-4D97-AF65-F5344CB8AC3E}">
        <p14:creationId xmlns:p14="http://schemas.microsoft.com/office/powerpoint/2010/main" val="89499747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1" name="Picture 6" descr="Born Innocent 4.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0"/>
            <a:ext cx="5230813" cy="731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2" name="Picture 4" descr="Born Innocent 3.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191000" y="7938"/>
            <a:ext cx="5105400" cy="7154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63" name="Title 1"/>
          <p:cNvSpPr>
            <a:spLocks noGrp="1"/>
          </p:cNvSpPr>
          <p:nvPr>
            <p:ph type="title"/>
          </p:nvPr>
        </p:nvSpPr>
        <p:spPr>
          <a:xfrm>
            <a:off x="0" y="0"/>
            <a:ext cx="4724400" cy="685800"/>
          </a:xfrm>
          <a:solidFill>
            <a:srgbClr val="000000"/>
          </a:solidFill>
        </p:spPr>
        <p:txBody>
          <a:bodyPr/>
          <a:lstStyle/>
          <a:p>
            <a:pPr algn="ctr"/>
            <a:r>
              <a:rPr lang="zh-CN" altLang="en-US" sz="3500">
                <a:latin typeface="Arial" charset="0"/>
                <a:ea typeface="ＭＳ Ｐゴシック" charset="0"/>
                <a:cs typeface="ＭＳ Ｐゴシック" charset="0"/>
              </a:rPr>
              <a:t>人出生时是无辜的吗</a:t>
            </a:r>
            <a:r>
              <a:rPr lang="en-US" altLang="zh-CN" sz="3500">
                <a:latin typeface="Arial" charset="0"/>
                <a:ea typeface="ＭＳ Ｐゴシック" charset="0"/>
                <a:cs typeface="ＭＳ Ｐゴシック" charset="0"/>
              </a:rPr>
              <a:t>?</a:t>
            </a:r>
          </a:p>
        </p:txBody>
      </p:sp>
      <p:sp>
        <p:nvSpPr>
          <p:cNvPr id="6" name="Text Placeholder 2"/>
          <p:cNvSpPr txBox="1">
            <a:spLocks/>
          </p:cNvSpPr>
          <p:nvPr/>
        </p:nvSpPr>
        <p:spPr bwMode="auto">
          <a:xfrm>
            <a:off x="0" y="6172200"/>
            <a:ext cx="91440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fontAlgn="base">
              <a:spcBef>
                <a:spcPct val="20000"/>
              </a:spcBef>
              <a:spcAft>
                <a:spcPct val="0"/>
              </a:spcAft>
              <a:buClr>
                <a:srgbClr val="0078F0"/>
              </a:buClr>
              <a:buSzPct val="85000"/>
              <a:buFont typeface="Wingdings" charset="0"/>
              <a:buChar char="o"/>
            </a:pPr>
            <a:r>
              <a:rPr lang="zh-CN" altLang="en-US" sz="2800" b="1">
                <a:solidFill>
                  <a:srgbClr val="FFFFFF"/>
                </a:solidFill>
                <a:latin typeface="Arial" charset="0"/>
                <a:ea typeface="ＭＳ Ｐゴシック" charset="0"/>
                <a:cs typeface="ＭＳ Ｐゴシック" charset="0"/>
              </a:rPr>
              <a:t>文章本身对比儿童（不是婴孩</a:t>
            </a:r>
            <a:r>
              <a:rPr lang="en-US" altLang="zh-CN" sz="2800" b="1">
                <a:solidFill>
                  <a:srgbClr val="FFFFFF"/>
                </a:solidFill>
                <a:latin typeface="Arial" charset="0"/>
                <a:ea typeface="ＭＳ Ｐゴシック" charset="0"/>
                <a:cs typeface="ＭＳ Ｐゴシック" charset="0"/>
              </a:rPr>
              <a:t>!)</a:t>
            </a:r>
          </a:p>
        </p:txBody>
      </p:sp>
      <p:sp>
        <p:nvSpPr>
          <p:cNvPr id="7" name="TextBox 6"/>
          <p:cNvSpPr txBox="1"/>
          <p:nvPr/>
        </p:nvSpPr>
        <p:spPr>
          <a:xfrm>
            <a:off x="4710888" y="-2773"/>
            <a:ext cx="2963721" cy="1200329"/>
          </a:xfrm>
          <a:prstGeom prst="rect">
            <a:avLst/>
          </a:prstGeom>
          <a:solidFill>
            <a:schemeClr val="tx1"/>
          </a:solidFill>
        </p:spPr>
        <p:txBody>
          <a:bodyPr wrap="square" rtlCol="0">
            <a:spAutoFit/>
          </a:bodyPr>
          <a:lstStyle/>
          <a:p>
            <a:pPr fontAlgn="base">
              <a:spcBef>
                <a:spcPct val="0"/>
              </a:spcBef>
              <a:spcAft>
                <a:spcPct val="0"/>
              </a:spcAft>
            </a:pPr>
            <a:r>
              <a:rPr lang="zh-CN" altLang="en-US" sz="7200" dirty="0">
                <a:solidFill>
                  <a:srgbClr val="FFFFCC">
                    <a:lumMod val="10000"/>
                  </a:srgbClr>
                </a:solidFill>
                <a:ea typeface="ＭＳ Ｐゴシック" charset="-128"/>
                <a:cs typeface="Arial"/>
              </a:rPr>
              <a:t>好孩子</a:t>
            </a:r>
            <a:endParaRPr lang="en-US" sz="7200" dirty="0">
              <a:solidFill>
                <a:srgbClr val="FFFFCC">
                  <a:lumMod val="10000"/>
                </a:srgbClr>
              </a:solidFill>
              <a:ea typeface="ＭＳ Ｐゴシック" charset="-128"/>
              <a:cs typeface="Arial"/>
            </a:endParaRPr>
          </a:p>
        </p:txBody>
      </p:sp>
      <p:sp>
        <p:nvSpPr>
          <p:cNvPr id="8" name="TextBox 7"/>
          <p:cNvSpPr txBox="1"/>
          <p:nvPr/>
        </p:nvSpPr>
        <p:spPr>
          <a:xfrm>
            <a:off x="6330387" y="1202886"/>
            <a:ext cx="2966013" cy="1200329"/>
          </a:xfrm>
          <a:prstGeom prst="rect">
            <a:avLst/>
          </a:prstGeom>
          <a:solidFill>
            <a:schemeClr val="tx1"/>
          </a:solidFill>
        </p:spPr>
        <p:txBody>
          <a:bodyPr wrap="square" rtlCol="0">
            <a:spAutoFit/>
          </a:bodyPr>
          <a:lstStyle/>
          <a:p>
            <a:pPr fontAlgn="base">
              <a:spcBef>
                <a:spcPct val="0"/>
              </a:spcBef>
              <a:spcAft>
                <a:spcPct val="0"/>
              </a:spcAft>
            </a:pPr>
            <a:r>
              <a:rPr lang="zh-CN" altLang="en-US" sz="7200" dirty="0">
                <a:solidFill>
                  <a:srgbClr val="FFFFCC">
                    <a:lumMod val="10000"/>
                  </a:srgbClr>
                </a:solidFill>
                <a:ea typeface="ＭＳ Ｐゴシック" charset="-128"/>
                <a:cs typeface="Arial"/>
              </a:rPr>
              <a:t>坏孩子</a:t>
            </a:r>
            <a:endParaRPr lang="en-US" sz="7200" dirty="0">
              <a:solidFill>
                <a:srgbClr val="FFFFCC">
                  <a:lumMod val="10000"/>
                </a:srgbClr>
              </a:solidFill>
              <a:ea typeface="ＭＳ Ｐゴシック" charset="-128"/>
              <a:cs typeface="Arial"/>
            </a:endParaRPr>
          </a:p>
        </p:txBody>
      </p:sp>
    </p:spTree>
    <p:extLst>
      <p:ext uri="{BB962C8B-B14F-4D97-AF65-F5344CB8AC3E}">
        <p14:creationId xmlns:p14="http://schemas.microsoft.com/office/powerpoint/2010/main" val="4155438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5F0B8D-74AA-42B3-97E4-8994E6D6F9A9}"/>
              </a:ext>
            </a:extLst>
          </p:cNvPr>
          <p:cNvSpPr txBox="1"/>
          <p:nvPr/>
        </p:nvSpPr>
        <p:spPr>
          <a:xfrm>
            <a:off x="1278791" y="1604377"/>
            <a:ext cx="6586418" cy="1631216"/>
          </a:xfrm>
          <a:prstGeom prst="rect">
            <a:avLst/>
          </a:prstGeom>
          <a:noFill/>
        </p:spPr>
        <p:txBody>
          <a:bodyPr vert="horz" wrap="square" rtlCol="0" anchor="t">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a:lnSpc>
                <a:spcPct val="150000"/>
              </a:lnSpc>
              <a:defRPr/>
            </a:pPr>
            <a:r>
              <a:rPr kumimoji="0" lang="en-US" altLang="zh-CN"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32</a:t>
            </a:r>
            <a:r>
              <a:rPr kumimoji="0" lang="zh-CN" altLang="en-US"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上帝既不顾惜自己的儿子，为我们众人舍了他，岂不也把万物和他一同白白地赐给我们吗？</a:t>
            </a:r>
            <a:endParaRPr kumimoji="0" lang="en-GB"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altLang="zh-CN" sz="2800" b="1" i="0" u="none" strike="noStrike" kern="1200" cap="none" spc="0" normalizeH="0" baseline="0" noProof="0" dirty="0" err="1">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罗马书</a:t>
            </a:r>
            <a:r>
              <a:rPr kumimoji="0" lang="en-GB" altLang="zh-CN"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 8:31-39</a:t>
            </a:r>
          </a:p>
        </p:txBody>
      </p:sp>
    </p:spTree>
    <p:extLst>
      <p:ext uri="{BB962C8B-B14F-4D97-AF65-F5344CB8AC3E}">
        <p14:creationId xmlns:p14="http://schemas.microsoft.com/office/powerpoint/2010/main" val="9889605"/>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FEBDD9B9-2086-DEAA-ACC5-CEA489651505}"/>
              </a:ext>
            </a:extLst>
          </p:cNvPr>
          <p:cNvSpPr txBox="1"/>
          <p:nvPr/>
        </p:nvSpPr>
        <p:spPr>
          <a:xfrm>
            <a:off x="395536" y="1604377"/>
            <a:ext cx="8352927" cy="1218090"/>
          </a:xfrm>
          <a:prstGeom prst="rect">
            <a:avLst/>
          </a:prstGeom>
          <a:noFill/>
        </p:spPr>
        <p:txBody>
          <a:bodyPr vert="horz" wrap="square" rtlCol="0" anchor="t">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a:lnSpc>
                <a:spcPct val="150000"/>
              </a:lnSpc>
              <a:defRPr/>
            </a:pPr>
            <a:r>
              <a:rPr kumimoji="0" lang="en-US" altLang="zh-CN"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33</a:t>
            </a:r>
            <a:r>
              <a:rPr kumimoji="0" lang="zh-CN" altLang="en-US"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谁能控告上帝所拣选的人呢？有上帝称他们为义了。</a:t>
            </a:r>
            <a:endParaRPr kumimoji="0" lang="en-US" altLang="zh-CN"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endParaRPr>
          </a:p>
          <a:p>
            <a:pPr defTabSz="457177">
              <a:lnSpc>
                <a:spcPct val="150000"/>
              </a:lnSpc>
              <a:defRPr/>
            </a:pPr>
            <a:r>
              <a:rPr kumimoji="0" lang="en-GB" altLang="zh-CN" sz="2800" b="1" i="0" u="none" strike="noStrike" kern="1200" cap="none" spc="0" normalizeH="0" baseline="0" noProof="0" dirty="0" err="1">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罗马书</a:t>
            </a:r>
            <a:r>
              <a:rPr kumimoji="0" lang="en-GB" altLang="zh-CN"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 8:31-39</a:t>
            </a:r>
          </a:p>
        </p:txBody>
      </p:sp>
    </p:spTree>
    <p:extLst>
      <p:ext uri="{BB962C8B-B14F-4D97-AF65-F5344CB8AC3E}">
        <p14:creationId xmlns:p14="http://schemas.microsoft.com/office/powerpoint/2010/main" val="874903515"/>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FEBDD9B9-2086-DEAA-ACC5-CEA489651505}"/>
              </a:ext>
            </a:extLst>
          </p:cNvPr>
          <p:cNvSpPr txBox="1"/>
          <p:nvPr/>
        </p:nvSpPr>
        <p:spPr>
          <a:xfrm>
            <a:off x="395536" y="1604377"/>
            <a:ext cx="8352927" cy="1772088"/>
          </a:xfrm>
          <a:prstGeom prst="rect">
            <a:avLst/>
          </a:prstGeom>
          <a:noFill/>
        </p:spPr>
        <p:txBody>
          <a:bodyPr vert="horz" wrap="square" rtlCol="0" anchor="t">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a:lnSpc>
                <a:spcPct val="150000"/>
              </a:lnSpc>
              <a:defRPr/>
            </a:pPr>
            <a:r>
              <a:rPr kumimoji="0" lang="zh-CN" altLang="en-US"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 </a:t>
            </a:r>
            <a:r>
              <a:rPr kumimoji="0" lang="en-US" altLang="zh-CN"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34</a:t>
            </a:r>
            <a:r>
              <a:rPr kumimoji="0" lang="zh-CN" altLang="en-US"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谁能定他们的罪呢？有基督耶稣 已经死了，而且复活了，现今在上帝的右边，也替我们祈求。</a:t>
            </a:r>
            <a:endParaRPr kumimoji="0" lang="en-US" altLang="zh-CN"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endParaRPr>
          </a:p>
          <a:p>
            <a:pPr defTabSz="457177">
              <a:lnSpc>
                <a:spcPct val="150000"/>
              </a:lnSpc>
              <a:defRPr/>
            </a:pPr>
            <a:r>
              <a:rPr kumimoji="0" lang="en-GB" altLang="zh-CN" sz="2800" b="1" i="0" u="none" strike="noStrike" kern="1200" cap="none" spc="0" normalizeH="0" baseline="0" noProof="0" dirty="0" err="1">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罗马书</a:t>
            </a:r>
            <a:r>
              <a:rPr kumimoji="0" lang="en-GB" altLang="zh-CN"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 8:31-39</a:t>
            </a:r>
          </a:p>
        </p:txBody>
      </p:sp>
    </p:spTree>
    <p:extLst>
      <p:ext uri="{BB962C8B-B14F-4D97-AF65-F5344CB8AC3E}">
        <p14:creationId xmlns:p14="http://schemas.microsoft.com/office/powerpoint/2010/main" val="675566955"/>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FEBDD9B9-2086-DEAA-ACC5-CEA489651505}"/>
              </a:ext>
            </a:extLst>
          </p:cNvPr>
          <p:cNvSpPr txBox="1"/>
          <p:nvPr/>
        </p:nvSpPr>
        <p:spPr>
          <a:xfrm>
            <a:off x="395536" y="1604377"/>
            <a:ext cx="8352927" cy="2326086"/>
          </a:xfrm>
          <a:prstGeom prst="rect">
            <a:avLst/>
          </a:prstGeom>
          <a:noFill/>
        </p:spPr>
        <p:txBody>
          <a:bodyPr vert="horz" wrap="square" rtlCol="0" anchor="t">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a:lnSpc>
                <a:spcPct val="150000"/>
              </a:lnSpc>
              <a:defRPr/>
            </a:pPr>
            <a:r>
              <a:rPr kumimoji="0" lang="zh-CN" altLang="en-US"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  </a:t>
            </a:r>
            <a:r>
              <a:rPr kumimoji="0" lang="en-US" altLang="zh-CN"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35</a:t>
            </a:r>
            <a:r>
              <a:rPr kumimoji="0" lang="zh-CN" altLang="en-US"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谁能使我们与基督的爱隔绝呢？难道是患难吗？是困苦吗？是迫害吗？是饥饿吗？是赤身露体吗？是危险吗？是刀剑吗？</a:t>
            </a:r>
            <a:endParaRPr kumimoji="0" lang="en-US" altLang="zh-CN"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endParaRPr>
          </a:p>
          <a:p>
            <a:pPr defTabSz="457177">
              <a:lnSpc>
                <a:spcPct val="150000"/>
              </a:lnSpc>
              <a:defRPr/>
            </a:pPr>
            <a:r>
              <a:rPr kumimoji="0" lang="en-GB" altLang="zh-CN" sz="2800" b="1" i="0" u="none" strike="noStrike" kern="1200" cap="none" spc="0" normalizeH="0" baseline="0" noProof="0" dirty="0" err="1">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罗马书</a:t>
            </a:r>
            <a:r>
              <a:rPr kumimoji="0" lang="en-GB" altLang="zh-CN"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 8:31-39</a:t>
            </a:r>
          </a:p>
        </p:txBody>
      </p:sp>
    </p:spTree>
    <p:extLst>
      <p:ext uri="{BB962C8B-B14F-4D97-AF65-F5344CB8AC3E}">
        <p14:creationId xmlns:p14="http://schemas.microsoft.com/office/powerpoint/2010/main" val="770316210"/>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FEBDD9B9-2086-DEAA-ACC5-CEA489651505}"/>
              </a:ext>
            </a:extLst>
          </p:cNvPr>
          <p:cNvSpPr txBox="1"/>
          <p:nvPr/>
        </p:nvSpPr>
        <p:spPr>
          <a:xfrm>
            <a:off x="395536" y="1604377"/>
            <a:ext cx="8352927" cy="2326086"/>
          </a:xfrm>
          <a:prstGeom prst="rect">
            <a:avLst/>
          </a:prstGeom>
          <a:noFill/>
        </p:spPr>
        <p:txBody>
          <a:bodyPr vert="horz" wrap="square" rtlCol="0" anchor="t">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a:lnSpc>
                <a:spcPct val="150000"/>
              </a:lnSpc>
              <a:defRPr/>
            </a:pPr>
            <a:r>
              <a:rPr kumimoji="0" lang="zh-CN" altLang="en-US"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  </a:t>
            </a:r>
            <a:r>
              <a:rPr kumimoji="0" lang="en-US" altLang="zh-CN"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36</a:t>
            </a:r>
            <a:r>
              <a:rPr kumimoji="0" lang="zh-CN" altLang="en-US"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如经上所记：</a:t>
            </a:r>
          </a:p>
          <a:p>
            <a:pPr defTabSz="457177">
              <a:lnSpc>
                <a:spcPct val="150000"/>
              </a:lnSpc>
              <a:defRPr/>
            </a:pPr>
            <a:r>
              <a:rPr kumimoji="0" lang="zh-CN" altLang="en-US"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“我们为你的缘故终日被杀；</a:t>
            </a:r>
          </a:p>
          <a:p>
            <a:pPr defTabSz="457177">
              <a:lnSpc>
                <a:spcPct val="150000"/>
              </a:lnSpc>
              <a:defRPr/>
            </a:pPr>
            <a:r>
              <a:rPr kumimoji="0" lang="zh-CN" altLang="en-US"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人看我们如将宰的羊。”</a:t>
            </a:r>
          </a:p>
          <a:p>
            <a:pPr defTabSz="457177">
              <a:lnSpc>
                <a:spcPct val="150000"/>
              </a:lnSpc>
              <a:defRPr/>
            </a:pPr>
            <a:r>
              <a:rPr kumimoji="0" lang="en-GB" altLang="zh-CN" sz="2800" b="1" i="0" u="none" strike="noStrike" kern="1200" cap="none" spc="0" normalizeH="0" baseline="0" noProof="0" dirty="0" err="1">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罗马书</a:t>
            </a:r>
            <a:r>
              <a:rPr kumimoji="0" lang="en-GB" altLang="zh-CN"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 8:31-39</a:t>
            </a:r>
          </a:p>
        </p:txBody>
      </p:sp>
    </p:spTree>
    <p:extLst>
      <p:ext uri="{BB962C8B-B14F-4D97-AF65-F5344CB8AC3E}">
        <p14:creationId xmlns:p14="http://schemas.microsoft.com/office/powerpoint/2010/main" val="639686226"/>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FEBDD9B9-2086-DEAA-ACC5-CEA489651505}"/>
              </a:ext>
            </a:extLst>
          </p:cNvPr>
          <p:cNvSpPr txBox="1"/>
          <p:nvPr/>
        </p:nvSpPr>
        <p:spPr>
          <a:xfrm>
            <a:off x="395536" y="1604377"/>
            <a:ext cx="8352927" cy="1772088"/>
          </a:xfrm>
          <a:prstGeom prst="rect">
            <a:avLst/>
          </a:prstGeom>
          <a:noFill/>
        </p:spPr>
        <p:txBody>
          <a:bodyPr vert="horz" wrap="square" rtlCol="0" anchor="t">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a:lnSpc>
                <a:spcPct val="150000"/>
              </a:lnSpc>
              <a:defRPr/>
            </a:pPr>
            <a:r>
              <a:rPr kumimoji="0" lang="zh-CN" altLang="en-US"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  </a:t>
            </a:r>
            <a:r>
              <a:rPr kumimoji="0" lang="en-US" altLang="zh-CN"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37</a:t>
            </a:r>
            <a:r>
              <a:rPr kumimoji="0" lang="zh-CN" altLang="en-US"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然而，靠着爱我们的主，在这一切的事上，我们已经得胜有余了。</a:t>
            </a:r>
            <a:endParaRPr kumimoji="0" lang="en-US" altLang="zh-CN"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endParaRPr>
          </a:p>
          <a:p>
            <a:pPr defTabSz="457177">
              <a:lnSpc>
                <a:spcPct val="150000"/>
              </a:lnSpc>
              <a:defRPr/>
            </a:pPr>
            <a:r>
              <a:rPr kumimoji="0" lang="en-GB" altLang="zh-CN" sz="2800" b="1" i="0" u="none" strike="noStrike" kern="1200" cap="none" spc="0" normalizeH="0" baseline="0" noProof="0" dirty="0" err="1">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罗马书</a:t>
            </a:r>
            <a:r>
              <a:rPr kumimoji="0" lang="en-GB" altLang="zh-CN"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 8:31-39</a:t>
            </a:r>
          </a:p>
        </p:txBody>
      </p:sp>
    </p:spTree>
    <p:extLst>
      <p:ext uri="{BB962C8B-B14F-4D97-AF65-F5344CB8AC3E}">
        <p14:creationId xmlns:p14="http://schemas.microsoft.com/office/powerpoint/2010/main" val="3110683701"/>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FEBDD9B9-2086-DEAA-ACC5-CEA489651505}"/>
              </a:ext>
            </a:extLst>
          </p:cNvPr>
          <p:cNvSpPr txBox="1"/>
          <p:nvPr/>
        </p:nvSpPr>
        <p:spPr>
          <a:xfrm>
            <a:off x="395536" y="1604377"/>
            <a:ext cx="8352927" cy="1772088"/>
          </a:xfrm>
          <a:prstGeom prst="rect">
            <a:avLst/>
          </a:prstGeom>
          <a:noFill/>
        </p:spPr>
        <p:txBody>
          <a:bodyPr vert="horz" wrap="square" rtlCol="0" anchor="t">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a:lnSpc>
                <a:spcPct val="150000"/>
              </a:lnSpc>
              <a:defRPr/>
            </a:pPr>
            <a:r>
              <a:rPr kumimoji="0" lang="zh-CN" altLang="en-US"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  </a:t>
            </a:r>
            <a:r>
              <a:rPr kumimoji="0" lang="en-US" altLang="zh-CN"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38</a:t>
            </a:r>
            <a:r>
              <a:rPr kumimoji="0" lang="zh-CN" altLang="en-US"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因为我深信，无论是死，是活，是天使，是掌权的，是有权能的 ，是现在的事，是将来的事，</a:t>
            </a:r>
            <a:endParaRPr kumimoji="0" lang="en-US" altLang="zh-CN"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endParaRPr>
          </a:p>
          <a:p>
            <a:pPr defTabSz="457177">
              <a:lnSpc>
                <a:spcPct val="150000"/>
              </a:lnSpc>
              <a:defRPr/>
            </a:pPr>
            <a:r>
              <a:rPr kumimoji="0" lang="en-GB" altLang="zh-CN" sz="2800" b="1" i="0" u="none" strike="noStrike" kern="1200" cap="none" spc="0" normalizeH="0" baseline="0" noProof="0" dirty="0" err="1">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罗马书</a:t>
            </a:r>
            <a:r>
              <a:rPr kumimoji="0" lang="en-GB" altLang="zh-CN"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 8:31-39</a:t>
            </a:r>
          </a:p>
        </p:txBody>
      </p:sp>
    </p:spTree>
    <p:extLst>
      <p:ext uri="{BB962C8B-B14F-4D97-AF65-F5344CB8AC3E}">
        <p14:creationId xmlns:p14="http://schemas.microsoft.com/office/powerpoint/2010/main" val="1628950535"/>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FEBDD9B9-2086-DEAA-ACC5-CEA489651505}"/>
              </a:ext>
            </a:extLst>
          </p:cNvPr>
          <p:cNvSpPr txBox="1"/>
          <p:nvPr/>
        </p:nvSpPr>
        <p:spPr>
          <a:xfrm>
            <a:off x="395536" y="1604377"/>
            <a:ext cx="8352927" cy="1772088"/>
          </a:xfrm>
          <a:prstGeom prst="rect">
            <a:avLst/>
          </a:prstGeom>
          <a:noFill/>
        </p:spPr>
        <p:txBody>
          <a:bodyPr vert="horz" wrap="square" rtlCol="0" anchor="t">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defTabSz="457177">
              <a:lnSpc>
                <a:spcPct val="150000"/>
              </a:lnSpc>
              <a:defRPr/>
            </a:pPr>
            <a:r>
              <a:rPr kumimoji="0" lang="zh-CN" altLang="en-US"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  </a:t>
            </a:r>
            <a:r>
              <a:rPr kumimoji="0" lang="en-US" altLang="zh-CN"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39</a:t>
            </a:r>
            <a:r>
              <a:rPr kumimoji="0" lang="zh-CN" altLang="en-US"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rPr>
              <a:t>是高处的，是深处的，是别的受造之物，都不能使我们与上帝的爱隔绝，这爱是在我们的主基督耶稣里的。</a:t>
            </a:r>
            <a:endParaRPr kumimoji="0" lang="en-US" altLang="zh-CN" sz="3600" b="1" i="0" u="none" strike="noStrike" kern="1200" cap="none" spc="0" normalizeH="0" baseline="3000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Kai" pitchFamily="2" charset="-122"/>
              <a:ea typeface="Kai" pitchFamily="2" charset="-122"/>
              <a:cs typeface="ヒラギノ角ゴ ProN W3"/>
            </a:endParaRPr>
          </a:p>
          <a:p>
            <a:pPr defTabSz="457177">
              <a:lnSpc>
                <a:spcPct val="150000"/>
              </a:lnSpc>
              <a:defRPr/>
            </a:pPr>
            <a:r>
              <a:rPr kumimoji="0" lang="en-GB" altLang="zh-CN" sz="2800" b="1" i="0" u="none" strike="noStrike" kern="1200" cap="none" spc="0" normalizeH="0" baseline="0" noProof="0" dirty="0" err="1">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罗马书</a:t>
            </a:r>
            <a:r>
              <a:rPr kumimoji="0" lang="en-GB" altLang="zh-CN" sz="2800" b="1" i="0" u="none" strike="noStrike" kern="1200" cap="none" spc="0" normalizeH="0" baseline="0" noProof="0" dirty="0">
                <a:ln>
                  <a:noFill/>
                </a:ln>
                <a:gradFill flip="none" rotWithShape="1">
                  <a:gsLst>
                    <a:gs pos="0">
                      <a:srgbClr val="FAF586"/>
                    </a:gs>
                    <a:gs pos="49000">
                      <a:srgbClr val="5193EC"/>
                    </a:gs>
                    <a:gs pos="75000">
                      <a:srgbClr val="D4911D"/>
                    </a:gs>
                    <a:gs pos="100000">
                      <a:srgbClr val="044E94"/>
                    </a:gs>
                  </a:gsLst>
                  <a:path path="shape">
                    <a:fillToRect l="50000" t="50000" r="50000" b="50000"/>
                  </a:path>
                  <a:tileRect/>
                </a:gradFill>
                <a:effectLst/>
                <a:uLnTx/>
                <a:uFillTx/>
                <a:latin typeface="Gill Sans"/>
                <a:ea typeface="ＭＳ Ｐゴシック" charset="-128"/>
                <a:cs typeface="ヒラギノ角ゴ ProN W3"/>
              </a:rPr>
              <a:t> 8:31-39</a:t>
            </a:r>
          </a:p>
        </p:txBody>
      </p:sp>
    </p:spTree>
    <p:extLst>
      <p:ext uri="{BB962C8B-B14F-4D97-AF65-F5344CB8AC3E}">
        <p14:creationId xmlns:p14="http://schemas.microsoft.com/office/powerpoint/2010/main" val="3230040332"/>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01" name="Picture 11" descr="other stone raw Man in the Moon Marble"/>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0" y="269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27" name="Rectangle 2"/>
          <p:cNvSpPr>
            <a:spLocks noGrp="1" noChangeArrowheads="1"/>
          </p:cNvSpPr>
          <p:nvPr>
            <p:ph type="title" idx="4294967295"/>
          </p:nvPr>
        </p:nvSpPr>
        <p:spPr>
          <a:xfrm>
            <a:off x="0" y="1752600"/>
            <a:ext cx="9144000" cy="762000"/>
          </a:xfrm>
          <a:effectLst>
            <a:outerShdw blurRad="63500" dist="35921" dir="2700000" algn="ctr" rotWithShape="0">
              <a:srgbClr val="000000">
                <a:alpha val="74997"/>
              </a:srgbClr>
            </a:outerShdw>
          </a:effectLst>
        </p:spPr>
        <p:txBody>
          <a:bodyPr/>
          <a:lstStyle/>
          <a:p>
            <a:pPr eaLnBrk="1" hangingPunct="1">
              <a:defRPr/>
            </a:pPr>
            <a:r>
              <a:rPr kumimoji="0" lang="zh-CN" altLang="en-US">
                <a:solidFill>
                  <a:schemeClr val="bg1"/>
                </a:solidFill>
                <a:latin typeface="Helvetica" charset="0"/>
                <a:ea typeface="ＭＳ Ｐゴシック" charset="0"/>
                <a:cs typeface="ＭＳ Ｐゴシック" charset="0"/>
              </a:rPr>
              <a:t>罗马书</a:t>
            </a:r>
            <a:r>
              <a:rPr kumimoji="0" lang="en-US" altLang="zh-CN">
                <a:solidFill>
                  <a:schemeClr val="bg1"/>
                </a:solidFill>
                <a:latin typeface="Helvetica" charset="0"/>
                <a:ea typeface="ＭＳ Ｐゴシック" charset="0"/>
                <a:cs typeface="ＭＳ Ｐゴシック" charset="0"/>
              </a:rPr>
              <a:t> 8:28-30</a:t>
            </a:r>
            <a:r>
              <a:rPr kumimoji="0" lang="zh-CN" altLang="en-US">
                <a:solidFill>
                  <a:schemeClr val="bg1"/>
                </a:solidFill>
                <a:latin typeface="Helvetica" charset="0"/>
                <a:ea typeface="ＭＳ Ｐゴシック" charset="0"/>
                <a:cs typeface="ＭＳ Ｐゴシック" charset="0"/>
              </a:rPr>
              <a:t>的一个比喻</a:t>
            </a:r>
            <a:endParaRPr kumimoji="0" lang="zh-CN" altLang="en-US" sz="4800">
              <a:solidFill>
                <a:schemeClr val="bg1"/>
              </a:solidFill>
              <a:latin typeface="Helvetica" charset="0"/>
              <a:ea typeface="ＭＳ Ｐゴシック" charset="0"/>
              <a:cs typeface="ＭＳ Ｐゴシック" charset="0"/>
            </a:endParaRPr>
          </a:p>
        </p:txBody>
      </p:sp>
      <p:sp>
        <p:nvSpPr>
          <p:cNvPr id="665603"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fontAlgn="base">
              <a:spcBef>
                <a:spcPct val="20000"/>
              </a:spcBef>
              <a:spcAft>
                <a:spcPct val="0"/>
              </a:spcAft>
              <a:buFontTx/>
              <a:buChar char="•"/>
            </a:pPr>
            <a:endParaRPr kumimoji="1" lang="zh-CN" altLang="en-US" sz="3200">
              <a:solidFill>
                <a:srgbClr val="272776"/>
              </a:solidFill>
            </a:endParaRPr>
          </a:p>
        </p:txBody>
      </p:sp>
      <p:sp>
        <p:nvSpPr>
          <p:cNvPr id="665604" name="Rectangle 7"/>
          <p:cNvSpPr>
            <a:spLocks noChangeArrowheads="1"/>
          </p:cNvSpPr>
          <p:nvPr/>
        </p:nvSpPr>
        <p:spPr bwMode="auto">
          <a:xfrm>
            <a:off x="0" y="4267200"/>
            <a:ext cx="8839200" cy="2362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20000"/>
              </a:spcBef>
              <a:spcAft>
                <a:spcPct val="0"/>
              </a:spcAft>
            </a:pPr>
            <a:r>
              <a:rPr kumimoji="1" lang="zh-CN" altLang="en-US" sz="3600" i="1">
                <a:solidFill>
                  <a:srgbClr val="E9F313"/>
                </a:solidFill>
              </a:rPr>
              <a:t>有一天</a:t>
            </a:r>
            <a:r>
              <a:rPr kumimoji="1" lang="zh-CN" altLang="en-US" sz="3600">
                <a:solidFill>
                  <a:srgbClr val="F3F1E4"/>
                </a:solidFill>
              </a:rPr>
              <a:t>一个非常</a:t>
            </a:r>
          </a:p>
          <a:p>
            <a:pPr algn="ctr" fontAlgn="base">
              <a:spcBef>
                <a:spcPct val="20000"/>
              </a:spcBef>
              <a:spcAft>
                <a:spcPct val="0"/>
              </a:spcAft>
            </a:pPr>
            <a:r>
              <a:rPr kumimoji="1" lang="zh-CN" altLang="en-US" sz="3600" i="1">
                <a:solidFill>
                  <a:srgbClr val="E9F313"/>
                </a:solidFill>
              </a:rPr>
              <a:t>有智慧且技能精湛的雕刻家 </a:t>
            </a:r>
            <a:r>
              <a:rPr kumimoji="1" lang="zh-CN" altLang="en-US" sz="3600">
                <a:solidFill>
                  <a:srgbClr val="F3F1E4"/>
                </a:solidFill>
              </a:rPr>
              <a:t>想要制作一座美丽的大理石雕像</a:t>
            </a:r>
            <a:r>
              <a:rPr kumimoji="1" lang="en-US" altLang="zh-CN" sz="3600">
                <a:solidFill>
                  <a:srgbClr val="F3F1E4"/>
                </a:solidFill>
              </a:rPr>
              <a:t>…</a:t>
            </a:r>
          </a:p>
        </p:txBody>
      </p:sp>
      <p:sp>
        <p:nvSpPr>
          <p:cNvPr id="665605" name="Text Box 12"/>
          <p:cNvSpPr txBox="1">
            <a:spLocks noChangeArrowheads="1"/>
          </p:cNvSpPr>
          <p:nvPr/>
        </p:nvSpPr>
        <p:spPr bwMode="auto">
          <a:xfrm>
            <a:off x="8061325" y="47625"/>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Tree>
    <p:extLst>
      <p:ext uri="{BB962C8B-B14F-4D97-AF65-F5344CB8AC3E}">
        <p14:creationId xmlns:p14="http://schemas.microsoft.com/office/powerpoint/2010/main" val="19615625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6625" name="Picture 2" descr="ca-bell_marble_qry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6626" name="Rectangle 3"/>
          <p:cNvSpPr>
            <a:spLocks noGrp="1" noChangeArrowheads="1"/>
          </p:cNvSpPr>
          <p:nvPr>
            <p:ph type="title" idx="4294967295"/>
          </p:nvPr>
        </p:nvSpPr>
        <p:spPr>
          <a:xfrm>
            <a:off x="76200" y="5943600"/>
            <a:ext cx="7772400" cy="762000"/>
          </a:xfrm>
          <a:noFill/>
        </p:spPr>
        <p:txBody>
          <a:bodyPr anchor="t"/>
          <a:lstStyle/>
          <a:p>
            <a:pPr algn="l" eaLnBrk="1" hangingPunct="1">
              <a:spcBef>
                <a:spcPct val="20000"/>
              </a:spcBef>
              <a:buFontTx/>
              <a:buChar char="•"/>
            </a:pPr>
            <a:r>
              <a:rPr kumimoji="0" lang="zh-CN" altLang="en-US" sz="3200">
                <a:solidFill>
                  <a:schemeClr val="tx1"/>
                </a:solidFill>
                <a:latin typeface="Helvetica" charset="0"/>
                <a:ea typeface="ＭＳ Ｐゴシック" charset="0"/>
                <a:cs typeface="ＭＳ Ｐゴシック" charset="0"/>
              </a:rPr>
              <a:t> 预知</a:t>
            </a:r>
          </a:p>
        </p:txBody>
      </p:sp>
      <p:sp>
        <p:nvSpPr>
          <p:cNvPr id="666627"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fontAlgn="base">
              <a:spcBef>
                <a:spcPct val="20000"/>
              </a:spcBef>
              <a:spcAft>
                <a:spcPct val="0"/>
              </a:spcAft>
              <a:buFontTx/>
              <a:buChar char="•"/>
            </a:pPr>
            <a:endParaRPr kumimoji="1" lang="zh-CN" altLang="en-US" sz="3200">
              <a:solidFill>
                <a:srgbClr val="272776"/>
              </a:solidFill>
            </a:endParaRPr>
          </a:p>
        </p:txBody>
      </p:sp>
      <p:sp>
        <p:nvSpPr>
          <p:cNvPr id="666628" name="Rectangle 6"/>
          <p:cNvSpPr>
            <a:spLocks noChangeArrowheads="1"/>
          </p:cNvSpPr>
          <p:nvPr/>
        </p:nvSpPr>
        <p:spPr bwMode="auto">
          <a:xfrm>
            <a:off x="-76200" y="381000"/>
            <a:ext cx="9144000" cy="16764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20000"/>
              </a:spcBef>
              <a:spcAft>
                <a:spcPct val="0"/>
              </a:spcAft>
            </a:pPr>
            <a:r>
              <a:rPr kumimoji="1" lang="zh-CN" altLang="en-US" sz="3200" b="1">
                <a:solidFill>
                  <a:srgbClr val="F3F1E4"/>
                </a:solidFill>
              </a:rPr>
              <a:t>在一个大理石采石场，在有</a:t>
            </a:r>
            <a:r>
              <a:rPr kumimoji="1" lang="zh-CN" altLang="en-US" sz="3200" b="1" i="1">
                <a:solidFill>
                  <a:srgbClr val="E9F313"/>
                </a:solidFill>
              </a:rPr>
              <a:t>许多可能性</a:t>
            </a:r>
            <a:r>
              <a:rPr kumimoji="1" lang="zh-CN" altLang="en-US" sz="3200" b="1">
                <a:solidFill>
                  <a:srgbClr val="F3F1E4"/>
                </a:solidFill>
              </a:rPr>
              <a:t>的选择面前他</a:t>
            </a:r>
            <a:r>
              <a:rPr kumimoji="1" lang="zh-CN" altLang="en-US" sz="3200" b="1" i="1">
                <a:solidFill>
                  <a:srgbClr val="E9F313"/>
                </a:solidFill>
              </a:rPr>
              <a:t>挑选了一块粗糙的顽石</a:t>
            </a:r>
            <a:r>
              <a:rPr kumimoji="1" lang="en-US" altLang="zh-CN" sz="3200" b="1" i="1">
                <a:solidFill>
                  <a:srgbClr val="E9F313"/>
                </a:solidFill>
              </a:rPr>
              <a:t>,</a:t>
            </a:r>
            <a:r>
              <a:rPr kumimoji="1" lang="en-US" altLang="zh-CN" sz="3200" b="1">
                <a:solidFill>
                  <a:srgbClr val="F3F1E4"/>
                </a:solidFill>
              </a:rPr>
              <a:t> </a:t>
            </a:r>
            <a:r>
              <a:rPr kumimoji="1" lang="zh-CN" altLang="en-US" sz="3200" b="1">
                <a:solidFill>
                  <a:srgbClr val="F3F1E4"/>
                </a:solidFill>
              </a:rPr>
              <a:t>他自由打算</a:t>
            </a:r>
            <a:r>
              <a:rPr kumimoji="1" lang="en-US" altLang="zh-CN" sz="3200" b="1">
                <a:solidFill>
                  <a:srgbClr val="F3F1E4"/>
                </a:solidFill>
              </a:rPr>
              <a:t>.</a:t>
            </a:r>
          </a:p>
        </p:txBody>
      </p:sp>
      <p:sp>
        <p:nvSpPr>
          <p:cNvPr id="1435656" name="AutoShape 8"/>
          <p:cNvSpPr>
            <a:spLocks noChangeArrowheads="1"/>
          </p:cNvSpPr>
          <p:nvPr/>
        </p:nvSpPr>
        <p:spPr bwMode="auto">
          <a:xfrm rot="1505462">
            <a:off x="6019800" y="2133600"/>
            <a:ext cx="1524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B1111"/>
              </a:gs>
              <a:gs pos="100000">
                <a:srgbClr val="740808"/>
              </a:gs>
            </a:gsLst>
            <a:lin ang="5400000" scaled="1"/>
          </a:gra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F3F1E4"/>
              </a:solidFill>
              <a:latin typeface="Times New Roman" charset="0"/>
              <a:ea typeface="SimSun" charset="0"/>
            </a:endParaRPr>
          </a:p>
        </p:txBody>
      </p:sp>
      <p:sp>
        <p:nvSpPr>
          <p:cNvPr id="666630" name="Text Box 9"/>
          <p:cNvSpPr txBox="1">
            <a:spLocks noChangeArrowheads="1"/>
          </p:cNvSpPr>
          <p:nvPr/>
        </p:nvSpPr>
        <p:spPr bwMode="auto">
          <a:xfrm>
            <a:off x="8264525" y="0"/>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Tree>
    <p:extLst>
      <p:ext uri="{BB962C8B-B14F-4D97-AF65-F5344CB8AC3E}">
        <p14:creationId xmlns:p14="http://schemas.microsoft.com/office/powerpoint/2010/main" val="3788308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5656"/>
                                        </p:tgtEl>
                                        <p:attrNameLst>
                                          <p:attrName>style.visibility</p:attrName>
                                        </p:attrNameLst>
                                      </p:cBhvr>
                                      <p:to>
                                        <p:strVal val="visible"/>
                                      </p:to>
                                    </p:set>
                                    <p:animEffect transition="in" filter="dissolve">
                                      <p:cBhvr>
                                        <p:cTn id="7" dur="500"/>
                                        <p:tgtEl>
                                          <p:spTgt spid="1435656"/>
                                        </p:tgtEl>
                                      </p:cBhvr>
                                    </p:animEffect>
                                  </p:childTnLst>
                                </p:cTn>
                              </p:par>
                            </p:childTnLst>
                          </p:cTn>
                        </p:par>
                        <p:par>
                          <p:cTn id="8" fill="hold" nodeType="afterGroup">
                            <p:stCondLst>
                              <p:cond delay="500"/>
                            </p:stCondLst>
                            <p:childTnLst>
                              <p:par>
                                <p:cTn id="9" presetID="51" presetClass="entr" presetSubtype="0" fill="hold" grpId="1" nodeType="afterEffect">
                                  <p:stCondLst>
                                    <p:cond delay="0"/>
                                  </p:stCondLst>
                                  <p:childTnLst>
                                    <p:set>
                                      <p:cBhvr>
                                        <p:cTn id="10" dur="1" fill="hold">
                                          <p:stCondLst>
                                            <p:cond delay="0"/>
                                          </p:stCondLst>
                                        </p:cTn>
                                        <p:tgtEl>
                                          <p:spTgt spid="1435656"/>
                                        </p:tgtEl>
                                        <p:attrNameLst>
                                          <p:attrName>style.visibility</p:attrName>
                                        </p:attrNameLst>
                                      </p:cBhvr>
                                      <p:to>
                                        <p:strVal val="visible"/>
                                      </p:to>
                                    </p:set>
                                    <p:animEffect transition="in" filter="fade">
                                      <p:cBhvr>
                                        <p:cTn id="11" dur="1155" decel="100000"/>
                                        <p:tgtEl>
                                          <p:spTgt spid="1435656"/>
                                        </p:tgtEl>
                                      </p:cBhvr>
                                    </p:animEffect>
                                    <p:animScale>
                                      <p:cBhvr>
                                        <p:cTn id="12" dur="1155" decel="100000"/>
                                        <p:tgtEl>
                                          <p:spTgt spid="1435656"/>
                                        </p:tgtEl>
                                      </p:cBhvr>
                                      <p:from x="10000" y="10000"/>
                                      <p:to x="200000" y="450000"/>
                                    </p:animScale>
                                    <p:animScale>
                                      <p:cBhvr>
                                        <p:cTn id="13" dur="1845" accel="100000" fill="hold">
                                          <p:stCondLst>
                                            <p:cond delay="1155"/>
                                          </p:stCondLst>
                                        </p:cTn>
                                        <p:tgtEl>
                                          <p:spTgt spid="1435656"/>
                                        </p:tgtEl>
                                      </p:cBhvr>
                                      <p:from x="200000" y="450000"/>
                                      <p:to x="100000" y="100000"/>
                                    </p:animScale>
                                    <p:set>
                                      <p:cBhvr>
                                        <p:cTn id="14" dur="1155" fill="hold"/>
                                        <p:tgtEl>
                                          <p:spTgt spid="1435656"/>
                                        </p:tgtEl>
                                        <p:attrNameLst>
                                          <p:attrName>ppt_x</p:attrName>
                                        </p:attrNameLst>
                                      </p:cBhvr>
                                      <p:to>
                                        <p:strVal val="(0.5)"/>
                                      </p:to>
                                    </p:set>
                                    <p:anim from="(0.5)" to="(#ppt_x)" calcmode="lin" valueType="num">
                                      <p:cBhvr>
                                        <p:cTn id="15" dur="1845" accel="100000" fill="hold">
                                          <p:stCondLst>
                                            <p:cond delay="1155"/>
                                          </p:stCondLst>
                                        </p:cTn>
                                        <p:tgtEl>
                                          <p:spTgt spid="1435656"/>
                                        </p:tgtEl>
                                        <p:attrNameLst>
                                          <p:attrName>ppt_x</p:attrName>
                                        </p:attrNameLst>
                                      </p:cBhvr>
                                    </p:anim>
                                    <p:set>
                                      <p:cBhvr>
                                        <p:cTn id="16" dur="1155" fill="hold"/>
                                        <p:tgtEl>
                                          <p:spTgt spid="1435656"/>
                                        </p:tgtEl>
                                        <p:attrNameLst>
                                          <p:attrName>ppt_y</p:attrName>
                                        </p:attrNameLst>
                                      </p:cBhvr>
                                      <p:to>
                                        <p:strVal val="(#ppt_y+0.4)"/>
                                      </p:to>
                                    </p:set>
                                    <p:anim from="(#ppt_y+0.4)" to="(#ppt_y)" calcmode="lin" valueType="num">
                                      <p:cBhvr>
                                        <p:cTn id="17" dur="1845" accel="100000" fill="hold">
                                          <p:stCondLst>
                                            <p:cond delay="1155"/>
                                          </p:stCondLst>
                                        </p:cTn>
                                        <p:tgtEl>
                                          <p:spTgt spid="14356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6" grpId="0" animBg="1"/>
      <p:bldP spid="143565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5010" name="Picture 4" descr="Born Innocent 5.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4930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5011" name="Title 1"/>
          <p:cNvSpPr>
            <a:spLocks noGrp="1"/>
          </p:cNvSpPr>
          <p:nvPr>
            <p:ph type="title"/>
          </p:nvPr>
        </p:nvSpPr>
        <p:spPr>
          <a:xfrm>
            <a:off x="0" y="0"/>
            <a:ext cx="4724400" cy="685800"/>
          </a:xfrm>
          <a:solidFill>
            <a:srgbClr val="000000"/>
          </a:solidFill>
        </p:spPr>
        <p:txBody>
          <a:bodyPr/>
          <a:lstStyle/>
          <a:p>
            <a:pPr algn="ctr"/>
            <a:r>
              <a:rPr lang="zh-CN" altLang="en-US" sz="3500">
                <a:latin typeface="Arial" charset="0"/>
                <a:ea typeface="ＭＳ Ｐゴシック" charset="0"/>
                <a:cs typeface="ＭＳ Ｐゴシック" charset="0"/>
              </a:rPr>
              <a:t>人出生时是无辜的吗</a:t>
            </a:r>
            <a:r>
              <a:rPr lang="en-US" altLang="zh-CN" sz="3500">
                <a:latin typeface="Arial" charset="0"/>
                <a:ea typeface="ＭＳ Ｐゴシック" charset="0"/>
                <a:cs typeface="ＭＳ Ｐゴシック" charset="0"/>
              </a:rPr>
              <a:t>?</a:t>
            </a:r>
          </a:p>
        </p:txBody>
      </p:sp>
      <p:sp>
        <p:nvSpPr>
          <p:cNvPr id="555012" name="Text Placeholder 2"/>
          <p:cNvSpPr txBox="1">
            <a:spLocks/>
          </p:cNvSpPr>
          <p:nvPr/>
        </p:nvSpPr>
        <p:spPr bwMode="auto">
          <a:xfrm>
            <a:off x="5334000" y="1125538"/>
            <a:ext cx="37338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20000"/>
              </a:spcBef>
              <a:spcAft>
                <a:spcPct val="0"/>
              </a:spcAft>
              <a:buClr>
                <a:srgbClr val="0078F0"/>
              </a:buClr>
              <a:buSzPct val="85000"/>
              <a:buFont typeface="Wingdings" charset="0"/>
              <a:buChar char="o"/>
            </a:pPr>
            <a:r>
              <a:rPr lang="zh-CN" altLang="en-US" sz="2800" b="1">
                <a:solidFill>
                  <a:srgbClr val="FFFFFF"/>
                </a:solidFill>
                <a:latin typeface="Arial" charset="0"/>
                <a:ea typeface="ＭＳ Ｐゴシック" charset="0"/>
                <a:cs typeface="ＭＳ Ｐゴシック" charset="0"/>
              </a:rPr>
              <a:t>有关圣经原罪的观是与每一个父母所认知的相一致</a:t>
            </a:r>
          </a:p>
          <a:p>
            <a:pPr fontAlgn="base">
              <a:spcBef>
                <a:spcPct val="20000"/>
              </a:spcBef>
              <a:spcAft>
                <a:spcPct val="0"/>
              </a:spcAft>
              <a:buClr>
                <a:srgbClr val="0078F0"/>
              </a:buClr>
              <a:buSzPct val="85000"/>
              <a:buFont typeface="Wingdings" charset="0"/>
              <a:buChar char="o"/>
            </a:pPr>
            <a:endParaRPr lang="en-US" altLang="zh-CN" sz="2800" b="1">
              <a:solidFill>
                <a:srgbClr val="FFFFFF"/>
              </a:solidFill>
              <a:latin typeface="Arial" charset="0"/>
              <a:ea typeface="ＭＳ Ｐゴシック" charset="0"/>
              <a:cs typeface="ＭＳ Ｐゴシック" charset="0"/>
            </a:endParaRPr>
          </a:p>
          <a:p>
            <a:pPr fontAlgn="base">
              <a:spcBef>
                <a:spcPct val="20000"/>
              </a:spcBef>
              <a:spcAft>
                <a:spcPct val="0"/>
              </a:spcAft>
              <a:buClr>
                <a:srgbClr val="0078F0"/>
              </a:buClr>
              <a:buSzPct val="85000"/>
              <a:buFont typeface="Wingdings" charset="0"/>
              <a:buChar char="o"/>
            </a:pPr>
            <a:r>
              <a:rPr lang="zh-CN" altLang="en-US" sz="2800" b="1">
                <a:solidFill>
                  <a:srgbClr val="FFFFFF"/>
                </a:solidFill>
                <a:latin typeface="Arial" charset="0"/>
                <a:ea typeface="ＭＳ Ｐゴシック" charset="0"/>
                <a:cs typeface="ＭＳ Ｐゴシック" charset="0"/>
              </a:rPr>
              <a:t>这也解释了为何我们必须教导圣经的原罪观是与父母所认知的相一致</a:t>
            </a:r>
            <a:r>
              <a:rPr lang="en-US" altLang="zh-CN" sz="2800" b="1">
                <a:solidFill>
                  <a:srgbClr val="FFFFFF"/>
                </a:solidFill>
                <a:latin typeface="Arial" charset="0"/>
                <a:ea typeface="ＭＳ Ｐゴシック" charset="0"/>
                <a:cs typeface="ＭＳ Ｐゴシック" charset="0"/>
              </a:rPr>
              <a:t> </a:t>
            </a:r>
          </a:p>
          <a:p>
            <a:pPr fontAlgn="base">
              <a:spcBef>
                <a:spcPct val="20000"/>
              </a:spcBef>
              <a:spcAft>
                <a:spcPct val="0"/>
              </a:spcAft>
              <a:buClr>
                <a:srgbClr val="0078F0"/>
              </a:buClr>
              <a:buSzPct val="85000"/>
              <a:buFont typeface="Wingdings" charset="0"/>
              <a:buChar char="o"/>
            </a:pPr>
            <a:endParaRPr lang="en-US" altLang="zh-CN" sz="2800" b="1">
              <a:solidFill>
                <a:srgbClr val="FFFFFF"/>
              </a:solidFill>
              <a:latin typeface="Arial" charset="0"/>
              <a:ea typeface="ＭＳ Ｐゴシック" charset="0"/>
              <a:cs typeface="ＭＳ Ｐゴシック" charset="0"/>
            </a:endParaRPr>
          </a:p>
          <a:p>
            <a:pPr fontAlgn="base">
              <a:spcBef>
                <a:spcPct val="20000"/>
              </a:spcBef>
              <a:spcAft>
                <a:spcPct val="0"/>
              </a:spcAft>
              <a:buClr>
                <a:srgbClr val="0078F0"/>
              </a:buClr>
              <a:buSzPct val="85000"/>
              <a:buFont typeface="Wingdings" charset="0"/>
              <a:buChar char="o"/>
            </a:pPr>
            <a:r>
              <a:rPr lang="zh-CN" altLang="en-US" sz="2800" b="1">
                <a:solidFill>
                  <a:srgbClr val="FFFFFF"/>
                </a:solidFill>
                <a:latin typeface="Arial" charset="0"/>
                <a:ea typeface="ＭＳ Ｐゴシック" charset="0"/>
                <a:cs typeface="ＭＳ Ｐゴシック" charset="0"/>
              </a:rPr>
              <a:t>让孩子选择对的事而非错误的事。</a:t>
            </a:r>
            <a:endParaRPr lang="en-US" altLang="zh-CN" sz="2800" b="1">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3054870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49" name="Picture 3" descr="ca-bell_marble_qry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7650" name="Rectangle 2"/>
          <p:cNvSpPr>
            <a:spLocks noGrp="1" noChangeArrowheads="1"/>
          </p:cNvSpPr>
          <p:nvPr>
            <p:ph type="title" idx="4294967295"/>
          </p:nvPr>
        </p:nvSpPr>
        <p:spPr>
          <a:xfrm>
            <a:off x="0" y="6096000"/>
            <a:ext cx="7772400" cy="762000"/>
          </a:xfrm>
          <a:noFill/>
        </p:spPr>
        <p:txBody>
          <a:bodyPr anchor="t"/>
          <a:lstStyle/>
          <a:p>
            <a:pPr algn="l" eaLnBrk="1" hangingPunct="1">
              <a:spcBef>
                <a:spcPct val="20000"/>
              </a:spcBef>
              <a:buFontTx/>
              <a:buChar char="•"/>
            </a:pPr>
            <a:r>
              <a:rPr kumimoji="0" lang="zh-CN" altLang="en-US" sz="3200">
                <a:solidFill>
                  <a:schemeClr val="tx1"/>
                </a:solidFill>
                <a:latin typeface="Helvetica" charset="0"/>
                <a:ea typeface="ＭＳ Ｐゴシック" charset="0"/>
                <a:cs typeface="ＭＳ Ｐゴシック" charset="0"/>
              </a:rPr>
              <a:t> 预定</a:t>
            </a:r>
          </a:p>
        </p:txBody>
      </p:sp>
      <p:sp>
        <p:nvSpPr>
          <p:cNvPr id="667651"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fontAlgn="base">
              <a:spcBef>
                <a:spcPct val="20000"/>
              </a:spcBef>
              <a:spcAft>
                <a:spcPct val="0"/>
              </a:spcAft>
              <a:buFontTx/>
              <a:buChar char="•"/>
            </a:pPr>
            <a:endParaRPr kumimoji="1" lang="zh-CN" altLang="en-US" sz="3200">
              <a:solidFill>
                <a:srgbClr val="272776"/>
              </a:solidFill>
            </a:endParaRPr>
          </a:p>
        </p:txBody>
      </p:sp>
      <p:sp>
        <p:nvSpPr>
          <p:cNvPr id="667652" name="Rectangle 6"/>
          <p:cNvSpPr>
            <a:spLocks noChangeArrowheads="1"/>
          </p:cNvSpPr>
          <p:nvPr/>
        </p:nvSpPr>
        <p:spPr bwMode="auto">
          <a:xfrm>
            <a:off x="-76200" y="609600"/>
            <a:ext cx="9144000" cy="21336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20000"/>
              </a:spcBef>
              <a:spcAft>
                <a:spcPct val="0"/>
              </a:spcAft>
            </a:pPr>
            <a:r>
              <a:rPr kumimoji="1" lang="zh-CN" altLang="en-US" sz="3200" b="1">
                <a:solidFill>
                  <a:srgbClr val="F3F1E4"/>
                </a:solidFill>
              </a:rPr>
              <a:t>他给它画上标记，并由此 </a:t>
            </a:r>
            <a:r>
              <a:rPr kumimoji="1" lang="zh-CN" altLang="en-US" sz="3200" b="1">
                <a:solidFill>
                  <a:srgbClr val="E9F313"/>
                </a:solidFill>
              </a:rPr>
              <a:t>注定将把它制作成为</a:t>
            </a:r>
            <a:r>
              <a:rPr kumimoji="1" lang="zh-CN" altLang="en-US" sz="3200" b="1">
                <a:solidFill>
                  <a:srgbClr val="F3F1E4"/>
                </a:solidFill>
              </a:rPr>
              <a:t>他心目中所设想的佳作。</a:t>
            </a:r>
            <a:r>
              <a:rPr kumimoji="1" lang="en-US" altLang="zh-CN" sz="3200" b="1">
                <a:solidFill>
                  <a:srgbClr val="F3F1E4"/>
                </a:solidFill>
              </a:rPr>
              <a:t>  </a:t>
            </a:r>
            <a:r>
              <a:rPr kumimoji="1" lang="zh-CN" altLang="en-US" sz="3200" b="1">
                <a:solidFill>
                  <a:srgbClr val="F3F1E4"/>
                </a:solidFill>
              </a:rPr>
              <a:t>那个记号保护了它不被丢弃或者毁灭。</a:t>
            </a:r>
            <a:endParaRPr kumimoji="1" lang="en-US" altLang="zh-CN" sz="3200" b="1">
              <a:solidFill>
                <a:srgbClr val="F3F1E4"/>
              </a:solidFill>
            </a:endParaRPr>
          </a:p>
        </p:txBody>
      </p:sp>
      <p:pic>
        <p:nvPicPr>
          <p:cNvPr id="1436679" name="Picture 7" descr="marb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876800" y="2819400"/>
            <a:ext cx="3927475" cy="3513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7654" name="Text Box 9"/>
          <p:cNvSpPr txBox="1">
            <a:spLocks noChangeArrowheads="1"/>
          </p:cNvSpPr>
          <p:nvPr/>
        </p:nvSpPr>
        <p:spPr bwMode="auto">
          <a:xfrm>
            <a:off x="8188325" y="47625"/>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
        <p:nvSpPr>
          <p:cNvPr id="1436682" name="Freeform 10"/>
          <p:cNvSpPr>
            <a:spLocks/>
          </p:cNvSpPr>
          <p:nvPr/>
        </p:nvSpPr>
        <p:spPr bwMode="auto">
          <a:xfrm>
            <a:off x="7239000" y="3657600"/>
            <a:ext cx="103188" cy="7635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F3F1E4"/>
              </a:solidFill>
              <a:latin typeface="Times New Roman" charset="0"/>
              <a:ea typeface="SimSun" charset="0"/>
            </a:endParaRPr>
          </a:p>
        </p:txBody>
      </p:sp>
      <p:sp>
        <p:nvSpPr>
          <p:cNvPr id="1436683" name="Freeform 11"/>
          <p:cNvSpPr>
            <a:spLocks/>
          </p:cNvSpPr>
          <p:nvPr/>
        </p:nvSpPr>
        <p:spPr bwMode="auto">
          <a:xfrm rot="-5400000">
            <a:off x="7285831" y="3610769"/>
            <a:ext cx="22225" cy="5730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3600">
              <a:solidFill>
                <a:srgbClr val="F3F1E4"/>
              </a:solidFill>
              <a:latin typeface="Times New Roman" charset="0"/>
              <a:ea typeface="SimSun" charset="0"/>
            </a:endParaRPr>
          </a:p>
        </p:txBody>
      </p:sp>
    </p:spTree>
    <p:extLst>
      <p:ext uri="{BB962C8B-B14F-4D97-AF65-F5344CB8AC3E}">
        <p14:creationId xmlns:p14="http://schemas.microsoft.com/office/powerpoint/2010/main" val="72775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667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wipe(down)">
                                      <p:cBhvr>
                                        <p:cTn id="10" dur="500"/>
                                        <p:tgtEl>
                                          <p:spTgt spid="1436682"/>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36683"/>
                                        </p:tgtEl>
                                        <p:attrNameLst>
                                          <p:attrName>style.visibility</p:attrName>
                                        </p:attrNameLst>
                                      </p:cBhvr>
                                      <p:to>
                                        <p:strVal val="visible"/>
                                      </p:to>
                                    </p:set>
                                    <p:animEffect transition="in" filter="wipe(down)">
                                      <p:cBhvr>
                                        <p:cTn id="14" dur="500"/>
                                        <p:tgtEl>
                                          <p:spTgt spid="143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2" grpId="0" animBg="1"/>
      <p:bldP spid="1436683"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3" name="Picture 10" descr="other stone raw black lightning marble"/>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0" y="0"/>
            <a:ext cx="9296400" cy="697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9" name="Rectangle 2"/>
          <p:cNvSpPr>
            <a:spLocks noGrp="1" noChangeArrowheads="1"/>
          </p:cNvSpPr>
          <p:nvPr>
            <p:ph type="title" idx="4294967295"/>
          </p:nvPr>
        </p:nvSpPr>
        <p:spPr>
          <a:xfrm>
            <a:off x="0" y="6172200"/>
            <a:ext cx="7772400" cy="762000"/>
          </a:xfrm>
          <a:effectLst>
            <a:outerShdw blurRad="63500" dist="35921" dir="2700000" algn="ctr" rotWithShape="0">
              <a:srgbClr val="000000">
                <a:alpha val="74997"/>
              </a:srgbClr>
            </a:outerShdw>
          </a:effectLst>
        </p:spPr>
        <p:txBody>
          <a:bodyPr anchor="t"/>
          <a:lstStyle/>
          <a:p>
            <a:pPr algn="l" eaLnBrk="1" hangingPunct="1">
              <a:spcBef>
                <a:spcPct val="20000"/>
              </a:spcBef>
              <a:buFontTx/>
              <a:buChar char="•"/>
              <a:defRPr/>
            </a:pPr>
            <a:r>
              <a:rPr kumimoji="0" lang="zh-CN" altLang="en-US" sz="3200">
                <a:solidFill>
                  <a:schemeClr val="bg1"/>
                </a:solidFill>
                <a:latin typeface="Helvetica" charset="0"/>
                <a:ea typeface="ＭＳ Ｐゴシック" charset="0"/>
                <a:cs typeface="ＭＳ Ｐゴシック" charset="0"/>
              </a:rPr>
              <a:t> 呼召与称义</a:t>
            </a:r>
          </a:p>
        </p:txBody>
      </p:sp>
      <p:sp>
        <p:nvSpPr>
          <p:cNvPr id="668675"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fontAlgn="base">
              <a:spcBef>
                <a:spcPct val="20000"/>
              </a:spcBef>
              <a:spcAft>
                <a:spcPct val="0"/>
              </a:spcAft>
              <a:buFontTx/>
              <a:buChar char="•"/>
            </a:pPr>
            <a:endParaRPr kumimoji="1" lang="zh-CN" altLang="en-US" sz="3200">
              <a:solidFill>
                <a:srgbClr val="272776"/>
              </a:solidFill>
            </a:endParaRPr>
          </a:p>
        </p:txBody>
      </p:sp>
      <p:sp>
        <p:nvSpPr>
          <p:cNvPr id="668676" name="Rectangle 6"/>
          <p:cNvSpPr>
            <a:spLocks noChangeArrowheads="1"/>
          </p:cNvSpPr>
          <p:nvPr/>
        </p:nvSpPr>
        <p:spPr bwMode="auto">
          <a:xfrm>
            <a:off x="3886200" y="2971800"/>
            <a:ext cx="5105400" cy="22860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20000"/>
              </a:spcBef>
              <a:spcAft>
                <a:spcPct val="0"/>
              </a:spcAft>
            </a:pPr>
            <a:r>
              <a:rPr kumimoji="1" lang="zh-CN" altLang="en-US" sz="3200" b="1" i="1">
                <a:solidFill>
                  <a:srgbClr val="E9F313"/>
                </a:solidFill>
              </a:rPr>
              <a:t>一段时间过后</a:t>
            </a:r>
            <a:r>
              <a:rPr kumimoji="1" lang="zh-CN" altLang="en-US" sz="3200" b="1">
                <a:solidFill>
                  <a:srgbClr val="F3F1E4"/>
                </a:solidFill>
              </a:rPr>
              <a:t> 他差遣他的</a:t>
            </a:r>
            <a:r>
              <a:rPr kumimoji="1" lang="zh-CN" altLang="en-US" sz="3200" b="1" i="1">
                <a:solidFill>
                  <a:srgbClr val="E9F313"/>
                </a:solidFill>
              </a:rPr>
              <a:t>助理</a:t>
            </a:r>
            <a:r>
              <a:rPr kumimoji="1" lang="zh-CN" altLang="en-US" sz="3200" b="1">
                <a:solidFill>
                  <a:srgbClr val="F3F1E4"/>
                </a:solidFill>
              </a:rPr>
              <a:t> 把石头拿回来放在他自己的工作台上</a:t>
            </a:r>
            <a:r>
              <a:rPr kumimoji="1" lang="en-US" altLang="zh-CN" sz="3200" b="1">
                <a:solidFill>
                  <a:srgbClr val="F3F1E4"/>
                </a:solidFill>
              </a:rPr>
              <a:t>.</a:t>
            </a:r>
          </a:p>
        </p:txBody>
      </p:sp>
      <p:pic>
        <p:nvPicPr>
          <p:cNvPr id="668677" name="Picture 11" descr="carrh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95675"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8678" name="Text Box 12"/>
          <p:cNvSpPr txBox="1">
            <a:spLocks noChangeArrowheads="1"/>
          </p:cNvSpPr>
          <p:nvPr/>
        </p:nvSpPr>
        <p:spPr bwMode="auto">
          <a:xfrm>
            <a:off x="8340725" y="47625"/>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Tree>
    <p:extLst>
      <p:ext uri="{BB962C8B-B14F-4D97-AF65-F5344CB8AC3E}">
        <p14:creationId xmlns:p14="http://schemas.microsoft.com/office/powerpoint/2010/main" val="248180466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9697" name="Picture 3" descr="other stone raw black lightning marble"/>
          <p:cNvPicPr>
            <a:picLocks noChangeAspect="1" noChangeArrowheads="1"/>
          </p:cNvPicPr>
          <p:nvPr/>
        </p:nvPicPr>
        <p:blipFill>
          <a:blip r:embed="rId2">
            <a:lum bright="-36000"/>
            <a:extLst>
              <a:ext uri="{28A0092B-C50C-407E-A947-70E740481C1C}">
                <a14:useLocalDpi xmlns:a14="http://schemas.microsoft.com/office/drawing/2010/main" val="0"/>
              </a:ext>
            </a:extLst>
          </a:blip>
          <a:srcRect/>
          <a:stretch>
            <a:fillRect/>
          </a:stretch>
        </p:blipFill>
        <p:spPr bwMode="auto">
          <a:xfrm>
            <a:off x="0" y="0"/>
            <a:ext cx="9296400" cy="697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9698" name="Rectangle 5"/>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fontAlgn="base">
              <a:spcBef>
                <a:spcPct val="20000"/>
              </a:spcBef>
              <a:spcAft>
                <a:spcPct val="0"/>
              </a:spcAft>
              <a:buFontTx/>
              <a:buChar char="•"/>
            </a:pPr>
            <a:endParaRPr kumimoji="1" lang="zh-CN" altLang="en-US" sz="3200">
              <a:solidFill>
                <a:srgbClr val="272776"/>
              </a:solidFill>
            </a:endParaRPr>
          </a:p>
        </p:txBody>
      </p:sp>
      <p:sp>
        <p:nvSpPr>
          <p:cNvPr id="669699" name="Rectangle 6"/>
          <p:cNvSpPr>
            <a:spLocks noChangeArrowheads="1"/>
          </p:cNvSpPr>
          <p:nvPr/>
        </p:nvSpPr>
        <p:spPr bwMode="auto">
          <a:xfrm>
            <a:off x="3581400" y="685800"/>
            <a:ext cx="5715000" cy="5410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20000"/>
              </a:spcBef>
              <a:spcAft>
                <a:spcPct val="0"/>
              </a:spcAft>
            </a:pPr>
            <a:r>
              <a:rPr kumimoji="1" lang="zh-CN" altLang="en-US" sz="3200" b="1">
                <a:solidFill>
                  <a:srgbClr val="F3F1E4"/>
                </a:solidFill>
              </a:rPr>
              <a:t>于是，</a:t>
            </a:r>
            <a:r>
              <a:rPr kumimoji="1" lang="zh-CN" altLang="en-US" sz="3200" b="1" i="1">
                <a:solidFill>
                  <a:srgbClr val="E9F313"/>
                </a:solidFill>
              </a:rPr>
              <a:t>雕塑家开始用</a:t>
            </a:r>
          </a:p>
          <a:p>
            <a:pPr algn="ctr" fontAlgn="base">
              <a:spcBef>
                <a:spcPct val="20000"/>
              </a:spcBef>
              <a:spcAft>
                <a:spcPct val="0"/>
              </a:spcAft>
            </a:pPr>
            <a:r>
              <a:rPr kumimoji="1" lang="zh-CN" altLang="en-US" sz="3200" b="1" i="1">
                <a:solidFill>
                  <a:srgbClr val="E9F313"/>
                </a:solidFill>
              </a:rPr>
              <a:t>凿子凿</a:t>
            </a:r>
            <a:r>
              <a:rPr kumimoji="1" lang="zh-CN" altLang="en-US" sz="2400">
                <a:solidFill>
                  <a:srgbClr val="272776"/>
                </a:solidFill>
                <a:latin typeface="Times New Roman" charset="0"/>
              </a:rPr>
              <a:t> </a:t>
            </a:r>
            <a:r>
              <a:rPr kumimoji="1" lang="en-US" altLang="zh-CN" sz="3200" b="1" i="1">
                <a:solidFill>
                  <a:srgbClr val="E9F313"/>
                </a:solidFill>
              </a:rPr>
              <a:t>, </a:t>
            </a:r>
            <a:r>
              <a:rPr kumimoji="1" lang="zh-CN" altLang="en-US" sz="3200" b="1" i="1">
                <a:solidFill>
                  <a:srgbClr val="E9F313"/>
                </a:solidFill>
              </a:rPr>
              <a:t>用粗锉打磨，将</a:t>
            </a:r>
          </a:p>
          <a:p>
            <a:pPr algn="ctr" fontAlgn="base">
              <a:spcBef>
                <a:spcPct val="20000"/>
              </a:spcBef>
              <a:spcAft>
                <a:spcPct val="0"/>
              </a:spcAft>
            </a:pPr>
            <a:r>
              <a:rPr kumimoji="1" lang="zh-CN" altLang="en-US" sz="3200" b="1" i="1">
                <a:solidFill>
                  <a:srgbClr val="F3F1E4"/>
                </a:solidFill>
              </a:rPr>
              <a:t>那块粗糙的石头</a:t>
            </a:r>
            <a:r>
              <a:rPr kumimoji="1" lang="zh-CN" altLang="en-US" sz="3200" b="1" i="1">
                <a:solidFill>
                  <a:srgbClr val="E9F313"/>
                </a:solidFill>
              </a:rPr>
              <a:t>锉光滑整形</a:t>
            </a:r>
          </a:p>
          <a:p>
            <a:pPr algn="ctr" fontAlgn="base">
              <a:spcBef>
                <a:spcPct val="20000"/>
              </a:spcBef>
              <a:spcAft>
                <a:spcPct val="0"/>
              </a:spcAft>
            </a:pPr>
            <a:r>
              <a:rPr kumimoji="1" lang="zh-CN" altLang="en-US" sz="3200" b="1" i="1">
                <a:solidFill>
                  <a:srgbClr val="E9F313"/>
                </a:solidFill>
              </a:rPr>
              <a:t>以至于浮现他心目中理想</a:t>
            </a:r>
          </a:p>
          <a:p>
            <a:pPr algn="ctr" fontAlgn="base">
              <a:spcBef>
                <a:spcPct val="20000"/>
              </a:spcBef>
              <a:spcAft>
                <a:spcPct val="0"/>
              </a:spcAft>
            </a:pPr>
            <a:r>
              <a:rPr kumimoji="1" lang="zh-CN" altLang="en-US" sz="3200" b="1" i="1">
                <a:solidFill>
                  <a:srgbClr val="E9F313"/>
                </a:solidFill>
              </a:rPr>
              <a:t>的样式。</a:t>
            </a:r>
          </a:p>
          <a:p>
            <a:pPr algn="ctr" fontAlgn="base">
              <a:spcBef>
                <a:spcPct val="20000"/>
              </a:spcBef>
              <a:spcAft>
                <a:spcPct val="0"/>
              </a:spcAft>
            </a:pPr>
            <a:r>
              <a:rPr kumimoji="1" lang="zh-CN" altLang="en-US" sz="3200" b="1">
                <a:solidFill>
                  <a:srgbClr val="F3F1E4"/>
                </a:solidFill>
              </a:rPr>
              <a:t>然而至始至终，</a:t>
            </a:r>
          </a:p>
          <a:p>
            <a:pPr algn="ctr" fontAlgn="base">
              <a:spcBef>
                <a:spcPct val="20000"/>
              </a:spcBef>
              <a:spcAft>
                <a:spcPct val="0"/>
              </a:spcAft>
            </a:pPr>
            <a:r>
              <a:rPr kumimoji="1" lang="zh-CN" altLang="en-US" sz="3200" b="1">
                <a:solidFill>
                  <a:srgbClr val="F3F1E4"/>
                </a:solidFill>
              </a:rPr>
              <a:t>他未曾想要</a:t>
            </a:r>
            <a:r>
              <a:rPr kumimoji="1" lang="zh-CN" altLang="en-US" sz="3200" b="1" i="1">
                <a:solidFill>
                  <a:srgbClr val="E9F313"/>
                </a:solidFill>
              </a:rPr>
              <a:t>毁坏这块石头</a:t>
            </a:r>
            <a:r>
              <a:rPr kumimoji="1" lang="zh-CN" altLang="en-US" sz="3200" b="1">
                <a:solidFill>
                  <a:srgbClr val="F3F1E4"/>
                </a:solidFill>
              </a:rPr>
              <a:t>，</a:t>
            </a:r>
          </a:p>
          <a:p>
            <a:pPr algn="ctr" fontAlgn="base">
              <a:spcBef>
                <a:spcPct val="20000"/>
              </a:spcBef>
              <a:spcAft>
                <a:spcPct val="0"/>
              </a:spcAft>
            </a:pPr>
            <a:r>
              <a:rPr kumimoji="1" lang="zh-CN" altLang="en-US" sz="3200" b="1">
                <a:solidFill>
                  <a:srgbClr val="F3F1E4"/>
                </a:solidFill>
              </a:rPr>
              <a:t>也不许可任何人来</a:t>
            </a:r>
            <a:r>
              <a:rPr kumimoji="1" lang="zh-CN" altLang="en-US" sz="3200" b="1" i="1">
                <a:solidFill>
                  <a:srgbClr val="E9F313"/>
                </a:solidFill>
              </a:rPr>
              <a:t>破坏它</a:t>
            </a:r>
            <a:r>
              <a:rPr kumimoji="1" lang="zh-CN" altLang="en-US" sz="3200" b="1">
                <a:solidFill>
                  <a:srgbClr val="F3F1E4"/>
                </a:solidFill>
              </a:rPr>
              <a:t>。</a:t>
            </a:r>
            <a:endParaRPr kumimoji="1" lang="en-US" altLang="zh-CN" sz="3200" b="1">
              <a:solidFill>
                <a:srgbClr val="F3F1E4"/>
              </a:solidFill>
            </a:endParaRPr>
          </a:p>
        </p:txBody>
      </p:sp>
      <p:pic>
        <p:nvPicPr>
          <p:cNvPr id="669700" name="Picture 8" descr="car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70288"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2326" name="Rectangle 2"/>
          <p:cNvSpPr>
            <a:spLocks noGrp="1" noChangeArrowheads="1"/>
          </p:cNvSpPr>
          <p:nvPr>
            <p:ph type="title" idx="4294967295"/>
          </p:nvPr>
        </p:nvSpPr>
        <p:spPr>
          <a:xfrm>
            <a:off x="76200" y="6096000"/>
            <a:ext cx="9144000" cy="762000"/>
          </a:xfrm>
          <a:effectLst>
            <a:outerShdw blurRad="63500" dist="35921" dir="2700000" algn="ctr" rotWithShape="0">
              <a:srgbClr val="000000">
                <a:alpha val="74997"/>
              </a:srgbClr>
            </a:outerShdw>
          </a:effectLst>
        </p:spPr>
        <p:txBody>
          <a:bodyPr anchor="t"/>
          <a:lstStyle/>
          <a:p>
            <a:pPr algn="l" eaLnBrk="1" hangingPunct="1">
              <a:spcBef>
                <a:spcPct val="20000"/>
              </a:spcBef>
              <a:buFontTx/>
              <a:buChar char="•"/>
              <a:defRPr/>
            </a:pPr>
            <a:r>
              <a:rPr kumimoji="0" lang="zh-CN" altLang="en-US" sz="3600">
                <a:solidFill>
                  <a:schemeClr val="bg1"/>
                </a:solidFill>
                <a:latin typeface="Helvetica" charset="0"/>
                <a:ea typeface="ＭＳ Ｐゴシック" charset="0"/>
                <a:cs typeface="ＭＳ Ｐゴシック" charset="0"/>
              </a:rPr>
              <a:t> 逐渐成圣以及永恒的保障</a:t>
            </a:r>
            <a:endParaRPr kumimoji="0" lang="en-US" altLang="zh-CN" sz="3600">
              <a:solidFill>
                <a:schemeClr val="bg1"/>
              </a:solidFill>
              <a:latin typeface="Helvetica" charset="0"/>
              <a:ea typeface="ＭＳ Ｐゴシック" charset="0"/>
              <a:cs typeface="ＭＳ Ｐゴシック" charset="0"/>
            </a:endParaRPr>
          </a:p>
        </p:txBody>
      </p:sp>
      <p:sp>
        <p:nvSpPr>
          <p:cNvPr id="669702" name="Text Box 9"/>
          <p:cNvSpPr txBox="1">
            <a:spLocks noChangeArrowheads="1"/>
          </p:cNvSpPr>
          <p:nvPr/>
        </p:nvSpPr>
        <p:spPr bwMode="auto">
          <a:xfrm>
            <a:off x="8340725" y="47625"/>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Tree>
    <p:extLst>
      <p:ext uri="{BB962C8B-B14F-4D97-AF65-F5344CB8AC3E}">
        <p14:creationId xmlns:p14="http://schemas.microsoft.com/office/powerpoint/2010/main" val="211811684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0721" name="Picture 2" descr="other stone raw black lightning marble"/>
          <p:cNvPicPr>
            <a:picLocks noChangeAspect="1" noChangeArrowheads="1"/>
          </p:cNvPicPr>
          <p:nvPr/>
        </p:nvPicPr>
        <p:blipFill>
          <a:blip r:embed="rId2">
            <a:lum bright="-36000"/>
            <a:extLst>
              <a:ext uri="{28A0092B-C50C-407E-A947-70E740481C1C}">
                <a14:useLocalDpi xmlns:a14="http://schemas.microsoft.com/office/drawing/2010/main" val="0"/>
              </a:ext>
            </a:extLst>
          </a:blip>
          <a:srcRect/>
          <a:stretch>
            <a:fillRect/>
          </a:stretch>
        </p:blipFill>
        <p:spPr bwMode="auto">
          <a:xfrm>
            <a:off x="0" y="0"/>
            <a:ext cx="9296400" cy="697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0722" name="Rectangle 3"/>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fontAlgn="base">
              <a:spcBef>
                <a:spcPct val="20000"/>
              </a:spcBef>
              <a:spcAft>
                <a:spcPct val="0"/>
              </a:spcAft>
              <a:buFontTx/>
              <a:buChar char="•"/>
            </a:pPr>
            <a:endParaRPr kumimoji="1" lang="zh-CN" altLang="en-US" sz="3200">
              <a:solidFill>
                <a:srgbClr val="272776"/>
              </a:solidFill>
            </a:endParaRPr>
          </a:p>
        </p:txBody>
      </p:sp>
      <p:sp>
        <p:nvSpPr>
          <p:cNvPr id="670723" name="Rectangle 4"/>
          <p:cNvSpPr>
            <a:spLocks noChangeArrowheads="1"/>
          </p:cNvSpPr>
          <p:nvPr/>
        </p:nvSpPr>
        <p:spPr bwMode="auto">
          <a:xfrm>
            <a:off x="4343400" y="457200"/>
            <a:ext cx="4953000" cy="64008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20000"/>
              </a:spcBef>
              <a:spcAft>
                <a:spcPct val="0"/>
              </a:spcAft>
            </a:pPr>
            <a:r>
              <a:rPr kumimoji="1" lang="zh-CN" altLang="en-US" sz="3200" b="1">
                <a:solidFill>
                  <a:srgbClr val="F3F1E4"/>
                </a:solidFill>
              </a:rPr>
              <a:t>终于有一天，</a:t>
            </a:r>
            <a:r>
              <a:rPr kumimoji="1" lang="zh-CN" altLang="en-US" sz="3200" b="1" i="1">
                <a:solidFill>
                  <a:srgbClr val="E9F313"/>
                </a:solidFill>
              </a:rPr>
              <a:t>他的工作完成了</a:t>
            </a:r>
            <a:r>
              <a:rPr kumimoji="1" lang="zh-CN" altLang="en-US" sz="3200" b="1">
                <a:solidFill>
                  <a:srgbClr val="F3F1E4"/>
                </a:solidFill>
              </a:rPr>
              <a:t>。 </a:t>
            </a:r>
            <a:r>
              <a:rPr kumimoji="1" lang="zh-CN" altLang="en-US" sz="3200" b="1" i="1">
                <a:solidFill>
                  <a:srgbClr val="E9F313"/>
                </a:solidFill>
              </a:rPr>
              <a:t>石雕像</a:t>
            </a:r>
            <a:r>
              <a:rPr kumimoji="1" lang="zh-CN" altLang="en-US" sz="3200" b="1">
                <a:solidFill>
                  <a:srgbClr val="F3F1E4"/>
                </a:solidFill>
              </a:rPr>
              <a:t>成功地在石头上雕刻出精美的轮廓，样式与他的模型完全符合。 </a:t>
            </a:r>
          </a:p>
          <a:p>
            <a:pPr algn="ctr" fontAlgn="base">
              <a:spcBef>
                <a:spcPct val="20000"/>
              </a:spcBef>
              <a:spcAft>
                <a:spcPct val="0"/>
              </a:spcAft>
            </a:pPr>
            <a:r>
              <a:rPr kumimoji="1" lang="zh-CN" altLang="en-US" sz="3200" b="1">
                <a:solidFill>
                  <a:srgbClr val="F3F1E4"/>
                </a:solidFill>
              </a:rPr>
              <a:t>现在是</a:t>
            </a:r>
            <a:r>
              <a:rPr kumimoji="1" lang="zh-CN" altLang="en-US" sz="3200" b="1" i="1">
                <a:solidFill>
                  <a:srgbClr val="E9F313"/>
                </a:solidFill>
              </a:rPr>
              <a:t>把它从杂乱的工作台上挪移出</a:t>
            </a:r>
            <a:r>
              <a:rPr kumimoji="1" lang="zh-CN" altLang="en-US" sz="3200" b="1">
                <a:solidFill>
                  <a:srgbClr val="F3F1E4"/>
                </a:solidFill>
              </a:rPr>
              <a:t>来的时候了，将它运到展览馆等候揭幕，以便向大众展示。</a:t>
            </a:r>
            <a:r>
              <a:rPr kumimoji="1" lang="en-US" altLang="zh-CN" sz="3200" b="1" i="1">
                <a:solidFill>
                  <a:srgbClr val="E9F313"/>
                </a:solidFill>
              </a:rPr>
              <a:t> </a:t>
            </a:r>
          </a:p>
        </p:txBody>
      </p:sp>
      <p:pic>
        <p:nvPicPr>
          <p:cNvPr id="670724" name="Picture 8" descr="YUG32001316"/>
          <p:cNvPicPr>
            <a:picLocks noChangeAspect="1" noChangeArrowheads="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0" y="76200"/>
            <a:ext cx="4343400"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3350" name="Rectangle 6"/>
          <p:cNvSpPr>
            <a:spLocks noGrp="1" noChangeArrowheads="1"/>
          </p:cNvSpPr>
          <p:nvPr>
            <p:ph type="title" idx="4294967295"/>
          </p:nvPr>
        </p:nvSpPr>
        <p:spPr>
          <a:xfrm>
            <a:off x="76200" y="6248400"/>
            <a:ext cx="9144000" cy="762000"/>
          </a:xfrm>
          <a:effectLst>
            <a:outerShdw blurRad="63500" dist="35921" dir="2700000" algn="ctr" rotWithShape="0">
              <a:srgbClr val="000000">
                <a:alpha val="74997"/>
              </a:srgbClr>
            </a:outerShdw>
          </a:effectLst>
        </p:spPr>
        <p:txBody>
          <a:bodyPr anchor="t"/>
          <a:lstStyle/>
          <a:p>
            <a:pPr algn="l" eaLnBrk="1" hangingPunct="1">
              <a:spcBef>
                <a:spcPct val="20000"/>
              </a:spcBef>
              <a:buFontTx/>
              <a:buChar char="•"/>
              <a:defRPr/>
            </a:pPr>
            <a:r>
              <a:rPr kumimoji="0" lang="zh-CN" altLang="en-US" sz="3200">
                <a:solidFill>
                  <a:schemeClr val="bg1"/>
                </a:solidFill>
                <a:latin typeface="Helvetica" charset="0"/>
                <a:ea typeface="ＭＳ Ｐゴシック" charset="0"/>
                <a:cs typeface="ＭＳ Ｐゴシック" charset="0"/>
              </a:rPr>
              <a:t> 被提</a:t>
            </a:r>
          </a:p>
        </p:txBody>
      </p:sp>
      <p:sp>
        <p:nvSpPr>
          <p:cNvPr id="670726" name="Text Box 10"/>
          <p:cNvSpPr txBox="1">
            <a:spLocks noChangeArrowheads="1"/>
          </p:cNvSpPr>
          <p:nvPr/>
        </p:nvSpPr>
        <p:spPr bwMode="auto">
          <a:xfrm>
            <a:off x="8340725" y="47625"/>
            <a:ext cx="8794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en-US" altLang="zh-CN" sz="2400" b="1">
                <a:solidFill>
                  <a:srgbClr val="F3F1E4"/>
                </a:solidFill>
                <a:latin typeface="Arial" charset="0"/>
                <a:ea typeface="ＭＳ Ｐゴシック" charset="0"/>
                <a:cs typeface="ＭＳ Ｐゴシック" charset="0"/>
              </a:rPr>
              <a:t>155p</a:t>
            </a:r>
            <a:endParaRPr lang="en-US" altLang="zh-CN" sz="2400">
              <a:solidFill>
                <a:srgbClr val="272776"/>
              </a:solidFill>
              <a:ea typeface="ＭＳ Ｐゴシック" charset="0"/>
              <a:cs typeface="ＭＳ Ｐゴシック" charset="0"/>
            </a:endParaRPr>
          </a:p>
        </p:txBody>
      </p:sp>
    </p:spTree>
    <p:extLst>
      <p:ext uri="{BB962C8B-B14F-4D97-AF65-F5344CB8AC3E}">
        <p14:creationId xmlns:p14="http://schemas.microsoft.com/office/powerpoint/2010/main" val="253601795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1745" name="Picture 7" descr="artmusfloorplans"/>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0" y="0"/>
            <a:ext cx="9144000" cy="692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1746" name="Rectangle 3"/>
          <p:cNvSpPr>
            <a:spLocks noChangeArrowheads="1"/>
          </p:cNvSpPr>
          <p:nvPr/>
        </p:nvSpPr>
        <p:spPr bwMode="auto">
          <a:xfrm>
            <a:off x="533400" y="457200"/>
            <a:ext cx="7772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fontAlgn="base">
              <a:spcBef>
                <a:spcPct val="20000"/>
              </a:spcBef>
              <a:spcAft>
                <a:spcPct val="0"/>
              </a:spcAft>
              <a:buFontTx/>
              <a:buChar char="•"/>
            </a:pPr>
            <a:endParaRPr kumimoji="1" lang="zh-CN" altLang="en-US" sz="3200">
              <a:solidFill>
                <a:srgbClr val="272776"/>
              </a:solidFill>
            </a:endParaRPr>
          </a:p>
        </p:txBody>
      </p:sp>
      <p:sp>
        <p:nvSpPr>
          <p:cNvPr id="671747" name="Rectangle 4"/>
          <p:cNvSpPr>
            <a:spLocks noChangeArrowheads="1"/>
          </p:cNvSpPr>
          <p:nvPr/>
        </p:nvSpPr>
        <p:spPr bwMode="auto">
          <a:xfrm>
            <a:off x="3563888" y="762000"/>
            <a:ext cx="5503912" cy="439519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20000"/>
              </a:spcBef>
              <a:spcAft>
                <a:spcPct val="0"/>
              </a:spcAft>
            </a:pPr>
            <a:r>
              <a:rPr kumimoji="1" lang="zh-CN" altLang="en-US" sz="4000" b="1" dirty="0">
                <a:solidFill>
                  <a:srgbClr val="F3F1E4"/>
                </a:solidFill>
                <a:effectLst>
                  <a:outerShdw blurRad="38100" dist="38100" dir="2700000" algn="tl">
                    <a:srgbClr val="000000">
                      <a:alpha val="43137"/>
                    </a:srgbClr>
                  </a:outerShdw>
                </a:effectLst>
              </a:rPr>
              <a:t>所有经过的人面带</a:t>
            </a:r>
          </a:p>
          <a:p>
            <a:pPr algn="ctr" fontAlgn="base">
              <a:spcBef>
                <a:spcPct val="20000"/>
              </a:spcBef>
              <a:spcAft>
                <a:spcPct val="0"/>
              </a:spcAft>
            </a:pPr>
            <a:r>
              <a:rPr kumimoji="1" lang="zh-CN" altLang="en-US" sz="4000" b="1" dirty="0">
                <a:solidFill>
                  <a:srgbClr val="F3F1E4"/>
                </a:solidFill>
                <a:effectLst>
                  <a:outerShdw blurRad="38100" dist="38100" dir="2700000" algn="tl">
                    <a:srgbClr val="000000">
                      <a:alpha val="43137"/>
                    </a:srgbClr>
                  </a:outerShdw>
                </a:effectLst>
              </a:rPr>
              <a:t>微笑以表赞赏，</a:t>
            </a:r>
          </a:p>
          <a:p>
            <a:pPr algn="ctr" fontAlgn="base">
              <a:spcBef>
                <a:spcPct val="20000"/>
              </a:spcBef>
              <a:spcAft>
                <a:spcPct val="0"/>
              </a:spcAft>
            </a:pPr>
            <a:r>
              <a:rPr kumimoji="1" lang="zh-CN" altLang="en-US" sz="4000" b="1" dirty="0">
                <a:solidFill>
                  <a:srgbClr val="F3F1E4"/>
                </a:solidFill>
                <a:effectLst>
                  <a:outerShdw blurRad="38100" dist="38100" dir="2700000" algn="tl">
                    <a:srgbClr val="000000">
                      <a:alpha val="43137"/>
                    </a:srgbClr>
                  </a:outerShdw>
                </a:effectLst>
              </a:rPr>
              <a:t>并向聪明智慧、</a:t>
            </a:r>
          </a:p>
          <a:p>
            <a:pPr algn="ctr" fontAlgn="base">
              <a:spcBef>
                <a:spcPct val="20000"/>
              </a:spcBef>
              <a:spcAft>
                <a:spcPct val="0"/>
              </a:spcAft>
            </a:pPr>
            <a:r>
              <a:rPr kumimoji="1" lang="zh-CN" altLang="en-US" sz="4000" b="1" dirty="0">
                <a:solidFill>
                  <a:srgbClr val="F3F1E4"/>
                </a:solidFill>
                <a:effectLst>
                  <a:outerShdw blurRad="38100" dist="38100" dir="2700000" algn="tl">
                    <a:srgbClr val="000000">
                      <a:alpha val="43137"/>
                    </a:srgbClr>
                  </a:outerShdw>
                </a:effectLst>
              </a:rPr>
              <a:t>技艺精湛的雕刻家</a:t>
            </a:r>
          </a:p>
          <a:p>
            <a:pPr algn="ctr" fontAlgn="base">
              <a:spcBef>
                <a:spcPct val="20000"/>
              </a:spcBef>
              <a:spcAft>
                <a:spcPct val="0"/>
              </a:spcAft>
            </a:pPr>
            <a:r>
              <a:rPr kumimoji="1" lang="zh-CN" altLang="en-US" sz="4000" b="1" dirty="0">
                <a:solidFill>
                  <a:srgbClr val="F3F1E4"/>
                </a:solidFill>
                <a:effectLst>
                  <a:outerShdw blurRad="38100" dist="38100" dir="2700000" algn="tl">
                    <a:srgbClr val="000000">
                      <a:alpha val="43137"/>
                    </a:srgbClr>
                  </a:outerShdw>
                </a:effectLst>
              </a:rPr>
              <a:t>献上高度的</a:t>
            </a:r>
          </a:p>
          <a:p>
            <a:pPr algn="ctr" fontAlgn="base">
              <a:spcBef>
                <a:spcPct val="20000"/>
              </a:spcBef>
              <a:spcAft>
                <a:spcPct val="0"/>
              </a:spcAft>
            </a:pPr>
            <a:r>
              <a:rPr kumimoji="1" lang="zh-CN" altLang="en-US" sz="4000" b="1" dirty="0">
                <a:solidFill>
                  <a:srgbClr val="F3F1E4"/>
                </a:solidFill>
                <a:effectLst>
                  <a:outerShdw blurRad="38100" dist="38100" dir="2700000" algn="tl">
                    <a:srgbClr val="000000">
                      <a:alpha val="43137"/>
                    </a:srgbClr>
                  </a:outerShdw>
                </a:effectLst>
              </a:rPr>
              <a:t>赞许和颂扬。</a:t>
            </a:r>
          </a:p>
        </p:txBody>
      </p:sp>
      <p:sp>
        <p:nvSpPr>
          <p:cNvPr id="314373" name="Rectangle 5"/>
          <p:cNvSpPr>
            <a:spLocks noGrp="1" noChangeArrowheads="1"/>
          </p:cNvSpPr>
          <p:nvPr>
            <p:ph type="title" idx="4294967295"/>
          </p:nvPr>
        </p:nvSpPr>
        <p:spPr>
          <a:xfrm>
            <a:off x="76200" y="6096000"/>
            <a:ext cx="9144000" cy="762000"/>
          </a:xfrm>
          <a:effectLst>
            <a:outerShdw blurRad="63500" dist="35921" dir="2700000" algn="ctr" rotWithShape="0">
              <a:srgbClr val="000000">
                <a:alpha val="74997"/>
              </a:srgbClr>
            </a:outerShdw>
          </a:effectLst>
        </p:spPr>
        <p:txBody>
          <a:bodyPr anchor="t"/>
          <a:lstStyle/>
          <a:p>
            <a:pPr algn="l" eaLnBrk="1" hangingPunct="1">
              <a:spcBef>
                <a:spcPct val="20000"/>
              </a:spcBef>
              <a:buFontTx/>
              <a:buChar char="•"/>
              <a:defRPr/>
            </a:pPr>
            <a:r>
              <a:rPr kumimoji="0" lang="zh-CN" altLang="en-US" sz="3200">
                <a:solidFill>
                  <a:schemeClr val="bg1"/>
                </a:solidFill>
                <a:latin typeface="Helvetica" charset="0"/>
                <a:ea typeface="ＭＳ Ｐゴシック" charset="0"/>
                <a:cs typeface="ＭＳ Ｐゴシック" charset="0"/>
              </a:rPr>
              <a:t>得荣耀</a:t>
            </a:r>
          </a:p>
        </p:txBody>
      </p:sp>
      <p:pic>
        <p:nvPicPr>
          <p:cNvPr id="671749" name="Picture 6" descr="YUG3200131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76200"/>
            <a:ext cx="2678113"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1800" name="Text Box 8"/>
          <p:cNvSpPr txBox="1">
            <a:spLocks noChangeArrowheads="1"/>
          </p:cNvSpPr>
          <p:nvPr/>
        </p:nvSpPr>
        <p:spPr bwMode="auto">
          <a:xfrm>
            <a:off x="8188325" y="47625"/>
            <a:ext cx="879475" cy="457200"/>
          </a:xfrm>
          <a:prstGeom prst="rect">
            <a:avLst/>
          </a:prstGeom>
          <a:noFill/>
          <a:ln w="9525">
            <a:noFill/>
            <a:miter lim="800000"/>
            <a:headEnd/>
            <a:tailEnd/>
          </a:ln>
          <a:effectLst>
            <a:outerShdw dist="35921" dir="2700000" algn="ctr" rotWithShape="0">
              <a:srgbClr val="808080">
                <a:alpha val="74997"/>
              </a:srgbClr>
            </a:outerShdw>
          </a:effectLst>
        </p:spPr>
        <p:txBody>
          <a:bodyPr/>
          <a:lstStyle/>
          <a:p>
            <a:pPr algn="ctr" fontAlgn="base">
              <a:spcBef>
                <a:spcPct val="20000"/>
              </a:spcBef>
              <a:spcAft>
                <a:spcPct val="0"/>
              </a:spcAft>
              <a:defRPr/>
            </a:pPr>
            <a:r>
              <a:rPr kumimoji="1" lang="en-US" sz="2400" b="1">
                <a:solidFill>
                  <a:srgbClr val="F3F1E4"/>
                </a:solidFill>
              </a:rPr>
              <a:t>155p</a:t>
            </a:r>
          </a:p>
        </p:txBody>
      </p:sp>
    </p:spTree>
    <p:extLst>
      <p:ext uri="{BB962C8B-B14F-4D97-AF65-F5344CB8AC3E}">
        <p14:creationId xmlns:p14="http://schemas.microsoft.com/office/powerpoint/2010/main" val="232958987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6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3" name="Rectangle 3"/>
          <p:cNvSpPr>
            <a:spLocks noGrp="1" noChangeArrowheads="1"/>
          </p:cNvSpPr>
          <p:nvPr>
            <p:ph type="title" idx="4294967295"/>
          </p:nvPr>
        </p:nvSpPr>
        <p:spPr>
          <a:xfrm>
            <a:off x="0" y="685800"/>
            <a:ext cx="9144000" cy="1143000"/>
          </a:xfrm>
          <a:effectLst/>
        </p:spPr>
        <p:txBody>
          <a:bodyPr/>
          <a:lstStyle/>
          <a:p>
            <a:pPr eaLnBrk="1" hangingPunct="1">
              <a:defRPr/>
            </a:pPr>
            <a:r>
              <a:rPr lang="zh-CN" altLang="en-US" sz="4800" dirty="0">
                <a:effectLst>
                  <a:outerShdw blurRad="193675" dist="38100" dir="2700000" algn="tl" rotWithShape="0">
                    <a:srgbClr val="000000">
                      <a:alpha val="76000"/>
                    </a:srgbClr>
                  </a:outerShdw>
                </a:effectLst>
                <a:latin typeface="Tahoma" charset="0"/>
                <a:ea typeface="ＭＳ Ｐゴシック" charset="0"/>
                <a:cs typeface="ＭＳ Ｐゴシック" charset="0"/>
              </a:rPr>
              <a:t>“万事互相效力，叫爱神的人得益处</a:t>
            </a:r>
            <a:r>
              <a:rPr lang="en-US" altLang="zh-CN" sz="4800" dirty="0">
                <a:effectLst>
                  <a:outerShdw blurRad="193675" dist="38100" dir="2700000" algn="tl" rotWithShape="0">
                    <a:srgbClr val="000000">
                      <a:alpha val="76000"/>
                    </a:srgbClr>
                  </a:outerShdw>
                </a:effectLst>
                <a:latin typeface="Tahoma" charset="0"/>
                <a:ea typeface="ＭＳ Ｐゴシック" charset="0"/>
                <a:cs typeface="ＭＳ Ｐゴシック" charset="0"/>
              </a:rPr>
              <a:t>…” (8:28-30)</a:t>
            </a:r>
            <a:endParaRPr lang="en-US" altLang="zh-CN" sz="6000" dirty="0">
              <a:effectLst>
                <a:outerShdw blurRad="193675" dist="38100" dir="2700000" algn="tl" rotWithShape="0">
                  <a:srgbClr val="000000">
                    <a:alpha val="76000"/>
                  </a:srgbClr>
                </a:outerShdw>
              </a:effectLst>
              <a:latin typeface="Tahoma" charset="0"/>
              <a:ea typeface="ＭＳ Ｐゴシック" charset="0"/>
              <a:cs typeface="ＭＳ Ｐゴシック" charset="0"/>
            </a:endParaRPr>
          </a:p>
        </p:txBody>
      </p:sp>
      <p:sp>
        <p:nvSpPr>
          <p:cNvPr id="378885" name="Rectangle 5"/>
          <p:cNvSpPr>
            <a:spLocks noChangeArrowheads="1"/>
          </p:cNvSpPr>
          <p:nvPr/>
        </p:nvSpPr>
        <p:spPr bwMode="auto">
          <a:xfrm>
            <a:off x="1600200" y="4953000"/>
            <a:ext cx="3200400" cy="611188"/>
          </a:xfrm>
          <a:prstGeom prst="rect">
            <a:avLst/>
          </a:prstGeom>
          <a:noFill/>
          <a:ln w="9525">
            <a:noFill/>
            <a:miter lim="800000"/>
            <a:headEnd/>
            <a:tailEnd/>
          </a:ln>
          <a:effectLst/>
        </p:spPr>
        <p:txBody>
          <a:bodyPr/>
          <a:lstStyle/>
          <a:p>
            <a:pPr marL="342900" indent="-342900" fontAlgn="base">
              <a:spcBef>
                <a:spcPct val="20000"/>
              </a:spcBef>
              <a:spcAft>
                <a:spcPct val="0"/>
              </a:spcAft>
              <a:buClr>
                <a:srgbClr val="FFCC66"/>
              </a:buClr>
              <a:buSzPct val="80000"/>
              <a:buFont typeface="Wingdings" charset="0"/>
              <a:buChar char="n"/>
              <a:defRPr/>
            </a:pPr>
            <a:r>
              <a:rPr lang="zh-CN" altLang="en-US" sz="4400" b="1">
                <a:solidFill>
                  <a:srgbClr val="FFFFFF"/>
                </a:solidFill>
                <a:effectLst>
                  <a:outerShdw blurRad="193675" dist="38100" dir="2700000" algn="tl" rotWithShape="0">
                    <a:srgbClr val="000000">
                      <a:alpha val="76000"/>
                    </a:srgbClr>
                  </a:outerShdw>
                </a:effectLst>
                <a:ea typeface="ＭＳ Ｐゴシック" charset="0"/>
                <a:cs typeface="ＭＳ Ｐゴシック" charset="0"/>
              </a:rPr>
              <a:t>预定</a:t>
            </a:r>
          </a:p>
        </p:txBody>
      </p:sp>
      <p:sp>
        <p:nvSpPr>
          <p:cNvPr id="378886" name="Rectangle 6"/>
          <p:cNvSpPr>
            <a:spLocks noChangeArrowheads="1"/>
          </p:cNvSpPr>
          <p:nvPr/>
        </p:nvSpPr>
        <p:spPr bwMode="auto">
          <a:xfrm>
            <a:off x="2895600" y="4038600"/>
            <a:ext cx="3200400" cy="611188"/>
          </a:xfrm>
          <a:prstGeom prst="rect">
            <a:avLst/>
          </a:prstGeom>
          <a:noFill/>
          <a:ln w="9525">
            <a:noFill/>
            <a:miter lim="800000"/>
            <a:headEnd/>
            <a:tailEnd/>
          </a:ln>
          <a:effectLst/>
        </p:spPr>
        <p:txBody>
          <a:bodyPr/>
          <a:lstStyle/>
          <a:p>
            <a:pPr marL="342900" indent="-342900" fontAlgn="base">
              <a:spcBef>
                <a:spcPct val="20000"/>
              </a:spcBef>
              <a:spcAft>
                <a:spcPct val="0"/>
              </a:spcAft>
              <a:buClr>
                <a:srgbClr val="FFCC66"/>
              </a:buClr>
              <a:buSzPct val="80000"/>
              <a:buFont typeface="Wingdings" charset="0"/>
              <a:buChar char="n"/>
              <a:defRPr/>
            </a:pPr>
            <a:r>
              <a:rPr lang="zh-CN" altLang="en-US" sz="4400" b="1">
                <a:solidFill>
                  <a:srgbClr val="FFFFFF"/>
                </a:solidFill>
                <a:effectLst>
                  <a:outerShdw blurRad="193675" dist="38100" dir="2700000" algn="tl" rotWithShape="0">
                    <a:srgbClr val="000000">
                      <a:alpha val="76000"/>
                    </a:srgbClr>
                  </a:outerShdw>
                </a:effectLst>
                <a:ea typeface="ＭＳ Ｐゴシック" charset="0"/>
                <a:cs typeface="ＭＳ Ｐゴシック" charset="0"/>
              </a:rPr>
              <a:t>被召</a:t>
            </a:r>
          </a:p>
        </p:txBody>
      </p:sp>
      <p:sp>
        <p:nvSpPr>
          <p:cNvPr id="378887" name="Rectangle 7"/>
          <p:cNvSpPr>
            <a:spLocks noChangeArrowheads="1"/>
          </p:cNvSpPr>
          <p:nvPr/>
        </p:nvSpPr>
        <p:spPr bwMode="auto">
          <a:xfrm>
            <a:off x="4114800" y="3124200"/>
            <a:ext cx="3200400" cy="611188"/>
          </a:xfrm>
          <a:prstGeom prst="rect">
            <a:avLst/>
          </a:prstGeom>
          <a:noFill/>
          <a:ln w="9525">
            <a:noFill/>
            <a:miter lim="800000"/>
            <a:headEnd/>
            <a:tailEnd/>
          </a:ln>
          <a:effectLst/>
        </p:spPr>
        <p:txBody>
          <a:bodyPr/>
          <a:lstStyle/>
          <a:p>
            <a:pPr marL="342900" indent="-342900" fontAlgn="base">
              <a:spcBef>
                <a:spcPct val="20000"/>
              </a:spcBef>
              <a:spcAft>
                <a:spcPct val="0"/>
              </a:spcAft>
              <a:buClr>
                <a:srgbClr val="FFCC66"/>
              </a:buClr>
              <a:buSzPct val="80000"/>
              <a:buFont typeface="Wingdings" charset="0"/>
              <a:buChar char="n"/>
              <a:defRPr/>
            </a:pPr>
            <a:r>
              <a:rPr lang="zh-CN" altLang="en-US" sz="4400" b="1">
                <a:solidFill>
                  <a:srgbClr val="FFFFFF"/>
                </a:solidFill>
                <a:effectLst>
                  <a:outerShdw blurRad="193675" dist="38100" dir="2700000" algn="tl" rotWithShape="0">
                    <a:srgbClr val="000000">
                      <a:alpha val="76000"/>
                    </a:srgbClr>
                  </a:outerShdw>
                </a:effectLst>
                <a:ea typeface="ＭＳ Ｐゴシック" charset="0"/>
                <a:cs typeface="ＭＳ Ｐゴシック" charset="0"/>
              </a:rPr>
              <a:t>称义</a:t>
            </a:r>
          </a:p>
        </p:txBody>
      </p:sp>
      <p:sp>
        <p:nvSpPr>
          <p:cNvPr id="378888" name="Rectangle 8"/>
          <p:cNvSpPr>
            <a:spLocks noChangeArrowheads="1"/>
          </p:cNvSpPr>
          <p:nvPr/>
        </p:nvSpPr>
        <p:spPr bwMode="auto">
          <a:xfrm>
            <a:off x="5410200" y="2209800"/>
            <a:ext cx="3200400" cy="611188"/>
          </a:xfrm>
          <a:prstGeom prst="rect">
            <a:avLst/>
          </a:prstGeom>
          <a:noFill/>
          <a:ln w="9525">
            <a:noFill/>
            <a:miter lim="800000"/>
            <a:headEnd/>
            <a:tailEnd/>
          </a:ln>
          <a:effectLst/>
        </p:spPr>
        <p:txBody>
          <a:bodyPr/>
          <a:lstStyle/>
          <a:p>
            <a:pPr marL="342900" indent="-342900" fontAlgn="base">
              <a:spcBef>
                <a:spcPct val="20000"/>
              </a:spcBef>
              <a:spcAft>
                <a:spcPct val="0"/>
              </a:spcAft>
              <a:buClr>
                <a:srgbClr val="FFCC66"/>
              </a:buClr>
              <a:buSzPct val="80000"/>
              <a:buFont typeface="Wingdings" charset="0"/>
              <a:buChar char="n"/>
              <a:defRPr/>
            </a:pPr>
            <a:r>
              <a:rPr lang="zh-CN" altLang="en-US" sz="4400" b="1">
                <a:solidFill>
                  <a:srgbClr val="FFFFFF"/>
                </a:solidFill>
                <a:effectLst>
                  <a:outerShdw blurRad="193675" dist="38100" dir="2700000" algn="tl" rotWithShape="0">
                    <a:srgbClr val="000000">
                      <a:alpha val="76000"/>
                    </a:srgbClr>
                  </a:outerShdw>
                </a:effectLst>
                <a:ea typeface="ＭＳ Ｐゴシック" charset="0"/>
                <a:cs typeface="ＭＳ Ｐゴシック" charset="0"/>
              </a:rPr>
              <a:t>荣耀</a:t>
            </a:r>
          </a:p>
        </p:txBody>
      </p:sp>
      <p:sp>
        <p:nvSpPr>
          <p:cNvPr id="672775" name="Text Box 10"/>
          <p:cNvSpPr txBox="1">
            <a:spLocks noChangeArrowheads="1"/>
          </p:cNvSpPr>
          <p:nvPr/>
        </p:nvSpPr>
        <p:spPr bwMode="auto">
          <a:xfrm>
            <a:off x="8153400" y="76200"/>
            <a:ext cx="879475"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0"/>
              </a:spcBef>
              <a:spcAft>
                <a:spcPct val="0"/>
              </a:spcAft>
            </a:pPr>
            <a:r>
              <a:rPr lang="en-US" altLang="zh-CN" sz="2400" b="1">
                <a:solidFill>
                  <a:srgbClr val="FFFFFF"/>
                </a:solidFill>
                <a:latin typeface="Arial" charset="0"/>
                <a:ea typeface="ＭＳ Ｐゴシック" charset="0"/>
                <a:cs typeface="ＭＳ Ｐゴシック" charset="0"/>
              </a:rPr>
              <a:t>155p</a:t>
            </a:r>
          </a:p>
        </p:txBody>
      </p:sp>
      <p:sp>
        <p:nvSpPr>
          <p:cNvPr id="378891" name="Rectangle 11"/>
          <p:cNvSpPr>
            <a:spLocks noChangeArrowheads="1"/>
          </p:cNvSpPr>
          <p:nvPr/>
        </p:nvSpPr>
        <p:spPr bwMode="auto">
          <a:xfrm>
            <a:off x="457200" y="5867400"/>
            <a:ext cx="3200400" cy="611188"/>
          </a:xfrm>
          <a:prstGeom prst="rect">
            <a:avLst/>
          </a:prstGeom>
          <a:noFill/>
          <a:ln w="9525">
            <a:noFill/>
            <a:miter lim="800000"/>
            <a:headEnd/>
            <a:tailEnd/>
          </a:ln>
          <a:effectLst/>
        </p:spPr>
        <p:txBody>
          <a:bodyPr/>
          <a:lstStyle/>
          <a:p>
            <a:pPr marL="342900" indent="-342900" fontAlgn="base">
              <a:spcBef>
                <a:spcPct val="20000"/>
              </a:spcBef>
              <a:spcAft>
                <a:spcPct val="0"/>
              </a:spcAft>
              <a:buClr>
                <a:srgbClr val="FFCC66"/>
              </a:buClr>
              <a:buSzPct val="80000"/>
              <a:buFont typeface="Wingdings" charset="0"/>
              <a:buChar char="n"/>
              <a:defRPr/>
            </a:pPr>
            <a:r>
              <a:rPr lang="zh-CN" altLang="en-US" sz="4400" b="1" dirty="0">
                <a:solidFill>
                  <a:srgbClr val="FFFFFF"/>
                </a:solidFill>
                <a:effectLst>
                  <a:outerShdw blurRad="193675" dist="38100" dir="2700000" algn="tl" rotWithShape="0">
                    <a:srgbClr val="000000">
                      <a:alpha val="76000"/>
                    </a:srgbClr>
                  </a:outerShdw>
                </a:effectLst>
                <a:ea typeface="ＭＳ Ｐゴシック" charset="0"/>
                <a:cs typeface="ＭＳ Ｐゴシック" charset="0"/>
              </a:rPr>
              <a:t>预知</a:t>
            </a:r>
          </a:p>
        </p:txBody>
      </p:sp>
    </p:spTree>
    <p:extLst>
      <p:ext uri="{BB962C8B-B14F-4D97-AF65-F5344CB8AC3E}">
        <p14:creationId xmlns:p14="http://schemas.microsoft.com/office/powerpoint/2010/main" val="9563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78891">
                                            <p:txEl>
                                              <p:pRg st="0" end="0"/>
                                            </p:txEl>
                                          </p:spTgt>
                                        </p:tgtEl>
                                        <p:attrNameLst>
                                          <p:attrName>style.visibility</p:attrName>
                                        </p:attrNameLst>
                                      </p:cBhvr>
                                      <p:to>
                                        <p:strVal val="visible"/>
                                      </p:to>
                                    </p:set>
                                    <p:anim calcmode="lin" valueType="num">
                                      <p:cBhvr>
                                        <p:cTn id="7" dur="500" fill="hold"/>
                                        <p:tgtEl>
                                          <p:spTgt spid="3788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7889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885"/>
                                        </p:tgtEl>
                                        <p:attrNameLst>
                                          <p:attrName>style.visibility</p:attrName>
                                        </p:attrNameLst>
                                      </p:cBhvr>
                                      <p:to>
                                        <p:strVal val="visible"/>
                                      </p:to>
                                    </p:set>
                                    <p:anim calcmode="lin" valueType="num">
                                      <p:cBhvr>
                                        <p:cTn id="13" dur="500" fill="hold"/>
                                        <p:tgtEl>
                                          <p:spTgt spid="378885"/>
                                        </p:tgtEl>
                                        <p:attrNameLst>
                                          <p:attrName>ppt_w</p:attrName>
                                        </p:attrNameLst>
                                      </p:cBhvr>
                                      <p:tavLst>
                                        <p:tav tm="0">
                                          <p:val>
                                            <p:fltVal val="0"/>
                                          </p:val>
                                        </p:tav>
                                        <p:tav tm="100000">
                                          <p:val>
                                            <p:strVal val="#ppt_w"/>
                                          </p:val>
                                        </p:tav>
                                      </p:tavLst>
                                    </p:anim>
                                    <p:anim calcmode="lin" valueType="num">
                                      <p:cBhvr>
                                        <p:cTn id="14" dur="500" fill="hold"/>
                                        <p:tgtEl>
                                          <p:spTgt spid="37888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78887">
                                            <p:txEl>
                                              <p:pRg st="0" end="0"/>
                                            </p:txEl>
                                          </p:spTgt>
                                        </p:tgtEl>
                                        <p:attrNameLst>
                                          <p:attrName>style.visibility</p:attrName>
                                        </p:attrNameLst>
                                      </p:cBhvr>
                                      <p:to>
                                        <p:strVal val="visible"/>
                                      </p:to>
                                    </p:set>
                                    <p:anim calcmode="lin" valueType="num">
                                      <p:cBhvr>
                                        <p:cTn id="25" dur="500" fill="hold"/>
                                        <p:tgtEl>
                                          <p:spTgt spid="378887">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37888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888"/>
                                        </p:tgtEl>
                                        <p:attrNameLst>
                                          <p:attrName>style.visibility</p:attrName>
                                        </p:attrNameLst>
                                      </p:cBhvr>
                                      <p:to>
                                        <p:strVal val="visible"/>
                                      </p:to>
                                    </p:set>
                                    <p:anim calcmode="lin" valueType="num">
                                      <p:cBhvr>
                                        <p:cTn id="31" dur="500" fill="hold"/>
                                        <p:tgtEl>
                                          <p:spTgt spid="378888"/>
                                        </p:tgtEl>
                                        <p:attrNameLst>
                                          <p:attrName>ppt_w</p:attrName>
                                        </p:attrNameLst>
                                      </p:cBhvr>
                                      <p:tavLst>
                                        <p:tav tm="0">
                                          <p:val>
                                            <p:fltVal val="0"/>
                                          </p:val>
                                        </p:tav>
                                        <p:tav tm="100000">
                                          <p:val>
                                            <p:strVal val="#ppt_w"/>
                                          </p:val>
                                        </p:tav>
                                      </p:tavLst>
                                    </p:anim>
                                    <p:anim calcmode="lin" valueType="num">
                                      <p:cBhvr>
                                        <p:cTn id="32" dur="500" fill="hold"/>
                                        <p:tgtEl>
                                          <p:spTgt spid="3788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p:bldP spid="378886" grpId="0"/>
      <p:bldP spid="378887" grpId="0" build="p"/>
      <p:bldP spid="378888" grpId="0"/>
      <p:bldP spid="378891" grpId="0"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 8.34 Christ intercess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84"/>
            <a:ext cx="9144000" cy="6885384"/>
          </a:xfrm>
          <a:prstGeom prst="rect">
            <a:avLst/>
          </a:prstGeom>
        </p:spPr>
      </p:pic>
      <p:sp>
        <p:nvSpPr>
          <p:cNvPr id="378883" name="Rectangle 3"/>
          <p:cNvSpPr>
            <a:spLocks noGrp="1" noChangeArrowheads="1"/>
          </p:cNvSpPr>
          <p:nvPr>
            <p:ph type="title"/>
          </p:nvPr>
        </p:nvSpPr>
        <p:spPr>
          <a:xfrm>
            <a:off x="0" y="0"/>
            <a:ext cx="9144000" cy="1340768"/>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r>
              <a:rPr lang="zh-CN" altLang="en-US" sz="3200" b="1" dirty="0">
                <a:solidFill>
                  <a:schemeClr val="tx1"/>
                </a:solidFill>
                <a:effectLst>
                  <a:glow rad="330200">
                    <a:srgbClr val="000000"/>
                  </a:glow>
                </a:effectLst>
              </a:rPr>
              <a:t>谁能定我们的罪呢．有基督耶稣已经死了、而且从死里复活、现今在　神的右边、也替我们祈求</a:t>
            </a:r>
            <a:endParaRPr lang="en-US" sz="3200" b="1" dirty="0">
              <a:solidFill>
                <a:schemeClr val="tx1"/>
              </a:solidFill>
              <a:effectLst>
                <a:glow rad="330200">
                  <a:srgbClr val="000000"/>
                </a:glow>
              </a:effectLst>
            </a:endParaRPr>
          </a:p>
        </p:txBody>
      </p:sp>
      <p:sp>
        <p:nvSpPr>
          <p:cNvPr id="10" name="Rectangle 5"/>
          <p:cNvSpPr>
            <a:spLocks noChangeArrowheads="1"/>
          </p:cNvSpPr>
          <p:nvPr/>
        </p:nvSpPr>
        <p:spPr bwMode="auto">
          <a:xfrm>
            <a:off x="0" y="6165304"/>
            <a:ext cx="5040808"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indent="-342900" fontAlgn="base">
              <a:spcBef>
                <a:spcPct val="20000"/>
              </a:spcBef>
              <a:spcAft>
                <a:spcPct val="0"/>
              </a:spcAft>
              <a:buClr>
                <a:srgbClr val="FFCC66"/>
              </a:buClr>
              <a:buSzPct val="80000"/>
              <a:buFont typeface="Wingdings" charset="2"/>
              <a:buChar char="n"/>
              <a:defRPr/>
            </a:pPr>
            <a:r>
              <a:rPr lang="zh-CN" altLang="en-US" sz="2800" b="1" dirty="0">
                <a:solidFill>
                  <a:srgbClr val="FFFFFF"/>
                </a:solidFill>
                <a:effectLst>
                  <a:outerShdw blurRad="38100" dist="38100" dir="2700000" algn="tl">
                    <a:srgbClr val="000000"/>
                  </a:outerShdw>
                </a:effectLst>
                <a:ea typeface="SimSun" charset="0"/>
              </a:rPr>
              <a:t>罗马书</a:t>
            </a:r>
            <a:r>
              <a:rPr lang="en-US" sz="2800" b="1" dirty="0">
                <a:solidFill>
                  <a:srgbClr val="FFFFFF"/>
                </a:solidFill>
                <a:effectLst>
                  <a:outerShdw blurRad="38100" dist="38100" dir="2700000" algn="tl">
                    <a:srgbClr val="000000"/>
                  </a:outerShdw>
                </a:effectLst>
                <a:ea typeface="SimSun" charset="0"/>
              </a:rPr>
              <a:t> 8:34</a:t>
            </a:r>
            <a:r>
              <a:rPr lang="en-US" sz="2000" b="1" dirty="0">
                <a:solidFill>
                  <a:srgbClr val="FFFFFF"/>
                </a:solidFill>
                <a:effectLst>
                  <a:outerShdw blurRad="38100" dist="38100" dir="2700000" algn="tl">
                    <a:srgbClr val="000000"/>
                  </a:outerShdw>
                </a:effectLst>
                <a:ea typeface="SimSun" charset="0"/>
              </a:rPr>
              <a:t> </a:t>
            </a:r>
            <a:r>
              <a:rPr lang="en-US" sz="2800" b="1" dirty="0">
                <a:solidFill>
                  <a:srgbClr val="FFFFFF"/>
                </a:solidFill>
                <a:effectLst>
                  <a:outerShdw blurRad="38100" dist="38100" dir="2700000" algn="tl">
                    <a:srgbClr val="000000"/>
                  </a:outerShdw>
                </a:effectLst>
                <a:ea typeface="SimSun" charset="0"/>
              </a:rPr>
              <a:t> </a:t>
            </a:r>
          </a:p>
        </p:txBody>
      </p:sp>
    </p:spTree>
    <p:extLst>
      <p:ext uri="{BB962C8B-B14F-4D97-AF65-F5344CB8AC3E}">
        <p14:creationId xmlns:p14="http://schemas.microsoft.com/office/powerpoint/2010/main" val="33966472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95288" y="981075"/>
            <a:ext cx="8686800" cy="5275263"/>
            <a:chOff x="-3" y="-3"/>
            <a:chExt cx="3259" cy="3692"/>
          </a:xfrm>
        </p:grpSpPr>
        <p:grpSp>
          <p:nvGrpSpPr>
            <p:cNvPr id="674823" name="Group 3"/>
            <p:cNvGrpSpPr>
              <a:grpSpLocks/>
            </p:cNvGrpSpPr>
            <p:nvPr/>
          </p:nvGrpSpPr>
          <p:grpSpPr bwMode="auto">
            <a:xfrm>
              <a:off x="0" y="0"/>
              <a:ext cx="3253" cy="3686"/>
              <a:chOff x="0" y="0"/>
              <a:chExt cx="3253" cy="3686"/>
            </a:xfrm>
          </p:grpSpPr>
          <p:grpSp>
            <p:nvGrpSpPr>
              <p:cNvPr id="674825" name="Group 4"/>
              <p:cNvGrpSpPr>
                <a:grpSpLocks/>
              </p:cNvGrpSpPr>
              <p:nvPr/>
            </p:nvGrpSpPr>
            <p:grpSpPr bwMode="auto">
              <a:xfrm>
                <a:off x="0" y="0"/>
                <a:ext cx="3253" cy="422"/>
                <a:chOff x="0" y="0"/>
                <a:chExt cx="3253" cy="422"/>
              </a:xfrm>
            </p:grpSpPr>
            <p:sp>
              <p:nvSpPr>
                <p:cNvPr id="674880" name="Rectangle 5"/>
                <p:cNvSpPr>
                  <a:spLocks noChangeArrowheads="1"/>
                </p:cNvSpPr>
                <p:nvPr/>
              </p:nvSpPr>
              <p:spPr bwMode="auto">
                <a:xfrm>
                  <a:off x="0" y="0"/>
                  <a:ext cx="3253" cy="422"/>
                </a:xfrm>
                <a:prstGeom prst="rect">
                  <a:avLst/>
                </a:prstGeom>
                <a:solidFill>
                  <a:srgbClr val="0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nvGrpSpPr>
                <p:cNvPr id="674881" name="Group 6"/>
                <p:cNvGrpSpPr>
                  <a:grpSpLocks/>
                </p:cNvGrpSpPr>
                <p:nvPr/>
              </p:nvGrpSpPr>
              <p:grpSpPr bwMode="auto">
                <a:xfrm>
                  <a:off x="0" y="0"/>
                  <a:ext cx="3253" cy="422"/>
                  <a:chOff x="0" y="0"/>
                  <a:chExt cx="3253" cy="422"/>
                </a:xfrm>
              </p:grpSpPr>
              <p:sp>
                <p:nvSpPr>
                  <p:cNvPr id="674882" name="Rectangle 7"/>
                  <p:cNvSpPr>
                    <a:spLocks noChangeArrowheads="1"/>
                  </p:cNvSpPr>
                  <p:nvPr/>
                </p:nvSpPr>
                <p:spPr bwMode="auto">
                  <a:xfrm>
                    <a:off x="43" y="0"/>
                    <a:ext cx="3167" cy="422"/>
                  </a:xfrm>
                  <a:prstGeom prst="rect">
                    <a:avLst/>
                  </a:prstGeom>
                  <a:solidFill>
                    <a:srgbClr val="0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US" altLang="zh-CN" sz="2800" b="1">
                      <a:solidFill>
                        <a:srgbClr val="FFFFFF"/>
                      </a:solidFill>
                      <a:latin typeface="Times New Roman" charset="0"/>
                      <a:ea typeface="SimSun" charset="0"/>
                      <a:cs typeface="Arial" charset="0"/>
                    </a:endParaRPr>
                  </a:p>
                </p:txBody>
              </p:sp>
              <p:sp>
                <p:nvSpPr>
                  <p:cNvPr id="674883" name="Rectangle 8"/>
                  <p:cNvSpPr>
                    <a:spLocks noChangeArrowheads="1"/>
                  </p:cNvSpPr>
                  <p:nvPr/>
                </p:nvSpPr>
                <p:spPr bwMode="auto">
                  <a:xfrm>
                    <a:off x="0" y="0"/>
                    <a:ext cx="3253"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grpSp>
            <p:nvGrpSpPr>
              <p:cNvPr id="674826" name="Group 9"/>
              <p:cNvGrpSpPr>
                <a:grpSpLocks/>
              </p:cNvGrpSpPr>
              <p:nvPr/>
            </p:nvGrpSpPr>
            <p:grpSpPr bwMode="auto">
              <a:xfrm>
                <a:off x="0" y="422"/>
                <a:ext cx="669" cy="480"/>
                <a:chOff x="0" y="422"/>
                <a:chExt cx="669" cy="480"/>
              </a:xfrm>
            </p:grpSpPr>
            <p:sp>
              <p:nvSpPr>
                <p:cNvPr id="674878" name="Rectangle 10"/>
                <p:cNvSpPr>
                  <a:spLocks noChangeArrowheads="1"/>
                </p:cNvSpPr>
                <p:nvPr/>
              </p:nvSpPr>
              <p:spPr bwMode="auto">
                <a:xfrm>
                  <a:off x="43" y="422"/>
                  <a:ext cx="583"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1600" b="1" dirty="0">
                      <a:solidFill>
                        <a:srgbClr val="FFFFFF"/>
                      </a:solidFill>
                      <a:latin typeface="Arial" charset="0"/>
                      <a:ea typeface="ＭＳ Ｐゴシック" charset="0"/>
                      <a:cs typeface="ＭＳ Ｐゴシック" charset="0"/>
                    </a:rPr>
                    <a:t>拣选</a:t>
                  </a:r>
                  <a:endParaRPr lang="zh-CN" altLang="en-US" sz="1600" b="1" dirty="0">
                    <a:solidFill>
                      <a:srgbClr val="FFFFFF"/>
                    </a:solidFill>
                    <a:latin typeface="Times New Roman" charset="0"/>
                    <a:ea typeface="ＭＳ Ｐゴシック" charset="0"/>
                    <a:cs typeface="ＭＳ Ｐゴシック" charset="0"/>
                  </a:endParaRPr>
                </a:p>
                <a:p>
                  <a:pPr eaLnBrk="0" fontAlgn="base" hangingPunct="0">
                    <a:spcBef>
                      <a:spcPct val="0"/>
                    </a:spcBef>
                    <a:spcAft>
                      <a:spcPct val="0"/>
                    </a:spcAft>
                  </a:pPr>
                  <a:endParaRPr lang="zh-CN" altLang="en-US" sz="1600" b="1" dirty="0">
                    <a:solidFill>
                      <a:srgbClr val="FFFFFF"/>
                    </a:solidFill>
                    <a:latin typeface="Times New Roman" charset="0"/>
                    <a:ea typeface="ＭＳ Ｐゴシック" charset="0"/>
                    <a:cs typeface="ＭＳ Ｐゴシック" charset="0"/>
                  </a:endParaRPr>
                </a:p>
              </p:txBody>
            </p:sp>
            <p:sp>
              <p:nvSpPr>
                <p:cNvPr id="674879" name="Rectangle 11"/>
                <p:cNvSpPr>
                  <a:spLocks noChangeArrowheads="1"/>
                </p:cNvSpPr>
                <p:nvPr/>
              </p:nvSpPr>
              <p:spPr bwMode="auto">
                <a:xfrm>
                  <a:off x="0" y="422"/>
                  <a:ext cx="669"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27" name="Group 12"/>
              <p:cNvGrpSpPr>
                <a:grpSpLocks/>
              </p:cNvGrpSpPr>
              <p:nvPr/>
            </p:nvGrpSpPr>
            <p:grpSpPr bwMode="auto">
              <a:xfrm>
                <a:off x="669" y="422"/>
                <a:ext cx="950" cy="480"/>
                <a:chOff x="669" y="422"/>
                <a:chExt cx="950" cy="480"/>
              </a:xfrm>
            </p:grpSpPr>
            <p:sp>
              <p:nvSpPr>
                <p:cNvPr id="674876" name="Rectangle 13"/>
                <p:cNvSpPr>
                  <a:spLocks noChangeArrowheads="1"/>
                </p:cNvSpPr>
                <p:nvPr/>
              </p:nvSpPr>
              <p:spPr bwMode="auto">
                <a:xfrm>
                  <a:off x="712" y="422"/>
                  <a:ext cx="864"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ea typeface="SimSun" charset="0"/>
                      <a:cs typeface="Arial" charset="0"/>
                    </a:rPr>
                    <a:t>9:10-13</a:t>
                  </a:r>
                  <a:endParaRPr lang="en-US" altLang="zh-CN" sz="1600" b="1">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1600" b="1">
                    <a:solidFill>
                      <a:srgbClr val="FFFFFF"/>
                    </a:solidFill>
                    <a:latin typeface="Times New Roman" charset="0"/>
                    <a:ea typeface="ＭＳ Ｐゴシック" charset="0"/>
                    <a:cs typeface="ＭＳ Ｐゴシック" charset="0"/>
                  </a:endParaRPr>
                </a:p>
              </p:txBody>
            </p:sp>
            <p:sp>
              <p:nvSpPr>
                <p:cNvPr id="674877" name="Rectangle 14"/>
                <p:cNvSpPr>
                  <a:spLocks noChangeArrowheads="1"/>
                </p:cNvSpPr>
                <p:nvPr/>
              </p:nvSpPr>
              <p:spPr bwMode="auto">
                <a:xfrm>
                  <a:off x="669" y="422"/>
                  <a:ext cx="950"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28" name="Group 15"/>
              <p:cNvGrpSpPr>
                <a:grpSpLocks/>
              </p:cNvGrpSpPr>
              <p:nvPr/>
            </p:nvGrpSpPr>
            <p:grpSpPr bwMode="auto">
              <a:xfrm>
                <a:off x="1619" y="422"/>
                <a:ext cx="1634" cy="480"/>
                <a:chOff x="1619" y="422"/>
                <a:chExt cx="1634" cy="480"/>
              </a:xfrm>
            </p:grpSpPr>
            <p:sp>
              <p:nvSpPr>
                <p:cNvPr id="674874" name="Rectangle 16"/>
                <p:cNvSpPr>
                  <a:spLocks noChangeArrowheads="1"/>
                </p:cNvSpPr>
                <p:nvPr/>
              </p:nvSpPr>
              <p:spPr bwMode="auto">
                <a:xfrm>
                  <a:off x="1662" y="422"/>
                  <a:ext cx="1548"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神对一个体或群体的拣选是有其特殊的目的与旨意</a:t>
                  </a:r>
                  <a:r>
                    <a:rPr lang="en-US" altLang="zh-CN" sz="1600" b="1">
                      <a:solidFill>
                        <a:srgbClr val="FFFFFF"/>
                      </a:solidFill>
                      <a:latin typeface="Arial" charset="0"/>
                      <a:ea typeface="SimSun" charset="0"/>
                      <a:cs typeface="Arial" charset="0"/>
                    </a:rPr>
                    <a:t> </a:t>
                  </a:r>
                  <a:endParaRPr lang="en-US" altLang="zh-CN" sz="1600" b="1">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1600" b="1">
                    <a:solidFill>
                      <a:srgbClr val="FFFFFF"/>
                    </a:solidFill>
                    <a:latin typeface="Times New Roman" charset="0"/>
                    <a:ea typeface="ＭＳ Ｐゴシック" charset="0"/>
                    <a:cs typeface="ＭＳ Ｐゴシック" charset="0"/>
                  </a:endParaRPr>
                </a:p>
              </p:txBody>
            </p:sp>
            <p:sp>
              <p:nvSpPr>
                <p:cNvPr id="674875" name="Rectangle 17"/>
                <p:cNvSpPr>
                  <a:spLocks noChangeArrowheads="1"/>
                </p:cNvSpPr>
                <p:nvPr/>
              </p:nvSpPr>
              <p:spPr bwMode="auto">
                <a:xfrm>
                  <a:off x="1619" y="422"/>
                  <a:ext cx="1634"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29" name="Group 18"/>
              <p:cNvGrpSpPr>
                <a:grpSpLocks/>
              </p:cNvGrpSpPr>
              <p:nvPr/>
            </p:nvGrpSpPr>
            <p:grpSpPr bwMode="auto">
              <a:xfrm>
                <a:off x="0" y="902"/>
                <a:ext cx="669" cy="480"/>
                <a:chOff x="0" y="902"/>
                <a:chExt cx="669" cy="480"/>
              </a:xfrm>
            </p:grpSpPr>
            <p:sp>
              <p:nvSpPr>
                <p:cNvPr id="674872" name="Rectangle 19"/>
                <p:cNvSpPr>
                  <a:spLocks noChangeArrowheads="1"/>
                </p:cNvSpPr>
                <p:nvPr/>
              </p:nvSpPr>
              <p:spPr bwMode="auto">
                <a:xfrm>
                  <a:off x="43" y="902"/>
                  <a:ext cx="583"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称义</a:t>
                  </a:r>
                  <a:endParaRPr lang="zh-CN" altLang="en-US" sz="1600" b="1">
                    <a:solidFill>
                      <a:srgbClr val="FFFFFF"/>
                    </a:solidFill>
                    <a:latin typeface="Times New Roman" charset="0"/>
                    <a:ea typeface="ＭＳ Ｐゴシック" charset="0"/>
                    <a:cs typeface="ＭＳ Ｐゴシック" charset="0"/>
                  </a:endParaRPr>
                </a:p>
              </p:txBody>
            </p:sp>
            <p:sp>
              <p:nvSpPr>
                <p:cNvPr id="674873" name="Rectangle 20"/>
                <p:cNvSpPr>
                  <a:spLocks noChangeArrowheads="1"/>
                </p:cNvSpPr>
                <p:nvPr/>
              </p:nvSpPr>
              <p:spPr bwMode="auto">
                <a:xfrm>
                  <a:off x="0" y="902"/>
                  <a:ext cx="669"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30" name="Group 21"/>
              <p:cNvGrpSpPr>
                <a:grpSpLocks/>
              </p:cNvGrpSpPr>
              <p:nvPr/>
            </p:nvGrpSpPr>
            <p:grpSpPr bwMode="auto">
              <a:xfrm>
                <a:off x="669" y="902"/>
                <a:ext cx="950" cy="480"/>
                <a:chOff x="669" y="902"/>
                <a:chExt cx="950" cy="480"/>
              </a:xfrm>
            </p:grpSpPr>
            <p:sp>
              <p:nvSpPr>
                <p:cNvPr id="674870" name="Rectangle 22"/>
                <p:cNvSpPr>
                  <a:spLocks noChangeArrowheads="1"/>
                </p:cNvSpPr>
                <p:nvPr/>
              </p:nvSpPr>
              <p:spPr bwMode="auto">
                <a:xfrm>
                  <a:off x="712" y="902"/>
                  <a:ext cx="864"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ea typeface="SimSun" charset="0"/>
                      <a:cs typeface="Arial" charset="0"/>
                    </a:rPr>
                    <a:t>4:25; 5:18</a:t>
                  </a:r>
                  <a:endParaRPr lang="en-US" altLang="zh-CN" sz="1600" b="1">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1600" b="1">
                    <a:solidFill>
                      <a:srgbClr val="FFFFFF"/>
                    </a:solidFill>
                    <a:latin typeface="Times New Roman" charset="0"/>
                    <a:ea typeface="ＭＳ Ｐゴシック" charset="0"/>
                    <a:cs typeface="ＭＳ Ｐゴシック" charset="0"/>
                  </a:endParaRPr>
                </a:p>
              </p:txBody>
            </p:sp>
            <p:sp>
              <p:nvSpPr>
                <p:cNvPr id="674871" name="Rectangle 23"/>
                <p:cNvSpPr>
                  <a:spLocks noChangeArrowheads="1"/>
                </p:cNvSpPr>
                <p:nvPr/>
              </p:nvSpPr>
              <p:spPr bwMode="auto">
                <a:xfrm>
                  <a:off x="669" y="902"/>
                  <a:ext cx="950"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31" name="Group 24"/>
              <p:cNvGrpSpPr>
                <a:grpSpLocks/>
              </p:cNvGrpSpPr>
              <p:nvPr/>
            </p:nvGrpSpPr>
            <p:grpSpPr bwMode="auto">
              <a:xfrm>
                <a:off x="1619" y="902"/>
                <a:ext cx="1634" cy="480"/>
                <a:chOff x="1619" y="902"/>
                <a:chExt cx="1634" cy="480"/>
              </a:xfrm>
            </p:grpSpPr>
            <p:sp>
              <p:nvSpPr>
                <p:cNvPr id="674868" name="Rectangle 25"/>
                <p:cNvSpPr>
                  <a:spLocks noChangeArrowheads="1"/>
                </p:cNvSpPr>
                <p:nvPr/>
              </p:nvSpPr>
              <p:spPr bwMode="auto">
                <a:xfrm>
                  <a:off x="1662" y="902"/>
                  <a:ext cx="1548"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神宣告我们</a:t>
                  </a:r>
                  <a:r>
                    <a:rPr lang="en-US" altLang="zh-CN" sz="1600" b="1">
                      <a:solidFill>
                        <a:srgbClr val="FFFFFF"/>
                      </a:solidFill>
                      <a:latin typeface="Arial" charset="0"/>
                      <a:ea typeface="SimSun" charset="0"/>
                      <a:cs typeface="Arial" charset="0"/>
                    </a:rPr>
                    <a:t>“</a:t>
                  </a:r>
                  <a:r>
                    <a:rPr lang="zh-CN" altLang="en-US" sz="1600" b="1">
                      <a:solidFill>
                        <a:srgbClr val="FFFFFF"/>
                      </a:solidFill>
                      <a:latin typeface="Arial" charset="0"/>
                      <a:ea typeface="ＭＳ Ｐゴシック" charset="0"/>
                      <a:cs typeface="ＭＳ Ｐゴシック" charset="0"/>
                    </a:rPr>
                    <a:t>无罪</a:t>
                  </a:r>
                  <a:r>
                    <a:rPr lang="en-US" altLang="zh-CN" sz="1600" b="1">
                      <a:solidFill>
                        <a:srgbClr val="FFFFFF"/>
                      </a:solidFill>
                      <a:latin typeface="Arial" charset="0"/>
                      <a:ea typeface="SimSun" charset="0"/>
                      <a:cs typeface="Arial" charset="0"/>
                    </a:rPr>
                    <a:t>”</a:t>
                  </a:r>
                  <a:r>
                    <a:rPr lang="zh-CN" altLang="en-US" sz="1600" b="1">
                      <a:solidFill>
                        <a:srgbClr val="FFFFFF"/>
                      </a:solidFill>
                      <a:latin typeface="Arial" charset="0"/>
                      <a:ea typeface="ＭＳ Ｐゴシック" charset="0"/>
                      <a:cs typeface="ＭＳ Ｐゴシック" charset="0"/>
                    </a:rPr>
                    <a:t>的行动，使我们在他面前得以“称义”</a:t>
                  </a:r>
                  <a:r>
                    <a:rPr lang="en-US" altLang="zh-CN" sz="1600" b="1">
                      <a:solidFill>
                        <a:srgbClr val="FFFFFF"/>
                      </a:solidFill>
                      <a:latin typeface="Arial" charset="0"/>
                      <a:ea typeface="SimSun" charset="0"/>
                      <a:cs typeface="Arial" charset="0"/>
                    </a:rPr>
                    <a:t> </a:t>
                  </a:r>
                  <a:endParaRPr lang="en-US" altLang="zh-CN" sz="1600" b="1">
                    <a:solidFill>
                      <a:srgbClr val="FFFFFF"/>
                    </a:solidFill>
                    <a:latin typeface="Times New Roman" charset="0"/>
                    <a:ea typeface="SimSun" charset="0"/>
                    <a:cs typeface="Arial" charset="0"/>
                  </a:endParaRPr>
                </a:p>
              </p:txBody>
            </p:sp>
            <p:sp>
              <p:nvSpPr>
                <p:cNvPr id="674869" name="Rectangle 26"/>
                <p:cNvSpPr>
                  <a:spLocks noChangeArrowheads="1"/>
                </p:cNvSpPr>
                <p:nvPr/>
              </p:nvSpPr>
              <p:spPr bwMode="auto">
                <a:xfrm>
                  <a:off x="1619" y="902"/>
                  <a:ext cx="1634"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32" name="Group 27"/>
              <p:cNvGrpSpPr>
                <a:grpSpLocks/>
              </p:cNvGrpSpPr>
              <p:nvPr/>
            </p:nvGrpSpPr>
            <p:grpSpPr bwMode="auto">
              <a:xfrm>
                <a:off x="0" y="1382"/>
                <a:ext cx="669" cy="576"/>
                <a:chOff x="0" y="1382"/>
                <a:chExt cx="669" cy="576"/>
              </a:xfrm>
            </p:grpSpPr>
            <p:sp>
              <p:nvSpPr>
                <p:cNvPr id="674866" name="Rectangle 28"/>
                <p:cNvSpPr>
                  <a:spLocks noChangeArrowheads="1"/>
                </p:cNvSpPr>
                <p:nvPr/>
              </p:nvSpPr>
              <p:spPr bwMode="auto">
                <a:xfrm>
                  <a:off x="43" y="1382"/>
                  <a:ext cx="583"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和好</a:t>
                  </a:r>
                  <a:endParaRPr lang="zh-CN" altLang="en-US" sz="1600" b="1">
                    <a:solidFill>
                      <a:srgbClr val="FFFFFF"/>
                    </a:solidFill>
                    <a:latin typeface="Times New Roman" charset="0"/>
                    <a:ea typeface="ＭＳ Ｐゴシック" charset="0"/>
                    <a:cs typeface="ＭＳ Ｐゴシック" charset="0"/>
                  </a:endParaRPr>
                </a:p>
              </p:txBody>
            </p:sp>
            <p:sp>
              <p:nvSpPr>
                <p:cNvPr id="674867" name="Rectangle 29"/>
                <p:cNvSpPr>
                  <a:spLocks noChangeArrowheads="1"/>
                </p:cNvSpPr>
                <p:nvPr/>
              </p:nvSpPr>
              <p:spPr bwMode="auto">
                <a:xfrm>
                  <a:off x="0" y="1382"/>
                  <a:ext cx="669"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33" name="Group 30"/>
              <p:cNvGrpSpPr>
                <a:grpSpLocks/>
              </p:cNvGrpSpPr>
              <p:nvPr/>
            </p:nvGrpSpPr>
            <p:grpSpPr bwMode="auto">
              <a:xfrm>
                <a:off x="669" y="1382"/>
                <a:ext cx="950" cy="576"/>
                <a:chOff x="669" y="1382"/>
                <a:chExt cx="950" cy="576"/>
              </a:xfrm>
            </p:grpSpPr>
            <p:sp>
              <p:nvSpPr>
                <p:cNvPr id="674864" name="Rectangle 31"/>
                <p:cNvSpPr>
                  <a:spLocks noChangeArrowheads="1"/>
                </p:cNvSpPr>
                <p:nvPr/>
              </p:nvSpPr>
              <p:spPr bwMode="auto">
                <a:xfrm>
                  <a:off x="712" y="1382"/>
                  <a:ext cx="864"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ea typeface="SimSun" charset="0"/>
                      <a:cs typeface="Arial" charset="0"/>
                    </a:rPr>
                    <a:t>3:25</a:t>
                  </a:r>
                  <a:endParaRPr lang="en-US" altLang="zh-CN" sz="1600" b="1">
                    <a:solidFill>
                      <a:srgbClr val="FFFFFF"/>
                    </a:solidFill>
                    <a:latin typeface="Times New Roman" charset="0"/>
                    <a:ea typeface="SimSun" charset="0"/>
                    <a:cs typeface="Times New Roman" charset="0"/>
                  </a:endParaRPr>
                </a:p>
              </p:txBody>
            </p:sp>
            <p:sp>
              <p:nvSpPr>
                <p:cNvPr id="674865" name="Rectangle 32"/>
                <p:cNvSpPr>
                  <a:spLocks noChangeArrowheads="1"/>
                </p:cNvSpPr>
                <p:nvPr/>
              </p:nvSpPr>
              <p:spPr bwMode="auto">
                <a:xfrm>
                  <a:off x="669" y="1382"/>
                  <a:ext cx="950"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34" name="Group 33"/>
              <p:cNvGrpSpPr>
                <a:grpSpLocks/>
              </p:cNvGrpSpPr>
              <p:nvPr/>
            </p:nvGrpSpPr>
            <p:grpSpPr bwMode="auto">
              <a:xfrm>
                <a:off x="1619" y="1382"/>
                <a:ext cx="1634" cy="576"/>
                <a:chOff x="1619" y="1382"/>
                <a:chExt cx="1634" cy="576"/>
              </a:xfrm>
            </p:grpSpPr>
            <p:sp>
              <p:nvSpPr>
                <p:cNvPr id="674862" name="Rectangle 34"/>
                <p:cNvSpPr>
                  <a:spLocks noChangeArrowheads="1"/>
                </p:cNvSpPr>
                <p:nvPr/>
              </p:nvSpPr>
              <p:spPr bwMode="auto">
                <a:xfrm>
                  <a:off x="1662" y="1382"/>
                  <a:ext cx="154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神免去我们因罪而生的惩罚是因着耶稣基督所献上完全的祭，以至于神公义的愤怒得到满足</a:t>
                  </a:r>
                  <a:endParaRPr lang="en-US" altLang="zh-CN" sz="1600" b="1">
                    <a:solidFill>
                      <a:srgbClr val="FFFFFF"/>
                    </a:solidFill>
                    <a:latin typeface="Times New Roman" charset="0"/>
                    <a:ea typeface="SimSun" charset="0"/>
                    <a:cs typeface="Times New Roman" charset="0"/>
                  </a:endParaRPr>
                </a:p>
              </p:txBody>
            </p:sp>
            <p:sp>
              <p:nvSpPr>
                <p:cNvPr id="674863" name="Rectangle 35"/>
                <p:cNvSpPr>
                  <a:spLocks noChangeArrowheads="1"/>
                </p:cNvSpPr>
                <p:nvPr/>
              </p:nvSpPr>
              <p:spPr bwMode="auto">
                <a:xfrm>
                  <a:off x="1619" y="1382"/>
                  <a:ext cx="1634"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35" name="Group 36"/>
              <p:cNvGrpSpPr>
                <a:grpSpLocks/>
              </p:cNvGrpSpPr>
              <p:nvPr/>
            </p:nvGrpSpPr>
            <p:grpSpPr bwMode="auto">
              <a:xfrm>
                <a:off x="0" y="1958"/>
                <a:ext cx="669" cy="576"/>
                <a:chOff x="0" y="1958"/>
                <a:chExt cx="669" cy="576"/>
              </a:xfrm>
            </p:grpSpPr>
            <p:sp>
              <p:nvSpPr>
                <p:cNvPr id="674860" name="Rectangle 37"/>
                <p:cNvSpPr>
                  <a:spLocks noChangeArrowheads="1"/>
                </p:cNvSpPr>
                <p:nvPr/>
              </p:nvSpPr>
              <p:spPr bwMode="auto">
                <a:xfrm>
                  <a:off x="43" y="1958"/>
                  <a:ext cx="583"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救赎</a:t>
                  </a:r>
                  <a:endParaRPr lang="zh-CN" altLang="en-US" sz="1600" b="1">
                    <a:solidFill>
                      <a:srgbClr val="FFFFFF"/>
                    </a:solidFill>
                    <a:latin typeface="Times New Roman" charset="0"/>
                    <a:ea typeface="ＭＳ Ｐゴシック" charset="0"/>
                    <a:cs typeface="ＭＳ Ｐゴシック" charset="0"/>
                  </a:endParaRPr>
                </a:p>
                <a:p>
                  <a:pPr eaLnBrk="0" fontAlgn="base" hangingPunct="0">
                    <a:spcBef>
                      <a:spcPct val="0"/>
                    </a:spcBef>
                    <a:spcAft>
                      <a:spcPct val="0"/>
                    </a:spcAft>
                  </a:pPr>
                  <a:endParaRPr lang="zh-CN" altLang="en-US" sz="1600" b="1">
                    <a:solidFill>
                      <a:srgbClr val="FFFFFF"/>
                    </a:solidFill>
                    <a:latin typeface="Times New Roman" charset="0"/>
                    <a:ea typeface="ＭＳ Ｐゴシック" charset="0"/>
                    <a:cs typeface="ＭＳ Ｐゴシック" charset="0"/>
                  </a:endParaRPr>
                </a:p>
              </p:txBody>
            </p:sp>
            <p:sp>
              <p:nvSpPr>
                <p:cNvPr id="674861" name="Rectangle 38"/>
                <p:cNvSpPr>
                  <a:spLocks noChangeArrowheads="1"/>
                </p:cNvSpPr>
                <p:nvPr/>
              </p:nvSpPr>
              <p:spPr bwMode="auto">
                <a:xfrm>
                  <a:off x="0" y="1958"/>
                  <a:ext cx="669"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36" name="Group 39"/>
              <p:cNvGrpSpPr>
                <a:grpSpLocks/>
              </p:cNvGrpSpPr>
              <p:nvPr/>
            </p:nvGrpSpPr>
            <p:grpSpPr bwMode="auto">
              <a:xfrm>
                <a:off x="669" y="1958"/>
                <a:ext cx="950" cy="576"/>
                <a:chOff x="669" y="1958"/>
                <a:chExt cx="950" cy="576"/>
              </a:xfrm>
            </p:grpSpPr>
            <p:sp>
              <p:nvSpPr>
                <p:cNvPr id="674858" name="Rectangle 40"/>
                <p:cNvSpPr>
                  <a:spLocks noChangeArrowheads="1"/>
                </p:cNvSpPr>
                <p:nvPr/>
              </p:nvSpPr>
              <p:spPr bwMode="auto">
                <a:xfrm>
                  <a:off x="712" y="1958"/>
                  <a:ext cx="864"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1600" b="1" dirty="0">
                      <a:solidFill>
                        <a:srgbClr val="FFFFFF"/>
                      </a:solidFill>
                      <a:latin typeface="Arial" charset="0"/>
                      <a:ea typeface="ＭＳ Ｐゴシック" charset="0"/>
                      <a:cs typeface="ＭＳ Ｐゴシック" charset="0"/>
                    </a:rPr>
                    <a:t>罗马书 </a:t>
                  </a:r>
                  <a:r>
                    <a:rPr lang="en-US" altLang="zh-CN" sz="1600" b="1" dirty="0">
                      <a:solidFill>
                        <a:srgbClr val="FFFFFF"/>
                      </a:solidFill>
                      <a:latin typeface="Arial" charset="0"/>
                      <a:ea typeface="SimSun" charset="0"/>
                      <a:cs typeface="Arial" charset="0"/>
                    </a:rPr>
                    <a:t>3:24; 8:23</a:t>
                  </a:r>
                  <a:endParaRPr lang="en-US" altLang="zh-CN" sz="1600" b="1" dirty="0">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1600" b="1" dirty="0">
                    <a:solidFill>
                      <a:srgbClr val="FFFFFF"/>
                    </a:solidFill>
                    <a:latin typeface="Times New Roman" charset="0"/>
                    <a:ea typeface="ＭＳ Ｐゴシック" charset="0"/>
                    <a:cs typeface="ＭＳ Ｐゴシック" charset="0"/>
                  </a:endParaRPr>
                </a:p>
              </p:txBody>
            </p:sp>
            <p:sp>
              <p:nvSpPr>
                <p:cNvPr id="674859" name="Rectangle 41"/>
                <p:cNvSpPr>
                  <a:spLocks noChangeArrowheads="1"/>
                </p:cNvSpPr>
                <p:nvPr/>
              </p:nvSpPr>
              <p:spPr bwMode="auto">
                <a:xfrm>
                  <a:off x="669" y="1958"/>
                  <a:ext cx="950"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37" name="Group 42"/>
              <p:cNvGrpSpPr>
                <a:grpSpLocks/>
              </p:cNvGrpSpPr>
              <p:nvPr/>
            </p:nvGrpSpPr>
            <p:grpSpPr bwMode="auto">
              <a:xfrm>
                <a:off x="1619" y="1958"/>
                <a:ext cx="1634" cy="576"/>
                <a:chOff x="1619" y="1958"/>
                <a:chExt cx="1634" cy="576"/>
              </a:xfrm>
            </p:grpSpPr>
            <p:sp>
              <p:nvSpPr>
                <p:cNvPr id="674856" name="Rectangle 43"/>
                <p:cNvSpPr>
                  <a:spLocks noChangeArrowheads="1"/>
                </p:cNvSpPr>
                <p:nvPr/>
              </p:nvSpPr>
              <p:spPr bwMode="auto">
                <a:xfrm>
                  <a:off x="1662" y="1958"/>
                  <a:ext cx="154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耶稣基督为我们已经付上了代价所以我们得以自由。罪的工价就是死；耶稣正是为此付上代价。</a:t>
                  </a:r>
                  <a:r>
                    <a:rPr lang="en-US" altLang="zh-CN" sz="1600" b="1">
                      <a:solidFill>
                        <a:srgbClr val="FFFFFF"/>
                      </a:solidFill>
                      <a:latin typeface="Arial" charset="0"/>
                      <a:ea typeface="SimSun" charset="0"/>
                      <a:cs typeface="Arial" charset="0"/>
                    </a:rPr>
                    <a:t> </a:t>
                  </a:r>
                  <a:endParaRPr lang="en-US" altLang="zh-CN" sz="1600" b="1">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1600" b="1">
                    <a:solidFill>
                      <a:srgbClr val="FFFFFF"/>
                    </a:solidFill>
                    <a:latin typeface="Times New Roman" charset="0"/>
                    <a:ea typeface="ＭＳ Ｐゴシック" charset="0"/>
                    <a:cs typeface="ＭＳ Ｐゴシック" charset="0"/>
                  </a:endParaRPr>
                </a:p>
              </p:txBody>
            </p:sp>
            <p:sp>
              <p:nvSpPr>
                <p:cNvPr id="674857" name="Rectangle 44"/>
                <p:cNvSpPr>
                  <a:spLocks noChangeArrowheads="1"/>
                </p:cNvSpPr>
                <p:nvPr/>
              </p:nvSpPr>
              <p:spPr bwMode="auto">
                <a:xfrm>
                  <a:off x="1619" y="1958"/>
                  <a:ext cx="1634"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38" name="Group 45"/>
              <p:cNvGrpSpPr>
                <a:grpSpLocks/>
              </p:cNvGrpSpPr>
              <p:nvPr/>
            </p:nvGrpSpPr>
            <p:grpSpPr bwMode="auto">
              <a:xfrm>
                <a:off x="0" y="2534"/>
                <a:ext cx="669" cy="576"/>
                <a:chOff x="0" y="2534"/>
                <a:chExt cx="669" cy="576"/>
              </a:xfrm>
            </p:grpSpPr>
            <p:sp>
              <p:nvSpPr>
                <p:cNvPr id="674854" name="Rectangle 46"/>
                <p:cNvSpPr>
                  <a:spLocks noChangeArrowheads="1"/>
                </p:cNvSpPr>
                <p:nvPr/>
              </p:nvSpPr>
              <p:spPr bwMode="auto">
                <a:xfrm>
                  <a:off x="43" y="2534"/>
                  <a:ext cx="583"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成圣</a:t>
                  </a:r>
                  <a:endParaRPr lang="zh-CN" altLang="en-US" sz="1600" b="1">
                    <a:solidFill>
                      <a:srgbClr val="FFFFFF"/>
                    </a:solidFill>
                    <a:latin typeface="Times New Roman" charset="0"/>
                    <a:ea typeface="ＭＳ Ｐゴシック" charset="0"/>
                    <a:cs typeface="ＭＳ Ｐゴシック" charset="0"/>
                  </a:endParaRPr>
                </a:p>
                <a:p>
                  <a:pPr eaLnBrk="0" fontAlgn="base" hangingPunct="0">
                    <a:spcBef>
                      <a:spcPct val="0"/>
                    </a:spcBef>
                    <a:spcAft>
                      <a:spcPct val="0"/>
                    </a:spcAft>
                  </a:pPr>
                  <a:endParaRPr lang="zh-CN" altLang="en-US" sz="1600" b="1">
                    <a:solidFill>
                      <a:srgbClr val="FFFFFF"/>
                    </a:solidFill>
                    <a:latin typeface="Times New Roman" charset="0"/>
                    <a:ea typeface="ＭＳ Ｐゴシック" charset="0"/>
                    <a:cs typeface="ＭＳ Ｐゴシック" charset="0"/>
                  </a:endParaRPr>
                </a:p>
              </p:txBody>
            </p:sp>
            <p:sp>
              <p:nvSpPr>
                <p:cNvPr id="674855" name="Rectangle 47"/>
                <p:cNvSpPr>
                  <a:spLocks noChangeArrowheads="1"/>
                </p:cNvSpPr>
                <p:nvPr/>
              </p:nvSpPr>
              <p:spPr bwMode="auto">
                <a:xfrm>
                  <a:off x="0" y="2534"/>
                  <a:ext cx="669"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39" name="Group 48"/>
              <p:cNvGrpSpPr>
                <a:grpSpLocks/>
              </p:cNvGrpSpPr>
              <p:nvPr/>
            </p:nvGrpSpPr>
            <p:grpSpPr bwMode="auto">
              <a:xfrm>
                <a:off x="669" y="2534"/>
                <a:ext cx="950" cy="576"/>
                <a:chOff x="669" y="2534"/>
                <a:chExt cx="950" cy="576"/>
              </a:xfrm>
            </p:grpSpPr>
            <p:sp>
              <p:nvSpPr>
                <p:cNvPr id="674852" name="Rectangle 49"/>
                <p:cNvSpPr>
                  <a:spLocks noChangeArrowheads="1"/>
                </p:cNvSpPr>
                <p:nvPr/>
              </p:nvSpPr>
              <p:spPr bwMode="auto">
                <a:xfrm>
                  <a:off x="712" y="2534"/>
                  <a:ext cx="864"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ea typeface="SimSun" charset="0"/>
                      <a:cs typeface="Arial" charset="0"/>
                    </a:rPr>
                    <a:t>5:2; 15:16</a:t>
                  </a:r>
                  <a:endParaRPr lang="en-US" altLang="zh-CN" sz="1600" b="1">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1600" b="1">
                    <a:solidFill>
                      <a:srgbClr val="FFFFFF"/>
                    </a:solidFill>
                    <a:latin typeface="Times New Roman" charset="0"/>
                    <a:ea typeface="ＭＳ Ｐゴシック" charset="0"/>
                    <a:cs typeface="ＭＳ Ｐゴシック" charset="0"/>
                  </a:endParaRPr>
                </a:p>
              </p:txBody>
            </p:sp>
            <p:sp>
              <p:nvSpPr>
                <p:cNvPr id="674853" name="Rectangle 50"/>
                <p:cNvSpPr>
                  <a:spLocks noChangeArrowheads="1"/>
                </p:cNvSpPr>
                <p:nvPr/>
              </p:nvSpPr>
              <p:spPr bwMode="auto">
                <a:xfrm>
                  <a:off x="669" y="2534"/>
                  <a:ext cx="950"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40" name="Group 51"/>
              <p:cNvGrpSpPr>
                <a:grpSpLocks/>
              </p:cNvGrpSpPr>
              <p:nvPr/>
            </p:nvGrpSpPr>
            <p:grpSpPr bwMode="auto">
              <a:xfrm>
                <a:off x="1619" y="2534"/>
                <a:ext cx="1634" cy="576"/>
                <a:chOff x="1619" y="2534"/>
                <a:chExt cx="1634" cy="576"/>
              </a:xfrm>
            </p:grpSpPr>
            <p:sp>
              <p:nvSpPr>
                <p:cNvPr id="674850" name="Rectangle 52"/>
                <p:cNvSpPr>
                  <a:spLocks noChangeArrowheads="1"/>
                </p:cNvSpPr>
                <p:nvPr/>
              </p:nvSpPr>
              <p:spPr bwMode="auto">
                <a:xfrm>
                  <a:off x="1662" y="2534"/>
                  <a:ext cx="154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1600" b="1" dirty="0">
                      <a:solidFill>
                        <a:srgbClr val="FFFFFF"/>
                      </a:solidFill>
                      <a:latin typeface="Arial" charset="0"/>
                      <a:ea typeface="ＭＳ Ｐゴシック" charset="0"/>
                      <a:cs typeface="ＭＳ Ｐゴシック" charset="0"/>
                    </a:rPr>
                    <a:t>透过圣灵的工作我们越来越像耶稣基督。</a:t>
                  </a:r>
                  <a:r>
                    <a:rPr lang="en-US" altLang="zh-CN" sz="1600" b="1" dirty="0">
                      <a:solidFill>
                        <a:srgbClr val="FFFFFF"/>
                      </a:solidFill>
                      <a:latin typeface="Arial" charset="0"/>
                      <a:ea typeface="SimSun" charset="0"/>
                      <a:cs typeface="Arial" charset="0"/>
                    </a:rPr>
                    <a:t> </a:t>
                  </a:r>
                  <a:endParaRPr lang="en-US" altLang="zh-CN" sz="1600" b="1" dirty="0">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1600" b="1" dirty="0">
                    <a:solidFill>
                      <a:srgbClr val="FFFFFF"/>
                    </a:solidFill>
                    <a:latin typeface="Times New Roman" charset="0"/>
                    <a:ea typeface="ＭＳ Ｐゴシック" charset="0"/>
                    <a:cs typeface="ＭＳ Ｐゴシック" charset="0"/>
                  </a:endParaRPr>
                </a:p>
              </p:txBody>
            </p:sp>
            <p:sp>
              <p:nvSpPr>
                <p:cNvPr id="674851" name="Rectangle 53"/>
                <p:cNvSpPr>
                  <a:spLocks noChangeArrowheads="1"/>
                </p:cNvSpPr>
                <p:nvPr/>
              </p:nvSpPr>
              <p:spPr bwMode="auto">
                <a:xfrm>
                  <a:off x="1619" y="2534"/>
                  <a:ext cx="1634"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41" name="Group 54"/>
              <p:cNvGrpSpPr>
                <a:grpSpLocks/>
              </p:cNvGrpSpPr>
              <p:nvPr/>
            </p:nvGrpSpPr>
            <p:grpSpPr bwMode="auto">
              <a:xfrm>
                <a:off x="0" y="3110"/>
                <a:ext cx="669" cy="576"/>
                <a:chOff x="0" y="3110"/>
                <a:chExt cx="669" cy="576"/>
              </a:xfrm>
            </p:grpSpPr>
            <p:sp>
              <p:nvSpPr>
                <p:cNvPr id="674848" name="Rectangle 55"/>
                <p:cNvSpPr>
                  <a:spLocks noChangeArrowheads="1"/>
                </p:cNvSpPr>
                <p:nvPr/>
              </p:nvSpPr>
              <p:spPr bwMode="auto">
                <a:xfrm>
                  <a:off x="43" y="3110"/>
                  <a:ext cx="583"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得荣耀</a:t>
                  </a:r>
                  <a:endParaRPr lang="zh-CN" altLang="en-US" sz="1600" b="1">
                    <a:solidFill>
                      <a:srgbClr val="FFFFFF"/>
                    </a:solidFill>
                    <a:latin typeface="Times New Roman" charset="0"/>
                    <a:ea typeface="ＭＳ Ｐゴシック" charset="0"/>
                    <a:cs typeface="ＭＳ Ｐゴシック" charset="0"/>
                  </a:endParaRPr>
                </a:p>
                <a:p>
                  <a:pPr eaLnBrk="0" fontAlgn="base" hangingPunct="0">
                    <a:spcBef>
                      <a:spcPct val="0"/>
                    </a:spcBef>
                    <a:spcAft>
                      <a:spcPct val="0"/>
                    </a:spcAft>
                  </a:pPr>
                  <a:endParaRPr lang="zh-CN" altLang="en-US" sz="1600" b="1">
                    <a:solidFill>
                      <a:srgbClr val="FFFFFF"/>
                    </a:solidFill>
                    <a:latin typeface="Times New Roman" charset="0"/>
                    <a:ea typeface="ＭＳ Ｐゴシック" charset="0"/>
                    <a:cs typeface="ＭＳ Ｐゴシック" charset="0"/>
                  </a:endParaRPr>
                </a:p>
              </p:txBody>
            </p:sp>
            <p:sp>
              <p:nvSpPr>
                <p:cNvPr id="674849" name="Rectangle 56"/>
                <p:cNvSpPr>
                  <a:spLocks noChangeArrowheads="1"/>
                </p:cNvSpPr>
                <p:nvPr/>
              </p:nvSpPr>
              <p:spPr bwMode="auto">
                <a:xfrm>
                  <a:off x="0" y="3110"/>
                  <a:ext cx="669"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42" name="Group 57"/>
              <p:cNvGrpSpPr>
                <a:grpSpLocks/>
              </p:cNvGrpSpPr>
              <p:nvPr/>
            </p:nvGrpSpPr>
            <p:grpSpPr bwMode="auto">
              <a:xfrm>
                <a:off x="669" y="3110"/>
                <a:ext cx="950" cy="576"/>
                <a:chOff x="669" y="3110"/>
                <a:chExt cx="950" cy="576"/>
              </a:xfrm>
            </p:grpSpPr>
            <p:sp>
              <p:nvSpPr>
                <p:cNvPr id="674846" name="Rectangle 58"/>
                <p:cNvSpPr>
                  <a:spLocks noChangeArrowheads="1"/>
                </p:cNvSpPr>
                <p:nvPr/>
              </p:nvSpPr>
              <p:spPr bwMode="auto">
                <a:xfrm>
                  <a:off x="712" y="3110"/>
                  <a:ext cx="864"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罗马书 </a:t>
                  </a:r>
                  <a:r>
                    <a:rPr lang="en-US" altLang="zh-CN" sz="1600" b="1">
                      <a:solidFill>
                        <a:srgbClr val="FFFFFF"/>
                      </a:solidFill>
                      <a:latin typeface="Arial" charset="0"/>
                      <a:ea typeface="SimSun" charset="0"/>
                      <a:cs typeface="Arial" charset="0"/>
                    </a:rPr>
                    <a:t>8:18, 19, 30</a:t>
                  </a:r>
                  <a:endParaRPr lang="en-US" altLang="zh-CN" sz="1600" b="1">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1600" b="1">
                    <a:solidFill>
                      <a:srgbClr val="FFFFFF"/>
                    </a:solidFill>
                    <a:latin typeface="Times New Roman" charset="0"/>
                    <a:ea typeface="ＭＳ Ｐゴシック" charset="0"/>
                    <a:cs typeface="ＭＳ Ｐゴシック" charset="0"/>
                  </a:endParaRPr>
                </a:p>
              </p:txBody>
            </p:sp>
            <p:sp>
              <p:nvSpPr>
                <p:cNvPr id="674847" name="Rectangle 59"/>
                <p:cNvSpPr>
                  <a:spLocks noChangeArrowheads="1"/>
                </p:cNvSpPr>
                <p:nvPr/>
              </p:nvSpPr>
              <p:spPr bwMode="auto">
                <a:xfrm>
                  <a:off x="669" y="3110"/>
                  <a:ext cx="950"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nvGrpSpPr>
              <p:cNvPr id="674843" name="Group 60"/>
              <p:cNvGrpSpPr>
                <a:grpSpLocks/>
              </p:cNvGrpSpPr>
              <p:nvPr/>
            </p:nvGrpSpPr>
            <p:grpSpPr bwMode="auto">
              <a:xfrm>
                <a:off x="1619" y="3110"/>
                <a:ext cx="1634" cy="576"/>
                <a:chOff x="1619" y="3110"/>
                <a:chExt cx="1634" cy="576"/>
              </a:xfrm>
            </p:grpSpPr>
            <p:sp>
              <p:nvSpPr>
                <p:cNvPr id="674844" name="Rectangle 61"/>
                <p:cNvSpPr>
                  <a:spLocks noChangeArrowheads="1"/>
                </p:cNvSpPr>
                <p:nvPr/>
              </p:nvSpPr>
              <p:spPr bwMode="auto">
                <a:xfrm>
                  <a:off x="1662" y="3110"/>
                  <a:ext cx="154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1600" b="1">
                      <a:solidFill>
                        <a:srgbClr val="FFFFFF"/>
                      </a:solidFill>
                      <a:latin typeface="Arial" charset="0"/>
                      <a:ea typeface="ＭＳ Ｐゴシック" charset="0"/>
                      <a:cs typeface="ＭＳ Ｐゴシック" charset="0"/>
                    </a:rPr>
                    <a:t>信徒的最高境界就是死后他</a:t>
                  </a:r>
                  <a:r>
                    <a:rPr lang="en-US" altLang="zh-CN" sz="1600" b="1">
                      <a:solidFill>
                        <a:srgbClr val="FFFFFF"/>
                      </a:solidFill>
                      <a:latin typeface="Arial" charset="0"/>
                      <a:ea typeface="SimSun" charset="0"/>
                      <a:cs typeface="Arial" charset="0"/>
                    </a:rPr>
                    <a:t>/</a:t>
                  </a:r>
                  <a:r>
                    <a:rPr lang="zh-CN" altLang="en-US" sz="1600" b="1">
                      <a:solidFill>
                        <a:srgbClr val="FFFFFF"/>
                      </a:solidFill>
                      <a:latin typeface="Arial" charset="0"/>
                      <a:ea typeface="ＭＳ Ｐゴシック" charset="0"/>
                      <a:cs typeface="ＭＳ Ｐゴシック" charset="0"/>
                    </a:rPr>
                    <a:t>她变得像基督一样</a:t>
                  </a:r>
                  <a:r>
                    <a:rPr lang="en-US" altLang="zh-CN" sz="1600" b="1">
                      <a:solidFill>
                        <a:srgbClr val="FFFFFF"/>
                      </a:solidFill>
                      <a:latin typeface="Arial" charset="0"/>
                      <a:ea typeface="SimSun" charset="0"/>
                      <a:cs typeface="Arial" charset="0"/>
                    </a:rPr>
                    <a:t> (</a:t>
                  </a:r>
                  <a:r>
                    <a:rPr lang="zh-CN" altLang="en-US" sz="1600" b="1">
                      <a:solidFill>
                        <a:srgbClr val="FFFFFF"/>
                      </a:solidFill>
                      <a:latin typeface="Arial" charset="0"/>
                      <a:ea typeface="ＭＳ Ｐゴシック" charset="0"/>
                      <a:cs typeface="ＭＳ Ｐゴシック" charset="0"/>
                    </a:rPr>
                    <a:t>约一</a:t>
                  </a:r>
                  <a:r>
                    <a:rPr lang="en-US" altLang="zh-CN" sz="1600" b="1">
                      <a:solidFill>
                        <a:srgbClr val="FFFFFF"/>
                      </a:solidFill>
                      <a:latin typeface="Arial" charset="0"/>
                      <a:ea typeface="SimSun" charset="0"/>
                      <a:cs typeface="Arial" charset="0"/>
                    </a:rPr>
                    <a:t> 3:2).</a:t>
                  </a:r>
                  <a:endParaRPr lang="en-US" altLang="zh-CN" sz="1600" b="1">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1600" b="1">
                    <a:solidFill>
                      <a:srgbClr val="FFFFFF"/>
                    </a:solidFill>
                    <a:latin typeface="Times New Roman" charset="0"/>
                    <a:ea typeface="ＭＳ Ｐゴシック" charset="0"/>
                    <a:cs typeface="ＭＳ Ｐゴシック" charset="0"/>
                  </a:endParaRPr>
                </a:p>
              </p:txBody>
            </p:sp>
            <p:sp>
              <p:nvSpPr>
                <p:cNvPr id="674845" name="Rectangle 62"/>
                <p:cNvSpPr>
                  <a:spLocks noChangeArrowheads="1"/>
                </p:cNvSpPr>
                <p:nvPr/>
              </p:nvSpPr>
              <p:spPr bwMode="auto">
                <a:xfrm>
                  <a:off x="1619" y="3110"/>
                  <a:ext cx="1634"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grpSp>
        <p:sp>
          <p:nvSpPr>
            <p:cNvPr id="674824" name="Rectangle 63"/>
            <p:cNvSpPr>
              <a:spLocks noChangeArrowheads="1"/>
            </p:cNvSpPr>
            <p:nvPr/>
          </p:nvSpPr>
          <p:spPr bwMode="auto">
            <a:xfrm>
              <a:off x="-3" y="-3"/>
              <a:ext cx="3259" cy="3692"/>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2400">
                <a:solidFill>
                  <a:srgbClr val="FFFFFF"/>
                </a:solidFill>
                <a:latin typeface="Times New Roman" charset="0"/>
                <a:ea typeface="ＭＳ Ｐゴシック" charset="0"/>
                <a:cs typeface="ＭＳ Ｐゴシック" charset="0"/>
              </a:endParaRPr>
            </a:p>
          </p:txBody>
        </p:sp>
      </p:grpSp>
      <p:pic>
        <p:nvPicPr>
          <p:cNvPr id="674819" name="Picture 64" descr="PE01984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61950"/>
            <a:ext cx="1828800" cy="1223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4820" name="Text Box 65"/>
          <p:cNvSpPr txBox="1">
            <a:spLocks noChangeArrowheads="1"/>
          </p:cNvSpPr>
          <p:nvPr/>
        </p:nvSpPr>
        <p:spPr bwMode="auto">
          <a:xfrm>
            <a:off x="8256588" y="76200"/>
            <a:ext cx="811212"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en-US" altLang="zh-CN" sz="2400" b="1" dirty="0">
                <a:solidFill>
                  <a:srgbClr val="000000"/>
                </a:solidFill>
                <a:ea typeface="ＭＳ Ｐゴシック" charset="0"/>
                <a:cs typeface="ＭＳ Ｐゴシック" charset="0"/>
              </a:rPr>
              <a:t>155h</a:t>
            </a:r>
          </a:p>
        </p:txBody>
      </p:sp>
      <p:sp>
        <p:nvSpPr>
          <p:cNvPr id="674821" name="Rectangle 66"/>
          <p:cNvSpPr>
            <a:spLocks noGrp="1" noChangeArrowheads="1"/>
          </p:cNvSpPr>
          <p:nvPr>
            <p:ph type="title" idx="4294967295"/>
          </p:nvPr>
        </p:nvSpPr>
        <p:spPr>
          <a:xfrm>
            <a:off x="2133600" y="914400"/>
            <a:ext cx="7010400" cy="685800"/>
          </a:xfrm>
        </p:spPr>
        <p:txBody>
          <a:bodyPr/>
          <a:lstStyle/>
          <a:p>
            <a:pPr algn="ctr" eaLnBrk="1" hangingPunct="1"/>
            <a:r>
              <a:rPr lang="zh-CN" altLang="en-US" sz="3100">
                <a:solidFill>
                  <a:srgbClr val="FFFFFF"/>
                </a:solidFill>
                <a:latin typeface="Arial" charset="0"/>
                <a:ea typeface="ＭＳ Ｐゴシック" charset="0"/>
                <a:cs typeface="ＭＳ Ｐゴシック" charset="0"/>
              </a:rPr>
              <a:t>罗马书中的神学术语</a:t>
            </a:r>
          </a:p>
        </p:txBody>
      </p:sp>
      <p:sp>
        <p:nvSpPr>
          <p:cNvPr id="674822" name="Oval 67"/>
          <p:cNvSpPr>
            <a:spLocks noChangeArrowheads="1"/>
          </p:cNvSpPr>
          <p:nvPr/>
        </p:nvSpPr>
        <p:spPr bwMode="auto">
          <a:xfrm>
            <a:off x="76200" y="5029200"/>
            <a:ext cx="2133600" cy="1143000"/>
          </a:xfrm>
          <a:prstGeom prst="ellipse">
            <a:avLst/>
          </a:prstGeom>
          <a:noFill/>
          <a:ln w="76200">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zh-CN" altLang="en-US" sz="2400">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73897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LOGOFF.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12" y="-99392"/>
            <a:ext cx="9217024" cy="7056784"/>
          </a:xfrm>
          <a:prstGeom prst="rect">
            <a:avLst/>
          </a:prstGeom>
        </p:spPr>
      </p:pic>
      <p:sp>
        <p:nvSpPr>
          <p:cNvPr id="10" name="Rectangle 5"/>
          <p:cNvSpPr>
            <a:spLocks noChangeArrowheads="1"/>
          </p:cNvSpPr>
          <p:nvPr/>
        </p:nvSpPr>
        <p:spPr bwMode="auto">
          <a:xfrm>
            <a:off x="29925" y="5301208"/>
            <a:ext cx="9144000" cy="61118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algn="ctr" fontAlgn="base">
              <a:spcBef>
                <a:spcPct val="0"/>
              </a:spcBef>
              <a:spcAft>
                <a:spcPct val="0"/>
              </a:spcAft>
            </a:pPr>
            <a:r>
              <a:rPr lang="zh-CN" altLang="en-US" sz="3200" b="1" dirty="0">
                <a:solidFill>
                  <a:srgbClr val="800000"/>
                </a:solidFill>
                <a:ea typeface="ＭＳ Ｐゴシック" pitchFamily="-111" charset="-128"/>
                <a:cs typeface="ＭＳ Ｐゴシック" pitchFamily="-111" charset="-128"/>
              </a:rPr>
              <a:t>罗马书</a:t>
            </a:r>
            <a:r>
              <a:rPr lang="en-US" sz="3200" b="1" dirty="0">
                <a:solidFill>
                  <a:srgbClr val="800000"/>
                </a:solidFill>
                <a:ea typeface="ＭＳ Ｐゴシック" pitchFamily="-111" charset="-128"/>
                <a:cs typeface="ＭＳ Ｐゴシック" pitchFamily="-111" charset="-128"/>
              </a:rPr>
              <a:t> 8:38-39 (</a:t>
            </a:r>
            <a:r>
              <a:rPr lang="en-US" altLang="zh-CN" sz="3200" b="1" dirty="0">
                <a:solidFill>
                  <a:srgbClr val="800000"/>
                </a:solidFill>
                <a:ea typeface="ＭＳ Ｐゴシック" pitchFamily="-111" charset="-128"/>
                <a:cs typeface="ＭＳ Ｐゴシック" pitchFamily="-111" charset="-128"/>
              </a:rPr>
              <a:t>CNVS</a:t>
            </a:r>
            <a:r>
              <a:rPr lang="en-US" sz="3200" b="1" dirty="0">
                <a:solidFill>
                  <a:srgbClr val="800000"/>
                </a:solidFill>
                <a:ea typeface="ＭＳ Ｐゴシック" pitchFamily="-111" charset="-128"/>
                <a:cs typeface="ＭＳ Ｐゴシック" pitchFamily="-111" charset="-128"/>
              </a:rPr>
              <a:t>) </a:t>
            </a:r>
          </a:p>
        </p:txBody>
      </p:sp>
      <p:sp>
        <p:nvSpPr>
          <p:cNvPr id="378883" name="Rectangle 3"/>
          <p:cNvSpPr>
            <a:spLocks noGrp="1" noChangeArrowheads="1"/>
          </p:cNvSpPr>
          <p:nvPr>
            <p:ph type="title"/>
          </p:nvPr>
        </p:nvSpPr>
        <p:spPr>
          <a:xfrm>
            <a:off x="467544" y="836712"/>
            <a:ext cx="7848872" cy="4680520"/>
          </a:xfrm>
          <a:effectLst/>
        </p:spPr>
        <p:txBody>
          <a:bodyPr/>
          <a:lstStyle/>
          <a:p>
            <a:pPr eaLnBrk="1" hangingPunct="1">
              <a:defRPr/>
            </a:pPr>
            <a:r>
              <a:rPr lang="en-US" sz="3200" b="1" dirty="0">
                <a:solidFill>
                  <a:srgbClr val="800000"/>
                </a:solidFill>
                <a:effectLst/>
              </a:rPr>
              <a:t>"</a:t>
            </a:r>
            <a:r>
              <a:rPr lang="zh-CN" altLang="en-US" sz="3600" b="1" dirty="0">
                <a:solidFill>
                  <a:srgbClr val="800000"/>
                </a:solidFill>
                <a:effectLst/>
              </a:rPr>
              <a:t>因为我深信：无论是死、是生，是天使、是掌权的，是现在的事，是将来的事，是有能力的，</a:t>
            </a:r>
            <a:r>
              <a:rPr lang="en-US" altLang="zh-CN" sz="3600" b="1" dirty="0">
                <a:solidFill>
                  <a:srgbClr val="800000"/>
                </a:solidFill>
                <a:effectLst/>
              </a:rPr>
              <a:t> </a:t>
            </a:r>
            <a:r>
              <a:rPr lang="zh-CN" altLang="en-US" sz="3600" b="1" dirty="0">
                <a:solidFill>
                  <a:srgbClr val="800000"/>
                </a:solidFill>
                <a:effectLst/>
              </a:rPr>
              <a:t>是高天的、是深渊的，或是任何别的被造之物，都不能叫我们与　神的爱隔绝，这爱是在我们的主耶稣基督里的。</a:t>
            </a:r>
            <a:r>
              <a:rPr lang="en-US" sz="3200" b="1" dirty="0">
                <a:solidFill>
                  <a:srgbClr val="800000"/>
                </a:solidFill>
                <a:effectLst/>
              </a:rPr>
              <a:t>"</a:t>
            </a:r>
            <a:endParaRPr lang="en-US" sz="4000" b="1" dirty="0">
              <a:solidFill>
                <a:srgbClr val="800000"/>
              </a:solidFill>
              <a:effectLst/>
              <a:ea typeface="ＭＳ Ｐゴシック" charset="-128"/>
              <a:cs typeface="ＭＳ Ｐゴシック" charset="-128"/>
            </a:endParaRPr>
          </a:p>
        </p:txBody>
      </p:sp>
    </p:spTree>
    <p:extLst>
      <p:ext uri="{BB962C8B-B14F-4D97-AF65-F5344CB8AC3E}">
        <p14:creationId xmlns:p14="http://schemas.microsoft.com/office/powerpoint/2010/main" val="185326270"/>
      </p:ext>
    </p:extLst>
  </p:cSld>
  <p:clrMapOvr>
    <a:overrideClrMapping bg1="dk2" tx1="lt1" bg2="dk1" tx2="lt2" accent1="accent1" accent2="accent2" accent3="accent3" accent4="accent4" accent5="accent5" accent6="accent6" hlink="hlink" folHlink="folHlink"/>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Title 1"/>
          <p:cNvSpPr>
            <a:spLocks noGrp="1"/>
          </p:cNvSpPr>
          <p:nvPr>
            <p:ph type="title"/>
          </p:nvPr>
        </p:nvSpPr>
        <p:spPr/>
        <p:txBody>
          <a:bodyPr/>
          <a:lstStyle/>
          <a:p>
            <a:endParaRPr lang="en-GB" altLang="zh-CN">
              <a:latin typeface="Arial" charset="0"/>
              <a:ea typeface="ＭＳ Ｐゴシック" charset="0"/>
              <a:cs typeface="ＭＳ Ｐゴシック" charset="0"/>
            </a:endParaRPr>
          </a:p>
        </p:txBody>
      </p:sp>
      <p:sp>
        <p:nvSpPr>
          <p:cNvPr id="556034" name="Text Placeholder 2"/>
          <p:cNvSpPr>
            <a:spLocks noGrp="1"/>
          </p:cNvSpPr>
          <p:nvPr>
            <p:ph type="body" sz="half" idx="1"/>
          </p:nvPr>
        </p:nvSpPr>
        <p:spPr/>
        <p:txBody>
          <a:bodyPr/>
          <a:lstStyle/>
          <a:p>
            <a:endParaRPr lang="en-GB" altLang="zh-CN">
              <a:latin typeface="Arial" charset="0"/>
              <a:ea typeface="ＭＳ Ｐゴシック" charset="0"/>
              <a:cs typeface="ＭＳ Ｐゴシック" charset="0"/>
            </a:endParaRPr>
          </a:p>
        </p:txBody>
      </p:sp>
      <p:sp>
        <p:nvSpPr>
          <p:cNvPr id="556035" name="ClipArt Placeholder 3"/>
          <p:cNvSpPr>
            <a:spLocks noGrp="1" noTextEdit="1"/>
          </p:cNvSpPr>
          <p:nvPr>
            <p:ph type="clipArt" sz="half" idx="2"/>
          </p:nvPr>
        </p:nvSpPr>
        <p:spPr/>
        <p:txBody>
          <a:bodyPr/>
          <a:lstStyle/>
          <a:p>
            <a:endParaRPr lang="en-US"/>
          </a:p>
        </p:txBody>
      </p:sp>
      <p:sp>
        <p:nvSpPr>
          <p:cNvPr id="556036" name="Rectangle 5"/>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wrap="none"/>
          <a:lstStyle/>
          <a:p>
            <a:pPr fontAlgn="base">
              <a:spcBef>
                <a:spcPct val="0"/>
              </a:spcBef>
              <a:spcAft>
                <a:spcPct val="0"/>
              </a:spcAft>
            </a:pPr>
            <a:endParaRPr lang="en-GB" altLang="zh-CN" sz="2400">
              <a:solidFill>
                <a:srgbClr val="FFFFFF"/>
              </a:solidFill>
              <a:latin typeface="Times New Roman" charset="0"/>
              <a:ea typeface="SimSun" charset="0"/>
            </a:endParaRPr>
          </a:p>
        </p:txBody>
      </p:sp>
      <p:sp>
        <p:nvSpPr>
          <p:cNvPr id="556037" name="Freeform 3"/>
          <p:cNvSpPr>
            <a:spLocks/>
          </p:cNvSpPr>
          <p:nvPr/>
        </p:nvSpPr>
        <p:spPr bwMode="auto">
          <a:xfrm>
            <a:off x="1722438" y="0"/>
            <a:ext cx="56975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2"/>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3600">
              <a:solidFill>
                <a:srgbClr val="000066"/>
              </a:solidFill>
              <a:latin typeface="Times New Roman" charset="0"/>
              <a:ea typeface="SimSun" charset="0"/>
            </a:endParaRPr>
          </a:p>
        </p:txBody>
      </p:sp>
      <p:sp>
        <p:nvSpPr>
          <p:cNvPr id="556038" name="Rectangle 2"/>
          <p:cNvSpPr txBox="1">
            <a:spLocks noChangeArrowheads="1"/>
          </p:cNvSpPr>
          <p:nvPr/>
        </p:nvSpPr>
        <p:spPr bwMode="auto">
          <a:xfrm>
            <a:off x="1676400" y="0"/>
            <a:ext cx="5791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zh-CN" altLang="en-US" sz="3200">
                <a:solidFill>
                  <a:srgbClr val="000066"/>
                </a:solidFill>
              </a:rPr>
              <a:t>建立在圣经的基础上</a:t>
            </a:r>
            <a:br>
              <a:rPr lang="zh-CN" altLang="en-US" sz="3200">
                <a:solidFill>
                  <a:srgbClr val="000066"/>
                </a:solidFill>
              </a:rPr>
            </a:br>
            <a:r>
              <a:rPr lang="zh-CN" altLang="en-US" sz="3200">
                <a:solidFill>
                  <a:srgbClr val="000066"/>
                </a:solidFill>
              </a:rPr>
              <a:t>罗马书 </a:t>
            </a:r>
            <a:r>
              <a:rPr lang="en-US" altLang="zh-CN" sz="3200">
                <a:solidFill>
                  <a:srgbClr val="000066"/>
                </a:solidFill>
              </a:rPr>
              <a:t>5:12-21</a:t>
            </a:r>
            <a:endParaRPr lang="zh-CN" altLang="en-US" sz="3200">
              <a:solidFill>
                <a:srgbClr val="000066"/>
              </a:solidFill>
            </a:endParaRPr>
          </a:p>
        </p:txBody>
      </p:sp>
    </p:spTree>
    <p:extLst>
      <p:ext uri="{BB962C8B-B14F-4D97-AF65-F5344CB8AC3E}">
        <p14:creationId xmlns:p14="http://schemas.microsoft.com/office/powerpoint/2010/main" val="237238788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59419023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Title 1"/>
          <p:cNvSpPr>
            <a:spLocks noGrp="1"/>
          </p:cNvSpPr>
          <p:nvPr>
            <p:ph type="title"/>
          </p:nvPr>
        </p:nvSpPr>
        <p:spPr/>
        <p:txBody>
          <a:bodyPr/>
          <a:lstStyle/>
          <a:p>
            <a:endParaRPr lang="en-GB" altLang="zh-CN">
              <a:latin typeface="Arial" charset="0"/>
              <a:ea typeface="ＭＳ Ｐゴシック" charset="0"/>
              <a:cs typeface="ＭＳ Ｐゴシック" charset="0"/>
            </a:endParaRPr>
          </a:p>
        </p:txBody>
      </p:sp>
      <p:sp>
        <p:nvSpPr>
          <p:cNvPr id="557058" name="Text Placeholder 2"/>
          <p:cNvSpPr>
            <a:spLocks noGrp="1"/>
          </p:cNvSpPr>
          <p:nvPr>
            <p:ph type="body" sz="half" idx="1"/>
          </p:nvPr>
        </p:nvSpPr>
        <p:spPr/>
        <p:txBody>
          <a:bodyPr/>
          <a:lstStyle/>
          <a:p>
            <a:endParaRPr lang="en-GB" altLang="zh-CN">
              <a:latin typeface="Arial" charset="0"/>
              <a:ea typeface="ＭＳ Ｐゴシック" charset="0"/>
              <a:cs typeface="ＭＳ Ｐゴシック" charset="0"/>
            </a:endParaRPr>
          </a:p>
        </p:txBody>
      </p:sp>
      <p:sp>
        <p:nvSpPr>
          <p:cNvPr id="557059" name="ClipArt Placeholder 3"/>
          <p:cNvSpPr>
            <a:spLocks noGrp="1" noTextEdit="1"/>
          </p:cNvSpPr>
          <p:nvPr>
            <p:ph type="clipArt" sz="half" idx="2"/>
          </p:nvPr>
        </p:nvSpPr>
        <p:spPr/>
        <p:txBody>
          <a:bodyPr/>
          <a:lstStyle/>
          <a:p>
            <a:endParaRPr lang="en-US"/>
          </a:p>
        </p:txBody>
      </p:sp>
      <p:sp>
        <p:nvSpPr>
          <p:cNvPr id="557060" name="Rectangle 4"/>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wrap="none"/>
          <a:lstStyle/>
          <a:p>
            <a:pPr fontAlgn="base">
              <a:spcBef>
                <a:spcPct val="0"/>
              </a:spcBef>
              <a:spcAft>
                <a:spcPct val="0"/>
              </a:spcAft>
            </a:pPr>
            <a:endParaRPr lang="en-GB" altLang="zh-CN" sz="2400">
              <a:solidFill>
                <a:srgbClr val="FFFFFF"/>
              </a:solidFill>
              <a:latin typeface="Times New Roman" charset="0"/>
              <a:ea typeface="SimSun" charset="0"/>
            </a:endParaRPr>
          </a:p>
        </p:txBody>
      </p:sp>
      <p:sp>
        <p:nvSpPr>
          <p:cNvPr id="557061" name="Freeform 3"/>
          <p:cNvSpPr>
            <a:spLocks/>
          </p:cNvSpPr>
          <p:nvPr/>
        </p:nvSpPr>
        <p:spPr bwMode="auto">
          <a:xfrm>
            <a:off x="1882775" y="0"/>
            <a:ext cx="5376863"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2"/>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3600">
              <a:solidFill>
                <a:srgbClr val="000066"/>
              </a:solidFill>
              <a:latin typeface="Times New Roman" charset="0"/>
              <a:ea typeface="SimSun" charset="0"/>
            </a:endParaRPr>
          </a:p>
        </p:txBody>
      </p:sp>
    </p:spTree>
    <p:extLst>
      <p:ext uri="{BB962C8B-B14F-4D97-AF65-F5344CB8AC3E}">
        <p14:creationId xmlns:p14="http://schemas.microsoft.com/office/powerpoint/2010/main" val="33753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3664568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5"/>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wrap="none"/>
          <a:lstStyle/>
          <a:p>
            <a:pPr fontAlgn="base">
              <a:spcBef>
                <a:spcPct val="0"/>
              </a:spcBef>
              <a:spcAft>
                <a:spcPct val="0"/>
              </a:spcAft>
            </a:pPr>
            <a:endParaRPr lang="en-GB" altLang="zh-CN" sz="2400">
              <a:solidFill>
                <a:srgbClr val="FFFFFF"/>
              </a:solidFill>
              <a:latin typeface="Times New Roman" charset="0"/>
              <a:ea typeface="SimSun" charset="0"/>
            </a:endParaRPr>
          </a:p>
        </p:txBody>
      </p:sp>
      <p:sp>
        <p:nvSpPr>
          <p:cNvPr id="558082" name="Title 1"/>
          <p:cNvSpPr>
            <a:spLocks noGrp="1"/>
          </p:cNvSpPr>
          <p:nvPr>
            <p:ph type="title"/>
          </p:nvPr>
        </p:nvSpPr>
        <p:spPr/>
        <p:txBody>
          <a:bodyPr/>
          <a:lstStyle/>
          <a:p>
            <a:endParaRPr lang="en-GB" altLang="zh-CN">
              <a:latin typeface="Arial" charset="0"/>
              <a:ea typeface="ＭＳ Ｐゴシック" charset="0"/>
              <a:cs typeface="ＭＳ Ｐゴシック" charset="0"/>
            </a:endParaRPr>
          </a:p>
        </p:txBody>
      </p:sp>
      <p:sp>
        <p:nvSpPr>
          <p:cNvPr id="558083" name="Text Placeholder 2"/>
          <p:cNvSpPr>
            <a:spLocks noGrp="1"/>
          </p:cNvSpPr>
          <p:nvPr>
            <p:ph type="body" sz="half" idx="1"/>
          </p:nvPr>
        </p:nvSpPr>
        <p:spPr/>
        <p:txBody>
          <a:bodyPr/>
          <a:lstStyle/>
          <a:p>
            <a:endParaRPr lang="en-GB" altLang="zh-CN">
              <a:latin typeface="Arial" charset="0"/>
              <a:ea typeface="ＭＳ Ｐゴシック" charset="0"/>
              <a:cs typeface="ＭＳ Ｐゴシック" charset="0"/>
            </a:endParaRPr>
          </a:p>
        </p:txBody>
      </p:sp>
      <p:sp>
        <p:nvSpPr>
          <p:cNvPr id="558084" name="ClipArt Placeholder 3"/>
          <p:cNvSpPr>
            <a:spLocks noGrp="1" noTextEdit="1"/>
          </p:cNvSpPr>
          <p:nvPr>
            <p:ph type="clipArt" sz="half" idx="2"/>
          </p:nvPr>
        </p:nvSpPr>
        <p:spPr/>
        <p:txBody>
          <a:bodyPr/>
          <a:lstStyle/>
          <a:p>
            <a:endParaRPr lang="en-US"/>
          </a:p>
        </p:txBody>
      </p:sp>
      <p:sp>
        <p:nvSpPr>
          <p:cNvPr id="558085" name="Freeform 3"/>
          <p:cNvSpPr>
            <a:spLocks/>
          </p:cNvSpPr>
          <p:nvPr/>
        </p:nvSpPr>
        <p:spPr bwMode="auto">
          <a:xfrm>
            <a:off x="1830388" y="0"/>
            <a:ext cx="54816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2"/>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3600">
              <a:solidFill>
                <a:srgbClr val="000066"/>
              </a:solidFill>
              <a:latin typeface="Times New Roman" charset="0"/>
              <a:ea typeface="SimSun" charset="0"/>
            </a:endParaRPr>
          </a:p>
        </p:txBody>
      </p:sp>
    </p:spTree>
    <p:extLst>
      <p:ext uri="{BB962C8B-B14F-4D97-AF65-F5344CB8AC3E}">
        <p14:creationId xmlns:p14="http://schemas.microsoft.com/office/powerpoint/2010/main" val="1085930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Title 1"/>
          <p:cNvSpPr>
            <a:spLocks noGrp="1"/>
          </p:cNvSpPr>
          <p:nvPr>
            <p:ph type="title"/>
          </p:nvPr>
        </p:nvSpPr>
        <p:spPr/>
        <p:txBody>
          <a:bodyPr/>
          <a:lstStyle/>
          <a:p>
            <a:endParaRPr lang="en-GB" altLang="zh-CN">
              <a:latin typeface="Arial" charset="0"/>
              <a:ea typeface="ＭＳ Ｐゴシック" charset="0"/>
              <a:cs typeface="ＭＳ Ｐゴシック" charset="0"/>
            </a:endParaRPr>
          </a:p>
        </p:txBody>
      </p:sp>
      <p:sp>
        <p:nvSpPr>
          <p:cNvPr id="559106" name="Text Placeholder 2"/>
          <p:cNvSpPr>
            <a:spLocks noGrp="1"/>
          </p:cNvSpPr>
          <p:nvPr>
            <p:ph type="body" sz="half" idx="1"/>
          </p:nvPr>
        </p:nvSpPr>
        <p:spPr/>
        <p:txBody>
          <a:bodyPr/>
          <a:lstStyle/>
          <a:p>
            <a:endParaRPr lang="en-GB" altLang="zh-CN">
              <a:latin typeface="Arial" charset="0"/>
              <a:ea typeface="ＭＳ Ｐゴシック" charset="0"/>
              <a:cs typeface="ＭＳ Ｐゴシック" charset="0"/>
            </a:endParaRPr>
          </a:p>
        </p:txBody>
      </p:sp>
      <p:sp>
        <p:nvSpPr>
          <p:cNvPr id="559107" name="ClipArt Placeholder 3"/>
          <p:cNvSpPr>
            <a:spLocks noGrp="1" noTextEdit="1"/>
          </p:cNvSpPr>
          <p:nvPr>
            <p:ph type="clipArt" sz="half" idx="2"/>
          </p:nvPr>
        </p:nvSpPr>
        <p:spPr/>
        <p:txBody>
          <a:bodyPr/>
          <a:lstStyle/>
          <a:p>
            <a:endParaRPr lang="en-US"/>
          </a:p>
        </p:txBody>
      </p:sp>
      <p:sp>
        <p:nvSpPr>
          <p:cNvPr id="5" name="Rectangle 4"/>
          <p:cNvSpPr>
            <a:spLocks noChangeArrowheads="1"/>
          </p:cNvSpPr>
          <p:nvPr/>
        </p:nvSpPr>
        <p:spPr bwMode="auto">
          <a:xfrm>
            <a:off x="0" y="0"/>
            <a:ext cx="9144000" cy="6858000"/>
          </a:xfrm>
          <a:prstGeom prst="rect">
            <a:avLst/>
          </a:prstGeom>
          <a:solidFill>
            <a:schemeClr val="bg1">
              <a:lumMod val="75000"/>
            </a:schemeClr>
          </a:solidFill>
          <a:ln w="9525">
            <a:noFill/>
            <a:miter lim="800000"/>
            <a:headEnd/>
            <a:tailEnd/>
          </a:ln>
        </p:spPr>
        <p:txBody>
          <a:bodyPr wrap="none" anchor="ctr"/>
          <a:lstStyle/>
          <a:p>
            <a:pPr eaLnBrk="0" fontAlgn="base" hangingPunct="0">
              <a:spcBef>
                <a:spcPct val="0"/>
              </a:spcBef>
              <a:spcAft>
                <a:spcPct val="0"/>
              </a:spcAft>
              <a:defRPr/>
            </a:pPr>
            <a:endParaRPr lang="en-US" sz="3600">
              <a:solidFill>
                <a:srgbClr val="000000"/>
              </a:solidFill>
              <a:ea typeface="SimSun" pitchFamily="2" charset="-122"/>
              <a:cs typeface="SimSun" pitchFamily="2" charset="-122"/>
            </a:endParaRPr>
          </a:p>
        </p:txBody>
      </p:sp>
      <p:sp>
        <p:nvSpPr>
          <p:cNvPr id="6" name="AutoShape 5" descr="White marble"/>
          <p:cNvSpPr>
            <a:spLocks noChangeArrowheads="1"/>
          </p:cNvSpPr>
          <p:nvPr/>
        </p:nvSpPr>
        <p:spPr bwMode="auto">
          <a:xfrm>
            <a:off x="838200" y="5195888"/>
            <a:ext cx="3048000" cy="10668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blurRad="63500" dist="38099" dir="2700000" algn="ctr" rotWithShape="0">
              <a:srgbClr val="000000">
                <a:alpha val="74997"/>
              </a:srgbClr>
            </a:outerShdw>
          </a:effectLst>
        </p:spPr>
        <p:txBody>
          <a:bodyPr wrap="none" anchor="ctr"/>
          <a:lstStyle/>
          <a:p>
            <a:pPr algn="ctr" eaLnBrk="0" fontAlgn="base" hangingPunct="0">
              <a:spcBef>
                <a:spcPct val="0"/>
              </a:spcBef>
              <a:spcAft>
                <a:spcPct val="0"/>
              </a:spcAft>
              <a:defRPr/>
            </a:pPr>
            <a:r>
              <a:rPr lang="zh-TW" altLang="en-US" sz="4000" b="1">
                <a:solidFill>
                  <a:srgbClr val="000000"/>
                </a:solidFill>
                <a:ea typeface="SimSun" charset="0"/>
              </a:rPr>
              <a:t>创世纪</a:t>
            </a:r>
            <a:endParaRPr lang="en-US" sz="4000" b="1">
              <a:solidFill>
                <a:srgbClr val="000000"/>
              </a:solidFill>
              <a:ea typeface="SimSun" charset="0"/>
            </a:endParaRPr>
          </a:p>
        </p:txBody>
      </p:sp>
      <p:sp>
        <p:nvSpPr>
          <p:cNvPr id="7" name="AutoShape 6" descr="White marble"/>
          <p:cNvSpPr>
            <a:spLocks noChangeArrowheads="1"/>
          </p:cNvSpPr>
          <p:nvPr/>
        </p:nvSpPr>
        <p:spPr bwMode="auto">
          <a:xfrm>
            <a:off x="838200" y="3290888"/>
            <a:ext cx="3048000" cy="19050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blurRad="63500" dist="38099" dir="2700000" algn="ctr" rotWithShape="0">
              <a:srgbClr val="000000">
                <a:alpha val="74997"/>
              </a:srgbClr>
            </a:outerShdw>
          </a:effectLst>
        </p:spPr>
        <p:txBody>
          <a:bodyPr wrap="none" anchor="ctr"/>
          <a:lstStyle/>
          <a:p>
            <a:pPr algn="ctr" eaLnBrk="0" fontAlgn="base" hangingPunct="0">
              <a:spcBef>
                <a:spcPct val="0"/>
              </a:spcBef>
              <a:spcAft>
                <a:spcPct val="0"/>
              </a:spcAft>
              <a:defRPr/>
            </a:pPr>
            <a:r>
              <a:rPr lang="zh-TW" altLang="en-US" sz="3600" b="1">
                <a:solidFill>
                  <a:srgbClr val="000000"/>
                </a:solidFill>
                <a:effectLst>
                  <a:outerShdw blurRad="38100" dist="38100" dir="2700000" algn="tl">
                    <a:srgbClr val="DDDDDD"/>
                  </a:outerShdw>
                </a:effectLst>
                <a:latin typeface="Arial Narrow Bold" charset="0"/>
                <a:ea typeface="SimSun" charset="0"/>
              </a:rPr>
              <a:t>教义</a:t>
            </a:r>
            <a:endParaRPr lang="en-US" sz="2000" b="1">
              <a:solidFill>
                <a:srgbClr val="000000"/>
              </a:solidFill>
              <a:latin typeface="Arial Narrow Bold" charset="0"/>
              <a:ea typeface="SimSun" charset="0"/>
            </a:endParaRPr>
          </a:p>
        </p:txBody>
      </p:sp>
      <p:sp>
        <p:nvSpPr>
          <p:cNvPr id="8" name="AutoShape 7" descr="White marble"/>
          <p:cNvSpPr>
            <a:spLocks noChangeArrowheads="1"/>
          </p:cNvSpPr>
          <p:nvPr/>
        </p:nvSpPr>
        <p:spPr bwMode="auto">
          <a:xfrm>
            <a:off x="5181600" y="5181600"/>
            <a:ext cx="3048000" cy="10668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blurRad="63500" dist="38099" dir="2700000" algn="ctr" rotWithShape="0">
              <a:srgbClr val="000000">
                <a:alpha val="74997"/>
              </a:srgbClr>
            </a:outerShdw>
          </a:effectLst>
        </p:spPr>
        <p:txBody>
          <a:bodyPr wrap="none" anchor="ctr"/>
          <a:lstStyle/>
          <a:p>
            <a:pPr algn="ctr" eaLnBrk="0" fontAlgn="base" hangingPunct="0">
              <a:spcBef>
                <a:spcPct val="0"/>
              </a:spcBef>
              <a:spcAft>
                <a:spcPct val="0"/>
              </a:spcAft>
              <a:defRPr/>
            </a:pPr>
            <a:r>
              <a:rPr lang="zh-TW" altLang="en-US" sz="4000" b="1">
                <a:solidFill>
                  <a:srgbClr val="000000"/>
                </a:solidFill>
                <a:ea typeface="SimSun" charset="0"/>
              </a:rPr>
              <a:t>创世纪</a:t>
            </a:r>
            <a:endParaRPr lang="en-US" sz="4000" b="1">
              <a:solidFill>
                <a:srgbClr val="000000"/>
              </a:solidFill>
              <a:ea typeface="SimSun" charset="0"/>
            </a:endParaRPr>
          </a:p>
        </p:txBody>
      </p:sp>
      <p:sp>
        <p:nvSpPr>
          <p:cNvPr id="9" name="AutoShape 8" descr="White marble"/>
          <p:cNvSpPr>
            <a:spLocks noChangeArrowheads="1"/>
          </p:cNvSpPr>
          <p:nvPr/>
        </p:nvSpPr>
        <p:spPr bwMode="auto">
          <a:xfrm>
            <a:off x="5181600" y="4495800"/>
            <a:ext cx="3048000" cy="6858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blurRad="63500" dist="38099" dir="2700000" algn="ctr" rotWithShape="0">
              <a:srgbClr val="000000">
                <a:alpha val="74997"/>
              </a:srgbClr>
            </a:outerShdw>
          </a:effectLst>
        </p:spPr>
        <p:txBody>
          <a:bodyPr wrap="none" anchor="ctr"/>
          <a:lstStyle/>
          <a:p>
            <a:pPr algn="ctr" eaLnBrk="0" fontAlgn="base" hangingPunct="0">
              <a:spcBef>
                <a:spcPct val="0"/>
              </a:spcBef>
              <a:spcAft>
                <a:spcPct val="0"/>
              </a:spcAft>
              <a:defRPr/>
            </a:pPr>
            <a:r>
              <a:rPr lang="zh-TW" altLang="en-US" sz="3000" b="1">
                <a:solidFill>
                  <a:srgbClr val="000000"/>
                </a:solidFill>
                <a:latin typeface="Arial Narrow Bold" charset="0"/>
                <a:ea typeface="SimSun" charset="0"/>
              </a:rPr>
              <a:t>七日一週</a:t>
            </a:r>
            <a:endParaRPr lang="en-US" sz="3000" b="1">
              <a:solidFill>
                <a:srgbClr val="000000"/>
              </a:solidFill>
              <a:latin typeface="Arial Narrow Bold" charset="0"/>
              <a:ea typeface="SimSun" charset="0"/>
            </a:endParaRPr>
          </a:p>
        </p:txBody>
      </p:sp>
      <p:sp>
        <p:nvSpPr>
          <p:cNvPr id="10" name="AutoShape 9" descr="White marble"/>
          <p:cNvSpPr>
            <a:spLocks noChangeArrowheads="1"/>
          </p:cNvSpPr>
          <p:nvPr/>
        </p:nvSpPr>
        <p:spPr bwMode="auto">
          <a:xfrm>
            <a:off x="5181600" y="3810000"/>
            <a:ext cx="3048000" cy="6858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blurRad="63500" dist="38099" dir="2700000" algn="ctr" rotWithShape="0">
              <a:srgbClr val="000000">
                <a:alpha val="74997"/>
              </a:srgbClr>
            </a:outerShdw>
          </a:effectLst>
        </p:spPr>
        <p:txBody>
          <a:bodyPr wrap="none" anchor="ctr"/>
          <a:lstStyle/>
          <a:p>
            <a:pPr algn="ctr" eaLnBrk="0" fontAlgn="base" hangingPunct="0">
              <a:spcBef>
                <a:spcPct val="0"/>
              </a:spcBef>
              <a:spcAft>
                <a:spcPct val="0"/>
              </a:spcAft>
              <a:defRPr/>
            </a:pPr>
            <a:r>
              <a:rPr lang="zh-TW" altLang="en-US" sz="3000" b="1">
                <a:solidFill>
                  <a:srgbClr val="000000"/>
                </a:solidFill>
                <a:latin typeface="Arial Narrow Bold" charset="0"/>
                <a:ea typeface="SimSun" charset="0"/>
              </a:rPr>
              <a:t>工作</a:t>
            </a:r>
            <a:endParaRPr lang="en-US" altLang="zh-TW" sz="3000" b="1">
              <a:solidFill>
                <a:srgbClr val="000000"/>
              </a:solidFill>
              <a:latin typeface="Arial Narrow Bold" charset="0"/>
              <a:ea typeface="SimSun" charset="0"/>
            </a:endParaRPr>
          </a:p>
        </p:txBody>
      </p:sp>
      <p:sp>
        <p:nvSpPr>
          <p:cNvPr id="11" name="AutoShape 10" descr="White marble"/>
          <p:cNvSpPr>
            <a:spLocks noChangeArrowheads="1"/>
          </p:cNvSpPr>
          <p:nvPr/>
        </p:nvSpPr>
        <p:spPr bwMode="auto">
          <a:xfrm>
            <a:off x="5181600" y="3124200"/>
            <a:ext cx="3048000" cy="6858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blurRad="63500" dist="38099" dir="2700000" algn="ctr" rotWithShape="0">
              <a:srgbClr val="000000">
                <a:alpha val="74997"/>
              </a:srgbClr>
            </a:outerShdw>
          </a:effectLst>
        </p:spPr>
        <p:txBody>
          <a:bodyPr wrap="none" anchor="ctr"/>
          <a:lstStyle/>
          <a:p>
            <a:pPr algn="ctr" eaLnBrk="0" fontAlgn="base" hangingPunct="0">
              <a:spcBef>
                <a:spcPct val="0"/>
              </a:spcBef>
              <a:spcAft>
                <a:spcPct val="0"/>
              </a:spcAft>
              <a:defRPr/>
            </a:pPr>
            <a:r>
              <a:rPr lang="zh-TW" altLang="en-US" sz="3600" b="1">
                <a:solidFill>
                  <a:srgbClr val="000000"/>
                </a:solidFill>
                <a:latin typeface="Times New Roman" charset="0"/>
                <a:ea typeface="SimSun" charset="0"/>
              </a:rPr>
              <a:t>统治</a:t>
            </a:r>
            <a:endParaRPr lang="en-US" sz="2000" b="1">
              <a:solidFill>
                <a:srgbClr val="000000"/>
              </a:solidFill>
              <a:latin typeface="Arial Narrow Bold" charset="0"/>
              <a:ea typeface="SimSun" charset="0"/>
            </a:endParaRPr>
          </a:p>
        </p:txBody>
      </p:sp>
      <p:sp>
        <p:nvSpPr>
          <p:cNvPr id="12" name="AutoShape 11" descr="White marble"/>
          <p:cNvSpPr>
            <a:spLocks noChangeArrowheads="1"/>
          </p:cNvSpPr>
          <p:nvPr/>
        </p:nvSpPr>
        <p:spPr bwMode="auto">
          <a:xfrm>
            <a:off x="5181600" y="2438400"/>
            <a:ext cx="3048000" cy="6858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blurRad="63500" dist="38099" dir="2700000" algn="ctr" rotWithShape="0">
              <a:srgbClr val="000000">
                <a:alpha val="74997"/>
              </a:srgbClr>
            </a:outerShdw>
          </a:effectLst>
        </p:spPr>
        <p:txBody>
          <a:bodyPr wrap="none" anchor="ctr"/>
          <a:lstStyle/>
          <a:p>
            <a:pPr algn="ctr" eaLnBrk="0" fontAlgn="base" hangingPunct="0">
              <a:spcBef>
                <a:spcPct val="0"/>
              </a:spcBef>
              <a:spcAft>
                <a:spcPct val="0"/>
              </a:spcAft>
              <a:defRPr/>
            </a:pPr>
            <a:r>
              <a:rPr lang="zh-TW" altLang="en-US" sz="3000" b="1">
                <a:solidFill>
                  <a:srgbClr val="000000"/>
                </a:solidFill>
                <a:latin typeface="Arial Narrow Bold" charset="0"/>
                <a:ea typeface="SimSun" charset="0"/>
              </a:rPr>
              <a:t>咒诅</a:t>
            </a:r>
            <a:endParaRPr lang="en-US" sz="3000" b="1">
              <a:solidFill>
                <a:srgbClr val="000000"/>
              </a:solidFill>
              <a:latin typeface="Arial Narrow Bold" charset="0"/>
              <a:ea typeface="SimSun" charset="0"/>
            </a:endParaRPr>
          </a:p>
        </p:txBody>
      </p:sp>
      <p:sp>
        <p:nvSpPr>
          <p:cNvPr id="13" name="AutoShape 12" descr="White marble"/>
          <p:cNvSpPr>
            <a:spLocks noChangeArrowheads="1"/>
          </p:cNvSpPr>
          <p:nvPr/>
        </p:nvSpPr>
        <p:spPr bwMode="auto">
          <a:xfrm>
            <a:off x="5181600" y="1752600"/>
            <a:ext cx="3048000" cy="6858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blurRad="63500" dist="38099" dir="2700000" algn="ctr" rotWithShape="0">
              <a:srgbClr val="000000">
                <a:alpha val="74997"/>
              </a:srgbClr>
            </a:outerShdw>
          </a:effectLst>
        </p:spPr>
        <p:txBody>
          <a:bodyPr wrap="none" anchor="ctr"/>
          <a:lstStyle/>
          <a:p>
            <a:pPr algn="ctr" eaLnBrk="0" fontAlgn="base" hangingPunct="0">
              <a:spcBef>
                <a:spcPct val="0"/>
              </a:spcBef>
              <a:spcAft>
                <a:spcPct val="0"/>
              </a:spcAft>
              <a:defRPr/>
            </a:pPr>
            <a:r>
              <a:rPr lang="zh-TW" altLang="en-US" sz="3000" b="1">
                <a:solidFill>
                  <a:srgbClr val="000000"/>
                </a:solidFill>
                <a:latin typeface="Arial Narrow Bold" charset="0"/>
                <a:ea typeface="SimSun" charset="0"/>
              </a:rPr>
              <a:t>最后的亚当</a:t>
            </a:r>
            <a:endParaRPr lang="en-US" sz="3000" b="1">
              <a:solidFill>
                <a:srgbClr val="000000"/>
              </a:solidFill>
              <a:latin typeface="Arial Narrow Bold" charset="0"/>
              <a:ea typeface="SimSun" charset="0"/>
            </a:endParaRPr>
          </a:p>
        </p:txBody>
      </p:sp>
      <p:sp>
        <p:nvSpPr>
          <p:cNvPr id="14" name="AutoShape 13" descr="White marble"/>
          <p:cNvSpPr>
            <a:spLocks noChangeArrowheads="1"/>
          </p:cNvSpPr>
          <p:nvPr/>
        </p:nvSpPr>
        <p:spPr bwMode="auto">
          <a:xfrm>
            <a:off x="5181600" y="1081088"/>
            <a:ext cx="3048000" cy="6858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blurRad="63500" dist="38099" dir="2700000" algn="ctr" rotWithShape="0">
              <a:srgbClr val="000000">
                <a:alpha val="74997"/>
              </a:srgbClr>
            </a:outerShdw>
          </a:effectLst>
        </p:spPr>
        <p:txBody>
          <a:bodyPr wrap="none" anchor="ctr"/>
          <a:lstStyle/>
          <a:p>
            <a:pPr algn="ctr" eaLnBrk="0" fontAlgn="base" hangingPunct="0">
              <a:spcBef>
                <a:spcPct val="0"/>
              </a:spcBef>
              <a:spcAft>
                <a:spcPct val="0"/>
              </a:spcAft>
              <a:defRPr/>
            </a:pPr>
            <a:r>
              <a:rPr lang="zh-TW" altLang="en-US" sz="3000" b="1">
                <a:solidFill>
                  <a:srgbClr val="000000"/>
                </a:solidFill>
                <a:latin typeface="Arial Narrow Bold" charset="0"/>
                <a:ea typeface="SimSun" charset="0"/>
              </a:rPr>
              <a:t>第一次来临</a:t>
            </a:r>
            <a:endParaRPr lang="en-US" sz="3000" b="1">
              <a:solidFill>
                <a:srgbClr val="000000"/>
              </a:solidFill>
              <a:latin typeface="Arial Narrow Bold" charset="0"/>
              <a:ea typeface="SimSun" charset="0"/>
            </a:endParaRPr>
          </a:p>
        </p:txBody>
      </p:sp>
      <p:sp>
        <p:nvSpPr>
          <p:cNvPr id="15" name="AutoShape 14" descr="White marble"/>
          <p:cNvSpPr>
            <a:spLocks noChangeArrowheads="1"/>
          </p:cNvSpPr>
          <p:nvPr/>
        </p:nvSpPr>
        <p:spPr bwMode="auto">
          <a:xfrm>
            <a:off x="5148263" y="404813"/>
            <a:ext cx="3048000" cy="6858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blurRad="63500" dist="38099" dir="2700000" algn="ctr" rotWithShape="0">
              <a:srgbClr val="000000">
                <a:alpha val="74997"/>
              </a:srgbClr>
            </a:outerShdw>
          </a:effectLst>
        </p:spPr>
        <p:txBody>
          <a:bodyPr wrap="none" anchor="ctr"/>
          <a:lstStyle/>
          <a:p>
            <a:pPr algn="ctr" eaLnBrk="0" fontAlgn="base" hangingPunct="0">
              <a:spcBef>
                <a:spcPct val="0"/>
              </a:spcBef>
              <a:spcAft>
                <a:spcPct val="0"/>
              </a:spcAft>
              <a:defRPr/>
            </a:pPr>
            <a:r>
              <a:rPr lang="zh-TW" altLang="en-US" sz="3000" b="1">
                <a:solidFill>
                  <a:srgbClr val="000000"/>
                </a:solidFill>
                <a:latin typeface="Arial Narrow Bold" charset="0"/>
                <a:ea typeface="SimSun" charset="0"/>
              </a:rPr>
              <a:t>第二次来临</a:t>
            </a:r>
            <a:endParaRPr lang="en-US" sz="3000" b="1">
              <a:solidFill>
                <a:srgbClr val="000000"/>
              </a:solidFill>
              <a:latin typeface="Arial Narrow Bold" charset="0"/>
              <a:ea typeface="SimSun" charset="0"/>
            </a:endParaRPr>
          </a:p>
        </p:txBody>
      </p:sp>
    </p:spTree>
    <p:extLst>
      <p:ext uri="{BB962C8B-B14F-4D97-AF65-F5344CB8AC3E}">
        <p14:creationId xmlns:p14="http://schemas.microsoft.com/office/powerpoint/2010/main" val="2548413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8"/>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9"/>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0"/>
                                        </p:tgtEl>
                                        <p:attrNameLst>
                                          <p:attrName>style.visibility</p:attrName>
                                        </p:attrNameLst>
                                      </p:cBhvr>
                                      <p:to>
                                        <p:strVal val="visible"/>
                                      </p:to>
                                    </p:set>
                                  </p:childTnLst>
                                </p:cTn>
                              </p:par>
                            </p:childTnLst>
                          </p:cTn>
                        </p:par>
                        <p:par>
                          <p:cTn id="19" fill="hold" nodeType="afterGroup">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1"/>
                                        </p:tgtEl>
                                        <p:attrNameLst>
                                          <p:attrName>style.visibility</p:attrName>
                                        </p:attrNameLst>
                                      </p:cBhvr>
                                      <p:to>
                                        <p:strVal val="visible"/>
                                      </p:to>
                                    </p:set>
                                  </p:childTnLst>
                                </p:cTn>
                              </p:par>
                            </p:childTnLst>
                          </p:cTn>
                        </p:par>
                        <p:par>
                          <p:cTn id="22" fill="hold" nodeType="afterGroup">
                            <p:stCondLst>
                              <p:cond delay="3000"/>
                            </p:stCondLst>
                            <p:childTnLst>
                              <p:par>
                                <p:cTn id="23" presetID="1" presetClass="entr" presetSubtype="0" fill="hold" grpId="0" nodeType="afterEffect">
                                  <p:stCondLst>
                                    <p:cond delay="0"/>
                                  </p:stCondLst>
                                  <p:childTnLst>
                                    <p:set>
                                      <p:cBhvr>
                                        <p:cTn id="24" dur="1" fill="hold">
                                          <p:stCondLst>
                                            <p:cond delay="499"/>
                                          </p:stCondLst>
                                        </p:cTn>
                                        <p:tgtEl>
                                          <p:spTgt spid="12"/>
                                        </p:tgtEl>
                                        <p:attrNameLst>
                                          <p:attrName>style.visibility</p:attrName>
                                        </p:attrNameLst>
                                      </p:cBhvr>
                                      <p:to>
                                        <p:strVal val="visible"/>
                                      </p:to>
                                    </p:se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499"/>
                                          </p:stCondLst>
                                        </p:cTn>
                                        <p:tgtEl>
                                          <p:spTgt spid="13"/>
                                        </p:tgtEl>
                                        <p:attrNameLst>
                                          <p:attrName>style.visibility</p:attrName>
                                        </p:attrNameLst>
                                      </p:cBhvr>
                                      <p:to>
                                        <p:strVal val="visible"/>
                                      </p:to>
                                    </p:set>
                                  </p:childTnLst>
                                </p:cTn>
                              </p:par>
                            </p:childTnLst>
                          </p:cTn>
                        </p:par>
                        <p:par>
                          <p:cTn id="28" fill="hold" nodeType="afterGroup">
                            <p:stCondLst>
                              <p:cond delay="4000"/>
                            </p:stCondLst>
                            <p:childTnLst>
                              <p:par>
                                <p:cTn id="29" presetID="1" presetClass="entr" presetSubtype="0" fill="hold" grpId="0" nodeType="afterEffect">
                                  <p:stCondLst>
                                    <p:cond delay="0"/>
                                  </p:stCondLst>
                                  <p:childTnLst>
                                    <p:set>
                                      <p:cBhvr>
                                        <p:cTn id="30" dur="1" fill="hold">
                                          <p:stCondLst>
                                            <p:cond delay="499"/>
                                          </p:stCondLst>
                                        </p:cTn>
                                        <p:tgtEl>
                                          <p:spTgt spid="14"/>
                                        </p:tgtEl>
                                        <p:attrNameLst>
                                          <p:attrName>style.visibility</p:attrName>
                                        </p:attrNameLst>
                                      </p:cBhvr>
                                      <p:to>
                                        <p:strVal val="visible"/>
                                      </p:to>
                                    </p:set>
                                  </p:childTnLst>
                                </p:cTn>
                              </p:par>
                            </p:childTnLst>
                          </p:cTn>
                        </p:par>
                        <p:par>
                          <p:cTn id="31" fill="hold" nodeType="afterGroup">
                            <p:stCondLst>
                              <p:cond delay="4500"/>
                            </p:stCondLst>
                            <p:childTnLst>
                              <p:par>
                                <p:cTn id="32" presetID="1" presetClass="entr" presetSubtype="0" fill="hold" grpId="0" nodeType="afterEffect">
                                  <p:stCondLst>
                                    <p:cond delay="0"/>
                                  </p:stCondLst>
                                  <p:childTnLst>
                                    <p:set>
                                      <p:cBhvr>
                                        <p:cTn id="33"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nimBg="1" autoUpdateAnimBg="0"/>
      <p:bldP spid="8" grpId="0" animBg="1" autoUpdateAnimBg="0"/>
      <p:bldP spid="9" grpId="0" animBg="1" autoUpdateAnimBg="0"/>
      <p:bldP spid="10" grpId="0" animBg="1" autoUpdateAnimBg="0"/>
      <p:bldP spid="11" grpId="0" animBg="1" autoUpdateAnimBg="0"/>
      <p:bldP spid="12" grpId="0" animBg="1" autoUpdateAnimBg="0"/>
      <p:bldP spid="13" grpId="0" animBg="1" autoUpdateAnimBg="0"/>
      <p:bldP spid="14" grpId="0" animBg="1" autoUpdateAnimBg="0"/>
      <p:bldP spid="15"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Title 1"/>
          <p:cNvSpPr>
            <a:spLocks noGrp="1"/>
          </p:cNvSpPr>
          <p:nvPr>
            <p:ph type="title"/>
          </p:nvPr>
        </p:nvSpPr>
        <p:spPr/>
        <p:txBody>
          <a:bodyPr/>
          <a:lstStyle/>
          <a:p>
            <a:endParaRPr lang="en-GB" altLang="zh-CN">
              <a:latin typeface="Arial" charset="0"/>
              <a:ea typeface="ＭＳ Ｐゴシック" charset="0"/>
              <a:cs typeface="ＭＳ Ｐゴシック" charset="0"/>
            </a:endParaRPr>
          </a:p>
        </p:txBody>
      </p:sp>
      <p:sp>
        <p:nvSpPr>
          <p:cNvPr id="560130" name="Text Placeholder 2"/>
          <p:cNvSpPr>
            <a:spLocks noGrp="1"/>
          </p:cNvSpPr>
          <p:nvPr>
            <p:ph type="body" sz="half" idx="1"/>
          </p:nvPr>
        </p:nvSpPr>
        <p:spPr/>
        <p:txBody>
          <a:bodyPr/>
          <a:lstStyle/>
          <a:p>
            <a:endParaRPr lang="en-GB" altLang="zh-CN">
              <a:latin typeface="Arial" charset="0"/>
              <a:ea typeface="ＭＳ Ｐゴシック" charset="0"/>
              <a:cs typeface="ＭＳ Ｐゴシック" charset="0"/>
            </a:endParaRPr>
          </a:p>
        </p:txBody>
      </p:sp>
      <p:sp>
        <p:nvSpPr>
          <p:cNvPr id="560131" name="ClipArt Placeholder 3"/>
          <p:cNvSpPr>
            <a:spLocks noGrp="1" noTextEdit="1"/>
          </p:cNvSpPr>
          <p:nvPr>
            <p:ph type="clipArt" sz="half" idx="2"/>
          </p:nvPr>
        </p:nvSpPr>
        <p:spPr/>
        <p:txBody>
          <a:bodyPr/>
          <a:lstStyle/>
          <a:p>
            <a:endParaRPr lang="en-US"/>
          </a:p>
        </p:txBody>
      </p:sp>
      <p:sp>
        <p:nvSpPr>
          <p:cNvPr id="5" name="Rectangle 4"/>
          <p:cNvSpPr>
            <a:spLocks noChangeArrowheads="1"/>
          </p:cNvSpPr>
          <p:nvPr/>
        </p:nvSpPr>
        <p:spPr bwMode="auto">
          <a:xfrm>
            <a:off x="0" y="0"/>
            <a:ext cx="9144000" cy="6858000"/>
          </a:xfrm>
          <a:prstGeom prst="rect">
            <a:avLst/>
          </a:prstGeom>
          <a:solidFill>
            <a:schemeClr val="bg1">
              <a:lumMod val="75000"/>
            </a:schemeClr>
          </a:solidFill>
          <a:ln w="9525">
            <a:noFill/>
            <a:miter lim="800000"/>
            <a:headEnd/>
            <a:tailEnd/>
          </a:ln>
        </p:spPr>
        <p:txBody>
          <a:bodyPr wrap="none" anchor="ctr"/>
          <a:lstStyle/>
          <a:p>
            <a:pPr eaLnBrk="0" fontAlgn="base" hangingPunct="0">
              <a:spcBef>
                <a:spcPct val="0"/>
              </a:spcBef>
              <a:spcAft>
                <a:spcPct val="0"/>
              </a:spcAft>
              <a:defRPr/>
            </a:pPr>
            <a:endParaRPr lang="en-US" sz="3600">
              <a:solidFill>
                <a:srgbClr val="000000"/>
              </a:solidFill>
              <a:ea typeface="SimSun" pitchFamily="2" charset="-122"/>
              <a:cs typeface="SimSun" pitchFamily="2" charset="-122"/>
            </a:endParaRPr>
          </a:p>
        </p:txBody>
      </p:sp>
      <p:sp>
        <p:nvSpPr>
          <p:cNvPr id="6" name="AutoShape 5" descr="White marble"/>
          <p:cNvSpPr>
            <a:spLocks noChangeArrowheads="1"/>
          </p:cNvSpPr>
          <p:nvPr/>
        </p:nvSpPr>
        <p:spPr bwMode="auto">
          <a:xfrm>
            <a:off x="1066800" y="4724400"/>
            <a:ext cx="3048000" cy="16764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blurRad="63500" dist="38099" dir="2700000" algn="ctr" rotWithShape="0">
              <a:srgbClr val="000000">
                <a:alpha val="74997"/>
              </a:srgbClr>
            </a:outerShdw>
          </a:effectLst>
        </p:spPr>
        <p:txBody>
          <a:bodyPr wrap="none" anchor="ctr"/>
          <a:lstStyle/>
          <a:p>
            <a:pPr algn="ctr" eaLnBrk="0" fontAlgn="base" hangingPunct="0">
              <a:spcBef>
                <a:spcPct val="0"/>
              </a:spcBef>
              <a:spcAft>
                <a:spcPct val="0"/>
              </a:spcAft>
              <a:defRPr/>
            </a:pPr>
            <a:r>
              <a:rPr lang="zh-TW" altLang="en-US" sz="5000" b="1">
                <a:solidFill>
                  <a:srgbClr val="000000"/>
                </a:solidFill>
                <a:effectLst>
                  <a:outerShdw blurRad="38100" dist="38100" dir="2700000" algn="tl">
                    <a:srgbClr val="DDDDDD"/>
                  </a:outerShdw>
                </a:effectLst>
                <a:latin typeface="Arial Black" charset="0"/>
                <a:ea typeface="SimSun" charset="0"/>
              </a:rPr>
              <a:t>创造 </a:t>
            </a:r>
            <a:endParaRPr lang="en-US" altLang="zh-TW" sz="5000" b="1">
              <a:solidFill>
                <a:srgbClr val="000000"/>
              </a:solidFill>
              <a:effectLst>
                <a:outerShdw blurRad="38100" dist="38100" dir="2700000" algn="tl">
                  <a:srgbClr val="DDDDDD"/>
                </a:outerShdw>
              </a:effectLst>
              <a:latin typeface="Arial Black" charset="0"/>
              <a:ea typeface="SimSun" charset="0"/>
            </a:endParaRPr>
          </a:p>
          <a:p>
            <a:pPr algn="ctr" eaLnBrk="0" fontAlgn="base" hangingPunct="0">
              <a:spcBef>
                <a:spcPct val="0"/>
              </a:spcBef>
              <a:spcAft>
                <a:spcPct val="0"/>
              </a:spcAft>
              <a:defRPr/>
            </a:pPr>
            <a:r>
              <a:rPr lang="zh-TW" altLang="en-US" sz="3600">
                <a:solidFill>
                  <a:srgbClr val="000000"/>
                </a:solidFill>
                <a:effectLst>
                  <a:outerShdw blurRad="38100" dist="38100" dir="2700000" algn="tl">
                    <a:srgbClr val="DDDDDD"/>
                  </a:outerShdw>
                </a:effectLst>
                <a:latin typeface="Arial Black" charset="0"/>
                <a:ea typeface="SimSun" charset="0"/>
              </a:rPr>
              <a:t>神的话</a:t>
            </a:r>
            <a:endParaRPr lang="en-US" sz="2000">
              <a:solidFill>
                <a:srgbClr val="000000"/>
              </a:solidFill>
              <a:ea typeface="SimSun" charset="0"/>
            </a:endParaRPr>
          </a:p>
        </p:txBody>
      </p:sp>
      <p:sp>
        <p:nvSpPr>
          <p:cNvPr id="7" name="AutoShape 6" descr="White marble"/>
          <p:cNvSpPr>
            <a:spLocks noChangeArrowheads="1"/>
          </p:cNvSpPr>
          <p:nvPr/>
        </p:nvSpPr>
        <p:spPr bwMode="auto">
          <a:xfrm>
            <a:off x="1066800" y="3733800"/>
            <a:ext cx="3048000" cy="9906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blurRad="63500" dist="38099" dir="2700000" algn="ctr" rotWithShape="0">
              <a:srgbClr val="000000">
                <a:alpha val="74997"/>
              </a:srgbClr>
            </a:outerShdw>
          </a:effectLst>
        </p:spPr>
        <p:txBody>
          <a:bodyPr wrap="none" anchor="ctr"/>
          <a:lstStyle/>
          <a:p>
            <a:pPr algn="ctr" eaLnBrk="0" fontAlgn="base" hangingPunct="0">
              <a:spcBef>
                <a:spcPct val="0"/>
              </a:spcBef>
              <a:spcAft>
                <a:spcPct val="0"/>
              </a:spcAft>
              <a:defRPr/>
            </a:pPr>
            <a:r>
              <a:rPr lang="zh-TW" altLang="en-US" sz="3600" b="1">
                <a:solidFill>
                  <a:srgbClr val="000000"/>
                </a:solidFill>
                <a:latin typeface="Arial Narrow Bold" charset="0"/>
                <a:ea typeface="SimSun" charset="0"/>
              </a:rPr>
              <a:t>律法</a:t>
            </a:r>
            <a:endParaRPr lang="en-US" sz="3600" b="1">
              <a:solidFill>
                <a:srgbClr val="000000"/>
              </a:solidFill>
              <a:latin typeface="Arial Narrow Bold" charset="0"/>
              <a:ea typeface="SimSun" charset="0"/>
            </a:endParaRPr>
          </a:p>
        </p:txBody>
      </p:sp>
      <p:sp>
        <p:nvSpPr>
          <p:cNvPr id="8" name="AutoShape 7" descr="White marble"/>
          <p:cNvSpPr>
            <a:spLocks noChangeArrowheads="1"/>
          </p:cNvSpPr>
          <p:nvPr/>
        </p:nvSpPr>
        <p:spPr bwMode="auto">
          <a:xfrm>
            <a:off x="1066800" y="2743200"/>
            <a:ext cx="3048000" cy="9906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blurRad="63500" dist="38099" dir="2700000" algn="ctr" rotWithShape="0">
              <a:srgbClr val="000000">
                <a:alpha val="74997"/>
              </a:srgbClr>
            </a:outerShdw>
          </a:effectLst>
        </p:spPr>
        <p:txBody>
          <a:bodyPr wrap="none" anchor="ctr"/>
          <a:lstStyle/>
          <a:p>
            <a:pPr algn="ctr" eaLnBrk="0" fontAlgn="base" hangingPunct="0">
              <a:spcBef>
                <a:spcPct val="0"/>
              </a:spcBef>
              <a:spcAft>
                <a:spcPct val="0"/>
              </a:spcAft>
              <a:defRPr/>
            </a:pPr>
            <a:r>
              <a:rPr lang="zh-TW" altLang="en-US" sz="3600" b="1">
                <a:solidFill>
                  <a:srgbClr val="000000"/>
                </a:solidFill>
                <a:latin typeface="Arial Narrow Bold" charset="0"/>
                <a:ea typeface="SimSun" charset="0"/>
              </a:rPr>
              <a:t>婚姻</a:t>
            </a:r>
            <a:endParaRPr lang="en-US" sz="3600" b="1">
              <a:solidFill>
                <a:srgbClr val="000000"/>
              </a:solidFill>
              <a:latin typeface="Arial Narrow Bold" charset="0"/>
              <a:ea typeface="SimSun" charset="0"/>
            </a:endParaRPr>
          </a:p>
        </p:txBody>
      </p:sp>
      <p:sp>
        <p:nvSpPr>
          <p:cNvPr id="9" name="AutoShape 8" descr="White marble"/>
          <p:cNvSpPr>
            <a:spLocks noChangeArrowheads="1"/>
          </p:cNvSpPr>
          <p:nvPr/>
        </p:nvSpPr>
        <p:spPr bwMode="auto">
          <a:xfrm>
            <a:off x="1066800" y="1752600"/>
            <a:ext cx="3048000" cy="9906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blurRad="63500" dist="38099" dir="2700000" algn="ctr" rotWithShape="0">
              <a:srgbClr val="000000">
                <a:alpha val="74997"/>
              </a:srgbClr>
            </a:outerShdw>
          </a:effectLst>
        </p:spPr>
        <p:txBody>
          <a:bodyPr wrap="none" anchor="ctr"/>
          <a:lstStyle/>
          <a:p>
            <a:pPr algn="ctr" eaLnBrk="0" fontAlgn="base" hangingPunct="0">
              <a:spcBef>
                <a:spcPct val="0"/>
              </a:spcBef>
              <a:spcAft>
                <a:spcPct val="0"/>
              </a:spcAft>
              <a:defRPr/>
            </a:pPr>
            <a:r>
              <a:rPr lang="zh-TW" altLang="en-US" sz="3600" b="1">
                <a:solidFill>
                  <a:srgbClr val="000000"/>
                </a:solidFill>
                <a:latin typeface="Arial Narrow Bold" charset="0"/>
                <a:ea typeface="SimSun" charset="0"/>
              </a:rPr>
              <a:t>标准</a:t>
            </a:r>
            <a:endParaRPr lang="en-US" sz="3600" b="1">
              <a:solidFill>
                <a:srgbClr val="000000"/>
              </a:solidFill>
              <a:latin typeface="Arial Narrow Bold" charset="0"/>
              <a:ea typeface="SimSun" charset="0"/>
            </a:endParaRPr>
          </a:p>
        </p:txBody>
      </p:sp>
      <p:sp>
        <p:nvSpPr>
          <p:cNvPr id="10" name="AutoShape 9" descr="White marble"/>
          <p:cNvSpPr>
            <a:spLocks noChangeArrowheads="1"/>
          </p:cNvSpPr>
          <p:nvPr/>
        </p:nvSpPr>
        <p:spPr bwMode="auto">
          <a:xfrm>
            <a:off x="1066800" y="457200"/>
            <a:ext cx="3048000" cy="12954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blurRad="63500" dist="38099" dir="2700000" algn="ctr" rotWithShape="0">
              <a:srgbClr val="000000">
                <a:alpha val="74997"/>
              </a:srgbClr>
            </a:outerShdw>
          </a:effectLst>
        </p:spPr>
        <p:txBody>
          <a:bodyPr wrap="none" anchor="ctr"/>
          <a:lstStyle/>
          <a:p>
            <a:pPr algn="ctr" eaLnBrk="0" fontAlgn="base" hangingPunct="0">
              <a:spcBef>
                <a:spcPct val="0"/>
              </a:spcBef>
              <a:spcAft>
                <a:spcPct val="0"/>
              </a:spcAft>
              <a:defRPr/>
            </a:pPr>
            <a:r>
              <a:rPr lang="zh-TW" altLang="en-US" sz="3600" b="1">
                <a:solidFill>
                  <a:srgbClr val="000000"/>
                </a:solidFill>
                <a:latin typeface="Arial Narrow Bold" charset="0"/>
                <a:ea typeface="SimSun" charset="0"/>
              </a:rPr>
              <a:t>生命的意义</a:t>
            </a:r>
            <a:endParaRPr lang="en-US" sz="3600" b="1">
              <a:solidFill>
                <a:srgbClr val="000000"/>
              </a:solidFill>
              <a:latin typeface="Arial Narrow Bold" charset="0"/>
              <a:ea typeface="SimSun" charset="0"/>
            </a:endParaRPr>
          </a:p>
        </p:txBody>
      </p:sp>
      <p:sp>
        <p:nvSpPr>
          <p:cNvPr id="11" name="AutoShape 10" descr="White marble"/>
          <p:cNvSpPr>
            <a:spLocks noChangeArrowheads="1"/>
          </p:cNvSpPr>
          <p:nvPr/>
        </p:nvSpPr>
        <p:spPr bwMode="auto">
          <a:xfrm>
            <a:off x="5105400" y="4724400"/>
            <a:ext cx="3048000" cy="16764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blurRad="63500" dist="38099" dir="2700000" algn="ctr" rotWithShape="0">
              <a:srgbClr val="000000">
                <a:alpha val="74997"/>
              </a:srgbClr>
            </a:outerShdw>
          </a:effectLst>
        </p:spPr>
        <p:txBody>
          <a:bodyPr wrap="none" anchor="ctr"/>
          <a:lstStyle/>
          <a:p>
            <a:pPr algn="ctr" eaLnBrk="0" fontAlgn="base" hangingPunct="0">
              <a:spcBef>
                <a:spcPct val="0"/>
              </a:spcBef>
              <a:spcAft>
                <a:spcPct val="0"/>
              </a:spcAft>
              <a:defRPr/>
            </a:pPr>
            <a:r>
              <a:rPr lang="zh-CN" altLang="en-US" sz="5000" b="1">
                <a:solidFill>
                  <a:srgbClr val="000000"/>
                </a:solidFill>
                <a:effectLst>
                  <a:outerShdw blurRad="38100" dist="38100" dir="2700000" algn="tl">
                    <a:srgbClr val="DDDDDD"/>
                  </a:outerShdw>
                </a:effectLst>
                <a:latin typeface="Arial Black" charset="0"/>
                <a:ea typeface="SimSun" charset="0"/>
              </a:rPr>
              <a:t>进化论 </a:t>
            </a:r>
            <a:endParaRPr lang="en-US" altLang="zh-CN" sz="5000" b="1">
              <a:solidFill>
                <a:srgbClr val="000000"/>
              </a:solidFill>
              <a:effectLst>
                <a:outerShdw blurRad="38100" dist="38100" dir="2700000" algn="tl">
                  <a:srgbClr val="DDDDDD"/>
                </a:outerShdw>
              </a:effectLst>
              <a:latin typeface="Arial Black" charset="0"/>
              <a:ea typeface="SimSun" charset="0"/>
            </a:endParaRPr>
          </a:p>
          <a:p>
            <a:pPr algn="ctr" eaLnBrk="0" fontAlgn="base" hangingPunct="0">
              <a:spcBef>
                <a:spcPct val="0"/>
              </a:spcBef>
              <a:spcAft>
                <a:spcPct val="0"/>
              </a:spcAft>
              <a:defRPr/>
            </a:pPr>
            <a:r>
              <a:rPr lang="zh-CN" altLang="en-US" sz="3600">
                <a:solidFill>
                  <a:srgbClr val="000000"/>
                </a:solidFill>
                <a:effectLst>
                  <a:outerShdw blurRad="38100" dist="38100" dir="2700000" algn="tl">
                    <a:srgbClr val="DDDDDD"/>
                  </a:outerShdw>
                </a:effectLst>
                <a:latin typeface="Arial Black" charset="0"/>
                <a:ea typeface="SimSun" charset="0"/>
              </a:rPr>
              <a:t>人的意见</a:t>
            </a:r>
            <a:endParaRPr lang="en-US" sz="3600">
              <a:solidFill>
                <a:srgbClr val="000000"/>
              </a:solidFill>
              <a:ea typeface="SimSun" charset="0"/>
            </a:endParaRPr>
          </a:p>
        </p:txBody>
      </p:sp>
      <p:sp>
        <p:nvSpPr>
          <p:cNvPr id="12" name="AutoShape 11" descr="White marble"/>
          <p:cNvSpPr>
            <a:spLocks noChangeArrowheads="1"/>
          </p:cNvSpPr>
          <p:nvPr/>
        </p:nvSpPr>
        <p:spPr bwMode="auto">
          <a:xfrm>
            <a:off x="5105400" y="3733800"/>
            <a:ext cx="3048000" cy="9906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blurRad="63500" dist="38099" dir="2700000" algn="ctr" rotWithShape="0">
              <a:srgbClr val="000000">
                <a:alpha val="74997"/>
              </a:srgbClr>
            </a:outerShdw>
          </a:effectLst>
        </p:spPr>
        <p:txBody>
          <a:bodyPr wrap="none" anchor="ctr"/>
          <a:lstStyle/>
          <a:p>
            <a:pPr algn="ctr" eaLnBrk="0" fontAlgn="base" hangingPunct="0">
              <a:spcBef>
                <a:spcPct val="0"/>
              </a:spcBef>
              <a:spcAft>
                <a:spcPct val="0"/>
              </a:spcAft>
              <a:defRPr/>
            </a:pPr>
            <a:r>
              <a:rPr lang="zh-TW" altLang="en-US" sz="3600" b="1">
                <a:solidFill>
                  <a:srgbClr val="000000"/>
                </a:solidFill>
                <a:latin typeface="Times New Roman" charset="0"/>
                <a:ea typeface="SimSun" charset="0"/>
              </a:rPr>
              <a:t>目无法纪</a:t>
            </a:r>
            <a:endParaRPr lang="zh-CN" altLang="en-US" sz="3600" b="1">
              <a:solidFill>
                <a:srgbClr val="000000"/>
              </a:solidFill>
              <a:latin typeface="Arial Narrow Bold" charset="0"/>
              <a:ea typeface="SimSun" charset="0"/>
            </a:endParaRPr>
          </a:p>
        </p:txBody>
      </p:sp>
      <p:sp>
        <p:nvSpPr>
          <p:cNvPr id="13" name="AutoShape 12" descr="White marble"/>
          <p:cNvSpPr>
            <a:spLocks noChangeArrowheads="1"/>
          </p:cNvSpPr>
          <p:nvPr/>
        </p:nvSpPr>
        <p:spPr bwMode="auto">
          <a:xfrm>
            <a:off x="5105400" y="2743200"/>
            <a:ext cx="3048000" cy="9906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blurRad="63500" dist="38099" dir="2700000" algn="ctr" rotWithShape="0">
              <a:srgbClr val="000000">
                <a:alpha val="74997"/>
              </a:srgbClr>
            </a:outerShdw>
          </a:effectLst>
        </p:spPr>
        <p:txBody>
          <a:bodyPr wrap="none" anchor="ctr"/>
          <a:lstStyle/>
          <a:p>
            <a:pPr algn="ctr" eaLnBrk="0" fontAlgn="base" hangingPunct="0">
              <a:spcBef>
                <a:spcPct val="0"/>
              </a:spcBef>
              <a:spcAft>
                <a:spcPct val="0"/>
              </a:spcAft>
              <a:defRPr/>
            </a:pPr>
            <a:r>
              <a:rPr lang="zh-TW" altLang="en-US" sz="3600" b="1">
                <a:solidFill>
                  <a:srgbClr val="000000"/>
                </a:solidFill>
                <a:latin typeface="Arial Narrow Bold" charset="0"/>
                <a:ea typeface="SimSun" charset="0"/>
              </a:rPr>
              <a:t>同性恋</a:t>
            </a:r>
            <a:endParaRPr lang="en-US" sz="3600" b="1">
              <a:solidFill>
                <a:srgbClr val="000000"/>
              </a:solidFill>
              <a:latin typeface="Arial Narrow Bold" charset="0"/>
              <a:ea typeface="SimSun" charset="0"/>
            </a:endParaRPr>
          </a:p>
        </p:txBody>
      </p:sp>
      <p:sp>
        <p:nvSpPr>
          <p:cNvPr id="14" name="AutoShape 13" descr="White marble"/>
          <p:cNvSpPr>
            <a:spLocks noChangeArrowheads="1"/>
          </p:cNvSpPr>
          <p:nvPr/>
        </p:nvSpPr>
        <p:spPr bwMode="auto">
          <a:xfrm>
            <a:off x="5105400" y="1752600"/>
            <a:ext cx="3048000" cy="9906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blurRad="63500" dist="38099" dir="2700000" algn="ctr" rotWithShape="0">
              <a:srgbClr val="000000">
                <a:alpha val="74997"/>
              </a:srgbClr>
            </a:outerShdw>
          </a:effectLst>
        </p:spPr>
        <p:txBody>
          <a:bodyPr wrap="none" anchor="ctr"/>
          <a:lstStyle/>
          <a:p>
            <a:pPr algn="ctr" eaLnBrk="0" fontAlgn="base" hangingPunct="0">
              <a:spcBef>
                <a:spcPct val="0"/>
              </a:spcBef>
              <a:spcAft>
                <a:spcPct val="0"/>
              </a:spcAft>
              <a:defRPr/>
            </a:pPr>
            <a:r>
              <a:rPr lang="zh-TW" altLang="en-US" sz="3600" b="1">
                <a:solidFill>
                  <a:srgbClr val="000000"/>
                </a:solidFill>
                <a:latin typeface="Arial Narrow Bold" charset="0"/>
                <a:ea typeface="SimSun" charset="0"/>
              </a:rPr>
              <a:t>色情</a:t>
            </a:r>
            <a:endParaRPr lang="en-US" sz="3600" b="1">
              <a:solidFill>
                <a:srgbClr val="000000"/>
              </a:solidFill>
              <a:latin typeface="Arial Narrow Bold" charset="0"/>
              <a:ea typeface="SimSun" charset="0"/>
            </a:endParaRPr>
          </a:p>
        </p:txBody>
      </p:sp>
      <p:sp>
        <p:nvSpPr>
          <p:cNvPr id="15" name="AutoShape 14" descr="White marble"/>
          <p:cNvSpPr>
            <a:spLocks noChangeArrowheads="1"/>
          </p:cNvSpPr>
          <p:nvPr/>
        </p:nvSpPr>
        <p:spPr bwMode="auto">
          <a:xfrm>
            <a:off x="5105400" y="457200"/>
            <a:ext cx="3048000" cy="1295400"/>
          </a:xfrm>
          <a:prstGeom prst="roundRect">
            <a:avLst>
              <a:gd name="adj" fmla="val 16667"/>
            </a:avLst>
          </a:prstGeom>
          <a:blipFill dpi="0" rotWithShape="0">
            <a:blip r:embed="rId2"/>
            <a:srcRect/>
            <a:tile tx="0" ty="0" sx="100000" sy="100000" flip="none" algn="tl"/>
          </a:blipFill>
          <a:ln w="9525">
            <a:solidFill>
              <a:schemeClr val="tx1"/>
            </a:solidFill>
            <a:round/>
            <a:headEnd/>
            <a:tailEnd/>
          </a:ln>
          <a:effectLst>
            <a:outerShdw blurRad="63500" dist="38099" dir="2700000" algn="ctr" rotWithShape="0">
              <a:srgbClr val="000000">
                <a:alpha val="74997"/>
              </a:srgbClr>
            </a:outerShdw>
          </a:effectLst>
        </p:spPr>
        <p:txBody>
          <a:bodyPr wrap="none" anchor="ctr"/>
          <a:lstStyle/>
          <a:p>
            <a:pPr algn="ctr" eaLnBrk="0" fontAlgn="base" hangingPunct="0">
              <a:spcBef>
                <a:spcPct val="0"/>
              </a:spcBef>
              <a:spcAft>
                <a:spcPct val="0"/>
              </a:spcAft>
              <a:defRPr/>
            </a:pPr>
            <a:r>
              <a:rPr lang="zh-TW" altLang="en-US" sz="3600" b="1">
                <a:solidFill>
                  <a:srgbClr val="000000"/>
                </a:solidFill>
                <a:latin typeface="Arial Narrow Bold" charset="0"/>
                <a:ea typeface="SimSun" charset="0"/>
              </a:rPr>
              <a:t>坠胎</a:t>
            </a:r>
            <a:endParaRPr lang="en-US" sz="3600" b="1">
              <a:solidFill>
                <a:srgbClr val="000000"/>
              </a:solidFill>
              <a:latin typeface="Arial Narrow Bold" charset="0"/>
              <a:ea typeface="SimSun" charset="0"/>
            </a:endParaRPr>
          </a:p>
        </p:txBody>
      </p:sp>
    </p:spTree>
    <p:extLst>
      <p:ext uri="{BB962C8B-B14F-4D97-AF65-F5344CB8AC3E}">
        <p14:creationId xmlns:p14="http://schemas.microsoft.com/office/powerpoint/2010/main" val="3114807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8"/>
                                        </p:tgtEl>
                                        <p:attrNameLst>
                                          <p:attrName>style.visibility</p:attrName>
                                        </p:attrNameLst>
                                      </p:cBhvr>
                                      <p:to>
                                        <p:strVal val="visible"/>
                                      </p:to>
                                    </p:set>
                                  </p:childTnLst>
                                </p:cTn>
                              </p:par>
                            </p:childTnLst>
                          </p:cTn>
                        </p:par>
                        <p:par>
                          <p:cTn id="13" fill="hold" nodeType="afterGroup">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9"/>
                                        </p:tgtEl>
                                        <p:attrNameLst>
                                          <p:attrName>style.visibility</p:attrName>
                                        </p:attrNameLst>
                                      </p:cBhvr>
                                      <p:to>
                                        <p:strVal val="visible"/>
                                      </p:to>
                                    </p:set>
                                  </p:childTnLst>
                                </p:cTn>
                              </p:par>
                            </p:childTnLst>
                          </p:cTn>
                        </p:par>
                        <p:par>
                          <p:cTn id="16" fill="hold" nodeType="afterGroup">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
                                        </p:tgtEl>
                                        <p:attrNameLst>
                                          <p:attrName>style.visibility</p:attrName>
                                        </p:attrNameLst>
                                      </p:cBhvr>
                                      <p:to>
                                        <p:strVal val="visible"/>
                                      </p:to>
                                    </p:set>
                                  </p:childTnLst>
                                </p:cTn>
                              </p:par>
                            </p:childTnLst>
                          </p:cTn>
                        </p:par>
                        <p:par>
                          <p:cTn id="23" fill="hold" nodeType="afterGroup">
                            <p:stCondLst>
                              <p:cond delay="500"/>
                            </p:stCondLst>
                            <p:childTnLst>
                              <p:par>
                                <p:cTn id="24" presetID="1" presetClass="entr" presetSubtype="0" fill="hold" grpId="0" nodeType="afterEffect">
                                  <p:stCondLst>
                                    <p:cond delay="0"/>
                                  </p:stCondLst>
                                  <p:childTnLst>
                                    <p:set>
                                      <p:cBhvr>
                                        <p:cTn id="25" dur="1" fill="hold">
                                          <p:stCondLst>
                                            <p:cond delay="499"/>
                                          </p:stCondLst>
                                        </p:cTn>
                                        <p:tgtEl>
                                          <p:spTgt spid="12"/>
                                        </p:tgtEl>
                                        <p:attrNameLst>
                                          <p:attrName>style.visibility</p:attrName>
                                        </p:attrNameLst>
                                      </p:cBhvr>
                                      <p:to>
                                        <p:strVal val="visible"/>
                                      </p:to>
                                    </p:set>
                                  </p:childTnLst>
                                </p:cTn>
                              </p:par>
                            </p:childTnLst>
                          </p:cTn>
                        </p:par>
                        <p:par>
                          <p:cTn id="26" fill="hold" nodeType="afterGroup">
                            <p:stCondLst>
                              <p:cond delay="1000"/>
                            </p:stCondLst>
                            <p:childTnLst>
                              <p:par>
                                <p:cTn id="27" presetID="1" presetClass="entr" presetSubtype="0" fill="hold" grpId="0" nodeType="afterEffect">
                                  <p:stCondLst>
                                    <p:cond delay="0"/>
                                  </p:stCondLst>
                                  <p:childTnLst>
                                    <p:set>
                                      <p:cBhvr>
                                        <p:cTn id="28" dur="1" fill="hold">
                                          <p:stCondLst>
                                            <p:cond delay="499"/>
                                          </p:stCondLst>
                                        </p:cTn>
                                        <p:tgtEl>
                                          <p:spTgt spid="13"/>
                                        </p:tgtEl>
                                        <p:attrNameLst>
                                          <p:attrName>style.visibility</p:attrName>
                                        </p:attrNameLst>
                                      </p:cBhvr>
                                      <p:to>
                                        <p:strVal val="visible"/>
                                      </p:to>
                                    </p:set>
                                  </p:childTnLst>
                                </p:cTn>
                              </p:par>
                            </p:childTnLst>
                          </p:cTn>
                        </p:par>
                        <p:par>
                          <p:cTn id="29" fill="hold" nodeType="afterGroup">
                            <p:stCondLst>
                              <p:cond delay="1500"/>
                            </p:stCondLst>
                            <p:childTnLst>
                              <p:par>
                                <p:cTn id="30" presetID="1" presetClass="entr" presetSubtype="0" fill="hold" grpId="0" nodeType="afterEffect">
                                  <p:stCondLst>
                                    <p:cond delay="0"/>
                                  </p:stCondLst>
                                  <p:childTnLst>
                                    <p:set>
                                      <p:cBhvr>
                                        <p:cTn id="31" dur="1" fill="hold">
                                          <p:stCondLst>
                                            <p:cond delay="499"/>
                                          </p:stCondLst>
                                        </p:cTn>
                                        <p:tgtEl>
                                          <p:spTgt spid="14"/>
                                        </p:tgtEl>
                                        <p:attrNameLst>
                                          <p:attrName>style.visibility</p:attrName>
                                        </p:attrNameLst>
                                      </p:cBhvr>
                                      <p:to>
                                        <p:strVal val="visible"/>
                                      </p:to>
                                    </p:se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499"/>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nimBg="1" autoUpdateAnimBg="0"/>
      <p:bldP spid="8" grpId="0" animBg="1" autoUpdateAnimBg="0"/>
      <p:bldP spid="9" grpId="0" animBg="1" autoUpdateAnimBg="0"/>
      <p:bldP spid="10" grpId="0" animBg="1" autoUpdateAnimBg="0"/>
      <p:bldP spid="11" grpId="0" animBg="1" autoUpdateAnimBg="0"/>
      <p:bldP spid="12" grpId="0" animBg="1" autoUpdateAnimBg="0"/>
      <p:bldP spid="13" grpId="0" animBg="1" autoUpdateAnimBg="0"/>
      <p:bldP spid="14" grpId="0" animBg="1" autoUpdateAnimBg="0"/>
      <p:bldP spid="15"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Title 1"/>
          <p:cNvSpPr>
            <a:spLocks noGrp="1"/>
          </p:cNvSpPr>
          <p:nvPr>
            <p:ph type="title"/>
          </p:nvPr>
        </p:nvSpPr>
        <p:spPr/>
        <p:txBody>
          <a:bodyPr/>
          <a:lstStyle/>
          <a:p>
            <a:endParaRPr lang="en-GB" altLang="zh-CN" b="1">
              <a:solidFill>
                <a:schemeClr val="tx1"/>
              </a:solidFill>
              <a:latin typeface="SimSun" charset="0"/>
              <a:ea typeface="SimSun" charset="0"/>
              <a:cs typeface="SimSun" charset="0"/>
            </a:endParaRPr>
          </a:p>
        </p:txBody>
      </p:sp>
      <p:sp>
        <p:nvSpPr>
          <p:cNvPr id="561154" name="Text Placeholder 2"/>
          <p:cNvSpPr>
            <a:spLocks noGrp="1"/>
          </p:cNvSpPr>
          <p:nvPr>
            <p:ph type="body" sz="half" idx="1"/>
          </p:nvPr>
        </p:nvSpPr>
        <p:spPr/>
        <p:txBody>
          <a:bodyPr/>
          <a:lstStyle/>
          <a:p>
            <a:endParaRPr lang="en-GB" altLang="zh-CN" b="1">
              <a:solidFill>
                <a:schemeClr val="tx1"/>
              </a:solidFill>
              <a:latin typeface="SimSun" charset="0"/>
              <a:ea typeface="SimSun" charset="0"/>
              <a:cs typeface="SimSun" charset="0"/>
            </a:endParaRPr>
          </a:p>
        </p:txBody>
      </p:sp>
      <p:sp>
        <p:nvSpPr>
          <p:cNvPr id="561155" name="ClipArt Placeholder 3"/>
          <p:cNvSpPr>
            <a:spLocks noGrp="1" noTextEdit="1"/>
          </p:cNvSpPr>
          <p:nvPr>
            <p:ph type="clipArt" sz="half" idx="2"/>
          </p:nvPr>
        </p:nvSpPr>
        <p:spPr/>
        <p:txBody>
          <a:bodyPr/>
          <a:lstStyle/>
          <a:p>
            <a:endParaRPr lang="en-US"/>
          </a:p>
        </p:txBody>
      </p:sp>
      <p:pic>
        <p:nvPicPr>
          <p:cNvPr id="5611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11" name="Rectangle 10"/>
          <p:cNvSpPr/>
          <p:nvPr/>
        </p:nvSpPr>
        <p:spPr bwMode="auto">
          <a:xfrm>
            <a:off x="15112" y="0"/>
            <a:ext cx="9144000" cy="6858000"/>
          </a:xfrm>
          <a:prstGeom prst="rect">
            <a:avLst/>
          </a:prstGeom>
          <a:gradFill flip="none" rotWithShape="1">
            <a:gsLst>
              <a:gs pos="0">
                <a:srgbClr val="800000"/>
              </a:gs>
              <a:gs pos="100000">
                <a:srgbClr val="000000"/>
              </a:gs>
            </a:gsLst>
            <a:path path="circle">
              <a:fillToRect l="100000" t="100000"/>
            </a:path>
            <a:tileRect r="-100000" b="-100000"/>
          </a:gradFill>
          <a:ln w="9525" cap="flat" cmpd="sng" algn="ctr">
            <a:solidFill>
              <a:srgbClr val="000000"/>
            </a:solidFill>
            <a:prstDash val="solid"/>
            <a:round/>
            <a:headEnd type="none" w="med" len="med"/>
            <a:tailEnd type="none" w="med" len="med"/>
          </a:ln>
          <a:effectLst/>
        </p:spPr>
        <p:txBody>
          <a:bodyPr/>
          <a:lstStyle/>
          <a:p>
            <a:pPr>
              <a:defRPr/>
            </a:pPr>
            <a:endParaRPr lang="en-US" sz="2400" kern="0">
              <a:solidFill>
                <a:srgbClr val="000000"/>
              </a:solidFill>
              <a:latin typeface="Times New Roman" charset="0"/>
              <a:ea typeface="ＭＳ Ｐゴシック" charset="-128"/>
              <a:cs typeface="ＭＳ Ｐゴシック" charset="-128"/>
            </a:endParaRPr>
          </a:p>
        </p:txBody>
      </p:sp>
      <p:sp>
        <p:nvSpPr>
          <p:cNvPr id="561158" name="Rectangle 2"/>
          <p:cNvSpPr txBox="1">
            <a:spLocks noChangeArrowheads="1"/>
          </p:cNvSpPr>
          <p:nvPr/>
        </p:nvSpPr>
        <p:spPr bwMode="auto">
          <a:xfrm>
            <a:off x="685800" y="549275"/>
            <a:ext cx="7772400" cy="331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zh-CN" altLang="en-US" sz="4000" b="1" dirty="0">
                <a:solidFill>
                  <a:srgbClr val="FFFFFF"/>
                </a:solidFill>
                <a:latin typeface="SimSun" charset="0"/>
                <a:ea typeface="ＭＳ Ｐゴシック" charset="0"/>
                <a:cs typeface="ＭＳ Ｐゴシック" charset="0"/>
              </a:rPr>
              <a:t>进化论的奥秘就是时间和死亡。需要时间慢慢地累积有利的物种</a:t>
            </a:r>
            <a:r>
              <a:rPr lang="en-US" altLang="zh-CN" sz="4000" b="1" dirty="0">
                <a:solidFill>
                  <a:srgbClr val="FFFFFF"/>
                </a:solidFill>
                <a:latin typeface="SimSun" charset="0"/>
                <a:ea typeface="ＭＳ Ｐゴシック" charset="0"/>
                <a:cs typeface="ＭＳ Ｐゴシック" charset="0"/>
              </a:rPr>
              <a:t>,</a:t>
            </a:r>
            <a:r>
              <a:rPr lang="zh-CN" altLang="en-US" sz="4000" b="1" dirty="0">
                <a:solidFill>
                  <a:srgbClr val="FFFFFF"/>
                </a:solidFill>
                <a:latin typeface="SimSun" charset="0"/>
                <a:ea typeface="ＭＳ Ｐゴシック" charset="0"/>
                <a:cs typeface="ＭＳ Ｐゴシック" charset="0"/>
              </a:rPr>
              <a:t>而死亡便可制造空间给新的物种。</a:t>
            </a:r>
            <a:endParaRPr lang="zh-CN" altLang="en-US" sz="3900" b="1" dirty="0">
              <a:solidFill>
                <a:srgbClr val="FFFFFF"/>
              </a:solidFill>
              <a:latin typeface="SimSun" charset="0"/>
              <a:ea typeface="ＭＳ Ｐゴシック" charset="0"/>
              <a:cs typeface="ＭＳ Ｐゴシック" charset="0"/>
            </a:endParaRPr>
          </a:p>
        </p:txBody>
      </p:sp>
      <p:sp>
        <p:nvSpPr>
          <p:cNvPr id="561159" name="Rectangle 3"/>
          <p:cNvSpPr txBox="1">
            <a:spLocks noChangeArrowheads="1"/>
          </p:cNvSpPr>
          <p:nvPr/>
        </p:nvSpPr>
        <p:spPr bwMode="auto">
          <a:xfrm>
            <a:off x="762000" y="3886200"/>
            <a:ext cx="76200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20000"/>
              </a:spcBef>
              <a:spcAft>
                <a:spcPct val="0"/>
              </a:spcAft>
              <a:buClr>
                <a:srgbClr val="0078F0"/>
              </a:buClr>
              <a:buSzPct val="85000"/>
            </a:pPr>
            <a:r>
              <a:rPr lang="zh-TW" altLang="en-US" sz="2800" b="1">
                <a:solidFill>
                  <a:srgbClr val="FFFFFF"/>
                </a:solidFill>
                <a:latin typeface="SimSun" charset="0"/>
              </a:rPr>
              <a:t>卡尔萨根， </a:t>
            </a:r>
            <a:r>
              <a:rPr lang="en-US" altLang="zh-TW" sz="2800" b="1">
                <a:solidFill>
                  <a:srgbClr val="FFFFFF"/>
                </a:solidFill>
                <a:latin typeface="SimSun" charset="0"/>
              </a:rPr>
              <a:t>&lt;&lt;</a:t>
            </a:r>
            <a:r>
              <a:rPr lang="zh-TW" altLang="en-US" sz="2800" b="1">
                <a:solidFill>
                  <a:srgbClr val="FFFFFF"/>
                </a:solidFill>
                <a:latin typeface="SimSun" charset="0"/>
              </a:rPr>
              <a:t>宇宙神遊中的共鳴</a:t>
            </a:r>
            <a:r>
              <a:rPr lang="en-US" altLang="zh-TW" sz="2800" b="1">
                <a:solidFill>
                  <a:srgbClr val="FFFFFF"/>
                </a:solidFill>
                <a:latin typeface="SimSun" charset="0"/>
              </a:rPr>
              <a:t>&gt;&gt;</a:t>
            </a:r>
            <a:r>
              <a:rPr lang="zh-TW" altLang="en-US" sz="2800" b="1">
                <a:solidFill>
                  <a:srgbClr val="FFFFFF"/>
                </a:solidFill>
                <a:latin typeface="SimSun" charset="0"/>
              </a:rPr>
              <a:t>節目</a:t>
            </a:r>
          </a:p>
        </p:txBody>
      </p:sp>
      <p:sp>
        <p:nvSpPr>
          <p:cNvPr id="561160" name="Text Box 4"/>
          <p:cNvSpPr txBox="1">
            <a:spLocks noChangeArrowheads="1"/>
          </p:cNvSpPr>
          <p:nvPr/>
        </p:nvSpPr>
        <p:spPr bwMode="auto">
          <a:xfrm>
            <a:off x="8305800" y="76200"/>
            <a:ext cx="806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50000"/>
              </a:spcBef>
              <a:spcAft>
                <a:spcPct val="0"/>
              </a:spcAft>
            </a:pPr>
            <a:r>
              <a:rPr lang="en-US" altLang="zh-CN" sz="2400" b="1">
                <a:solidFill>
                  <a:srgbClr val="FFFFFF"/>
                </a:solidFill>
                <a:latin typeface="SimSun" charset="0"/>
              </a:rPr>
              <a:t>154a</a:t>
            </a:r>
          </a:p>
        </p:txBody>
      </p:sp>
    </p:spTree>
    <p:extLst>
      <p:ext uri="{BB962C8B-B14F-4D97-AF65-F5344CB8AC3E}">
        <p14:creationId xmlns:p14="http://schemas.microsoft.com/office/powerpoint/2010/main" val="3169237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Title 1"/>
          <p:cNvSpPr>
            <a:spLocks noGrp="1"/>
          </p:cNvSpPr>
          <p:nvPr>
            <p:ph type="title"/>
          </p:nvPr>
        </p:nvSpPr>
        <p:spPr/>
        <p:txBody>
          <a:bodyPr/>
          <a:lstStyle/>
          <a:p>
            <a:endParaRPr lang="en-GB" altLang="zh-CN">
              <a:latin typeface="Arial" charset="0"/>
              <a:ea typeface="ＭＳ Ｐゴシック" charset="0"/>
              <a:cs typeface="ＭＳ Ｐゴシック" charset="0"/>
            </a:endParaRPr>
          </a:p>
        </p:txBody>
      </p:sp>
      <p:sp>
        <p:nvSpPr>
          <p:cNvPr id="563202" name="Text Placeholder 2"/>
          <p:cNvSpPr>
            <a:spLocks noGrp="1"/>
          </p:cNvSpPr>
          <p:nvPr>
            <p:ph type="body" sz="half" idx="1"/>
          </p:nvPr>
        </p:nvSpPr>
        <p:spPr/>
        <p:txBody>
          <a:bodyPr/>
          <a:lstStyle/>
          <a:p>
            <a:endParaRPr lang="en-GB" altLang="zh-CN">
              <a:latin typeface="Arial" charset="0"/>
              <a:ea typeface="ＭＳ Ｐゴシック" charset="0"/>
              <a:cs typeface="ＭＳ Ｐゴシック" charset="0"/>
            </a:endParaRPr>
          </a:p>
        </p:txBody>
      </p:sp>
      <p:sp>
        <p:nvSpPr>
          <p:cNvPr id="563203" name="ClipArt Placeholder 3"/>
          <p:cNvSpPr>
            <a:spLocks noGrp="1" noTextEdit="1"/>
          </p:cNvSpPr>
          <p:nvPr>
            <p:ph type="clipArt" sz="half" idx="2"/>
          </p:nvPr>
        </p:nvSpPr>
        <p:spPr/>
        <p:txBody>
          <a:bodyPr/>
          <a:lstStyle/>
          <a:p>
            <a:endParaRPr lang="en-US"/>
          </a:p>
        </p:txBody>
      </p:sp>
      <p:sp>
        <p:nvSpPr>
          <p:cNvPr id="563204"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2"/>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3600">
              <a:solidFill>
                <a:srgbClr val="000066"/>
              </a:solidFill>
              <a:latin typeface="Times New Roman" charset="0"/>
              <a:ea typeface="SimSun" charset="0"/>
            </a:endParaRPr>
          </a:p>
        </p:txBody>
      </p:sp>
      <p:sp>
        <p:nvSpPr>
          <p:cNvPr id="563205" name="Rectangle 5"/>
          <p:cNvSpPr>
            <a:spLocks noChangeArrowheads="1"/>
          </p:cNvSpPr>
          <p:nvPr/>
        </p:nvSpPr>
        <p:spPr bwMode="auto">
          <a:xfrm>
            <a:off x="2195513" y="620713"/>
            <a:ext cx="4897437" cy="792162"/>
          </a:xfrm>
          <a:prstGeom prst="rect">
            <a:avLst/>
          </a:prstGeom>
          <a:solidFill>
            <a:schemeClr val="tx1"/>
          </a:solidFill>
          <a:ln w="9525">
            <a:solidFill>
              <a:schemeClr val="tx1"/>
            </a:solidFill>
            <a:round/>
            <a:headEnd/>
            <a:tailEnd/>
          </a:ln>
        </p:spPr>
        <p:txBody>
          <a:bodyPr wrap="none"/>
          <a:lstStyle/>
          <a:p>
            <a:pPr algn="ctr" fontAlgn="base">
              <a:spcBef>
                <a:spcPct val="0"/>
              </a:spcBef>
              <a:spcAft>
                <a:spcPct val="0"/>
              </a:spcAft>
            </a:pPr>
            <a:r>
              <a:rPr lang="zh-TW" altLang="en-US" sz="5000" b="1">
                <a:solidFill>
                  <a:srgbClr val="000033"/>
                </a:solidFill>
                <a:latin typeface="Times New Roman" charset="0"/>
                <a:ea typeface="SimSun" charset="0"/>
              </a:rPr>
              <a:t>进化论</a:t>
            </a:r>
            <a:endParaRPr lang="en-GB" sz="5000" b="1">
              <a:solidFill>
                <a:srgbClr val="000033"/>
              </a:solidFill>
              <a:latin typeface="Times New Roman" charset="0"/>
              <a:ea typeface="SimSun" charset="0"/>
            </a:endParaRPr>
          </a:p>
        </p:txBody>
      </p:sp>
      <p:sp>
        <p:nvSpPr>
          <p:cNvPr id="563206" name="Rectangle 6"/>
          <p:cNvSpPr>
            <a:spLocks noChangeArrowheads="1"/>
          </p:cNvSpPr>
          <p:nvPr/>
        </p:nvSpPr>
        <p:spPr bwMode="auto">
          <a:xfrm>
            <a:off x="323850" y="2060575"/>
            <a:ext cx="2663825" cy="1944688"/>
          </a:xfrm>
          <a:prstGeom prst="rect">
            <a:avLst/>
          </a:prstGeom>
          <a:solidFill>
            <a:srgbClr val="C80000"/>
          </a:solidFill>
          <a:ln w="9525">
            <a:solidFill>
              <a:srgbClr val="C80000"/>
            </a:solidFill>
            <a:round/>
            <a:headEnd/>
            <a:tailEnd/>
          </a:ln>
        </p:spPr>
        <p:txBody>
          <a:bodyPr wrap="none"/>
          <a:lstStyle/>
          <a:p>
            <a:pPr fontAlgn="base">
              <a:spcBef>
                <a:spcPct val="0"/>
              </a:spcBef>
              <a:spcAft>
                <a:spcPct val="0"/>
              </a:spcAft>
            </a:pPr>
            <a:r>
              <a:rPr lang="zh-CN" altLang="en-US" sz="5000" b="1" dirty="0">
                <a:solidFill>
                  <a:srgbClr val="FFFFFF"/>
                </a:solidFill>
                <a:latin typeface="Times New Roman" charset="0"/>
                <a:ea typeface="SimSun" charset="0"/>
              </a:rPr>
              <a:t>死亡 </a:t>
            </a:r>
            <a:endParaRPr lang="en-US" altLang="zh-CN" sz="5000" b="1" dirty="0">
              <a:solidFill>
                <a:srgbClr val="FFFFFF"/>
              </a:solidFill>
              <a:latin typeface="Times New Roman" charset="0"/>
              <a:ea typeface="SimSun" charset="0"/>
            </a:endParaRPr>
          </a:p>
          <a:p>
            <a:pPr fontAlgn="base">
              <a:spcBef>
                <a:spcPct val="0"/>
              </a:spcBef>
              <a:spcAft>
                <a:spcPct val="0"/>
              </a:spcAft>
            </a:pPr>
            <a:r>
              <a:rPr lang="zh-CN" altLang="en-US" sz="2400" b="1" dirty="0">
                <a:solidFill>
                  <a:srgbClr val="FFFFFF"/>
                </a:solidFill>
                <a:latin typeface="Times New Roman" charset="0"/>
                <a:ea typeface="SimSun" charset="0"/>
              </a:rPr>
              <a:t>流血 </a:t>
            </a:r>
            <a:endParaRPr lang="en-US" altLang="zh-CN" sz="2400" b="1" dirty="0">
              <a:solidFill>
                <a:srgbClr val="FFFFFF"/>
              </a:solidFill>
              <a:latin typeface="Times New Roman" charset="0"/>
              <a:ea typeface="SimSun" charset="0"/>
            </a:endParaRPr>
          </a:p>
          <a:p>
            <a:pPr fontAlgn="base">
              <a:spcBef>
                <a:spcPct val="0"/>
              </a:spcBef>
              <a:spcAft>
                <a:spcPct val="0"/>
              </a:spcAft>
            </a:pPr>
            <a:r>
              <a:rPr lang="zh-CN" altLang="en-US" sz="2400" b="1" dirty="0">
                <a:solidFill>
                  <a:srgbClr val="FFFFFF"/>
                </a:solidFill>
                <a:latin typeface="Times New Roman" charset="0"/>
                <a:ea typeface="SimSun" charset="0"/>
              </a:rPr>
              <a:t>苦难 </a:t>
            </a:r>
            <a:endParaRPr lang="en-US" altLang="zh-CN" sz="2400" b="1" dirty="0">
              <a:solidFill>
                <a:srgbClr val="FFFFFF"/>
              </a:solidFill>
              <a:latin typeface="Times New Roman" charset="0"/>
              <a:ea typeface="SimSun" charset="0"/>
            </a:endParaRPr>
          </a:p>
          <a:p>
            <a:pPr fontAlgn="base">
              <a:spcBef>
                <a:spcPct val="0"/>
              </a:spcBef>
              <a:spcAft>
                <a:spcPct val="0"/>
              </a:spcAft>
            </a:pPr>
            <a:r>
              <a:rPr lang="zh-CN" altLang="en-US" sz="2400" b="1" dirty="0">
                <a:solidFill>
                  <a:srgbClr val="FFFFFF"/>
                </a:solidFill>
                <a:latin typeface="Times New Roman" charset="0"/>
                <a:ea typeface="SimSun" charset="0"/>
              </a:rPr>
              <a:t>疾病</a:t>
            </a:r>
            <a:endParaRPr lang="en-GB" sz="1000" b="1" dirty="0">
              <a:solidFill>
                <a:srgbClr val="FFFFFF"/>
              </a:solidFill>
              <a:latin typeface="Times New Roman" charset="0"/>
              <a:ea typeface="SimSun" charset="0"/>
            </a:endParaRPr>
          </a:p>
        </p:txBody>
      </p:sp>
      <p:sp>
        <p:nvSpPr>
          <p:cNvPr id="10" name="AutoShape 5"/>
          <p:cNvSpPr>
            <a:spLocks noChangeArrowheads="1"/>
          </p:cNvSpPr>
          <p:nvPr/>
        </p:nvSpPr>
        <p:spPr bwMode="auto">
          <a:xfrm>
            <a:off x="5220072" y="1268760"/>
            <a:ext cx="4267200" cy="2304256"/>
          </a:xfrm>
          <a:prstGeom prst="irregularSeal1">
            <a:avLst/>
          </a:prstGeom>
          <a:solidFill>
            <a:srgbClr val="E6BE20"/>
          </a:solidFill>
          <a:ln w="9525">
            <a:no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3600">
              <a:solidFill>
                <a:srgbClr val="000000"/>
              </a:solidFill>
              <a:ea typeface="SimSun" charset="0"/>
            </a:endParaRPr>
          </a:p>
        </p:txBody>
      </p:sp>
      <p:sp>
        <p:nvSpPr>
          <p:cNvPr id="563207" name="Rectangle 7"/>
          <p:cNvSpPr>
            <a:spLocks noChangeArrowheads="1"/>
          </p:cNvSpPr>
          <p:nvPr/>
        </p:nvSpPr>
        <p:spPr bwMode="auto">
          <a:xfrm>
            <a:off x="6588224" y="1916832"/>
            <a:ext cx="1584325" cy="433387"/>
          </a:xfrm>
          <a:prstGeom prst="rect">
            <a:avLst/>
          </a:prstGeom>
          <a:noFill/>
          <a:ln w="9525">
            <a:noFill/>
            <a:round/>
            <a:headEnd/>
            <a:tailEnd/>
          </a:ln>
        </p:spPr>
        <p:txBody>
          <a:bodyPr wrap="none"/>
          <a:lstStyle/>
          <a:p>
            <a:pPr algn="ctr" fontAlgn="base">
              <a:spcBef>
                <a:spcPct val="0"/>
              </a:spcBef>
              <a:spcAft>
                <a:spcPct val="0"/>
              </a:spcAft>
            </a:pPr>
            <a:r>
              <a:rPr lang="zh-TW" altLang="en-US" sz="3600" b="1" dirty="0">
                <a:solidFill>
                  <a:srgbClr val="000033"/>
                </a:solidFill>
                <a:latin typeface="Times New Roman" charset="0"/>
                <a:ea typeface="SimSun" charset="0"/>
              </a:rPr>
              <a:t>人类的</a:t>
            </a:r>
            <a:endParaRPr lang="en-GB" sz="3600" b="1" dirty="0">
              <a:solidFill>
                <a:srgbClr val="000033"/>
              </a:solidFill>
              <a:latin typeface="Times New Roman" charset="0"/>
              <a:ea typeface="SimSun" charset="0"/>
            </a:endParaRPr>
          </a:p>
        </p:txBody>
      </p:sp>
      <p:sp>
        <p:nvSpPr>
          <p:cNvPr id="563208" name="Rectangle 8"/>
          <p:cNvSpPr>
            <a:spLocks noChangeArrowheads="1"/>
          </p:cNvSpPr>
          <p:nvPr/>
        </p:nvSpPr>
        <p:spPr bwMode="auto">
          <a:xfrm>
            <a:off x="6299299" y="2424211"/>
            <a:ext cx="2232025" cy="358775"/>
          </a:xfrm>
          <a:prstGeom prst="rect">
            <a:avLst/>
          </a:prstGeom>
          <a:noFill/>
          <a:ln w="9525">
            <a:noFill/>
            <a:round/>
            <a:headEnd/>
            <a:tailEnd/>
          </a:ln>
        </p:spPr>
        <p:txBody>
          <a:bodyPr wrap="none"/>
          <a:lstStyle/>
          <a:p>
            <a:pPr algn="ctr" fontAlgn="base">
              <a:spcBef>
                <a:spcPct val="0"/>
              </a:spcBef>
              <a:spcAft>
                <a:spcPct val="0"/>
              </a:spcAft>
            </a:pPr>
            <a:r>
              <a:rPr lang="zh-TW" altLang="en-US" sz="3600" b="1">
                <a:solidFill>
                  <a:srgbClr val="000033"/>
                </a:solidFill>
                <a:latin typeface="Times New Roman" charset="0"/>
                <a:ea typeface="SimSun" charset="0"/>
              </a:rPr>
              <a:t>存在</a:t>
            </a:r>
            <a:endParaRPr lang="en-GB" sz="3600" b="1">
              <a:solidFill>
                <a:srgbClr val="000033"/>
              </a:solidFill>
              <a:latin typeface="Times New Roman" charset="0"/>
              <a:ea typeface="SimSun" charset="0"/>
            </a:endParaRPr>
          </a:p>
        </p:txBody>
      </p:sp>
    </p:spTree>
    <p:extLst>
      <p:ext uri="{BB962C8B-B14F-4D97-AF65-F5344CB8AC3E}">
        <p14:creationId xmlns:p14="http://schemas.microsoft.com/office/powerpoint/2010/main" val="3556305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Title 1"/>
          <p:cNvSpPr>
            <a:spLocks noGrp="1"/>
          </p:cNvSpPr>
          <p:nvPr>
            <p:ph type="title"/>
          </p:nvPr>
        </p:nvSpPr>
        <p:spPr/>
        <p:txBody>
          <a:bodyPr/>
          <a:lstStyle/>
          <a:p>
            <a:endParaRPr lang="en-GB" altLang="zh-CN">
              <a:latin typeface="Arial" charset="0"/>
              <a:ea typeface="ＭＳ Ｐゴシック" charset="0"/>
              <a:cs typeface="ＭＳ Ｐゴシック" charset="0"/>
            </a:endParaRPr>
          </a:p>
        </p:txBody>
      </p:sp>
      <p:sp>
        <p:nvSpPr>
          <p:cNvPr id="564226" name="Text Placeholder 2"/>
          <p:cNvSpPr>
            <a:spLocks noGrp="1"/>
          </p:cNvSpPr>
          <p:nvPr>
            <p:ph type="body" sz="half" idx="1"/>
          </p:nvPr>
        </p:nvSpPr>
        <p:spPr/>
        <p:txBody>
          <a:bodyPr/>
          <a:lstStyle/>
          <a:p>
            <a:endParaRPr lang="en-GB" altLang="zh-CN">
              <a:latin typeface="Arial" charset="0"/>
              <a:ea typeface="ＭＳ Ｐゴシック" charset="0"/>
              <a:cs typeface="ＭＳ Ｐゴシック" charset="0"/>
            </a:endParaRPr>
          </a:p>
        </p:txBody>
      </p:sp>
      <p:sp>
        <p:nvSpPr>
          <p:cNvPr id="564227" name="ClipArt Placeholder 3"/>
          <p:cNvSpPr>
            <a:spLocks noGrp="1" noTextEdit="1"/>
          </p:cNvSpPr>
          <p:nvPr>
            <p:ph type="clipArt" sz="half" idx="2"/>
          </p:nvPr>
        </p:nvSpPr>
        <p:spPr/>
        <p:txBody>
          <a:bodyPr/>
          <a:lstStyle/>
          <a:p>
            <a:endParaRPr lang="en-US"/>
          </a:p>
        </p:txBody>
      </p:sp>
      <p:sp>
        <p:nvSpPr>
          <p:cNvPr id="564228"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2"/>
            <a:srcRect/>
            <a:stretch>
              <a:fillRect/>
            </a:stretch>
          </a:bli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3600">
              <a:solidFill>
                <a:srgbClr val="000066"/>
              </a:solidFill>
              <a:latin typeface="Times New Roman" charset="0"/>
              <a:ea typeface="SimSun" charset="0"/>
            </a:endParaRPr>
          </a:p>
        </p:txBody>
      </p:sp>
      <p:sp>
        <p:nvSpPr>
          <p:cNvPr id="564229" name="Rectangle 5"/>
          <p:cNvSpPr>
            <a:spLocks noChangeArrowheads="1"/>
          </p:cNvSpPr>
          <p:nvPr/>
        </p:nvSpPr>
        <p:spPr bwMode="auto">
          <a:xfrm>
            <a:off x="2484438" y="620713"/>
            <a:ext cx="4248150" cy="792162"/>
          </a:xfrm>
          <a:prstGeom prst="rect">
            <a:avLst/>
          </a:prstGeom>
          <a:solidFill>
            <a:schemeClr val="tx1"/>
          </a:solidFill>
          <a:ln w="9525">
            <a:solidFill>
              <a:schemeClr val="tx1"/>
            </a:solidFill>
            <a:round/>
            <a:headEnd/>
            <a:tailEnd/>
          </a:ln>
        </p:spPr>
        <p:txBody>
          <a:bodyPr wrap="none"/>
          <a:lstStyle/>
          <a:p>
            <a:pPr algn="ctr" fontAlgn="base">
              <a:spcBef>
                <a:spcPct val="0"/>
              </a:spcBef>
              <a:spcAft>
                <a:spcPct val="0"/>
              </a:spcAft>
            </a:pPr>
            <a:r>
              <a:rPr lang="zh-TW" altLang="en-US" sz="5000" b="1">
                <a:solidFill>
                  <a:srgbClr val="000033"/>
                </a:solidFill>
                <a:latin typeface="Times New Roman" charset="0"/>
                <a:ea typeface="SimSun" charset="0"/>
              </a:rPr>
              <a:t>创造</a:t>
            </a:r>
            <a:endParaRPr lang="en-GB" sz="5000" b="1">
              <a:solidFill>
                <a:srgbClr val="000033"/>
              </a:solidFill>
              <a:latin typeface="Times New Roman" charset="0"/>
              <a:ea typeface="SimSun" charset="0"/>
            </a:endParaRPr>
          </a:p>
        </p:txBody>
      </p:sp>
      <p:sp>
        <p:nvSpPr>
          <p:cNvPr id="9" name="Rectangle 8"/>
          <p:cNvSpPr/>
          <p:nvPr/>
        </p:nvSpPr>
        <p:spPr bwMode="auto">
          <a:xfrm>
            <a:off x="7092280" y="3789363"/>
            <a:ext cx="1368152" cy="935781"/>
          </a:xfrm>
          <a:prstGeom prst="rect">
            <a:avLst/>
          </a:prstGeom>
          <a:solidFill>
            <a:schemeClr val="tx2">
              <a:lumMod val="75000"/>
            </a:schemeClr>
          </a:solidFill>
          <a:ln w="9525" cap="flat" cmpd="sng" algn="ctr">
            <a:solidFill>
              <a:schemeClr val="tx2">
                <a:lumMod val="75000"/>
              </a:schemeClr>
            </a:solidFill>
            <a:prstDash val="solid"/>
            <a:round/>
            <a:headEnd type="none" w="med" len="med"/>
            <a:tailEnd type="none" w="med" len="med"/>
          </a:ln>
          <a:effectLst/>
        </p:spPr>
        <p:txBody>
          <a:bodyPr wrap="none"/>
          <a:lstStyle/>
          <a:p>
            <a:pPr algn="ctr" fontAlgn="base">
              <a:spcBef>
                <a:spcPct val="0"/>
              </a:spcBef>
              <a:spcAft>
                <a:spcPct val="0"/>
              </a:spcAft>
              <a:defRPr/>
            </a:pPr>
            <a:r>
              <a:rPr lang="zh-TW" altLang="en-US" sz="4800" b="1" dirty="0">
                <a:solidFill>
                  <a:srgbClr val="000033"/>
                </a:solidFill>
                <a:latin typeface="Times New Roman" charset="0"/>
                <a:ea typeface="SimSun" charset="0"/>
              </a:rPr>
              <a:t>死亡</a:t>
            </a:r>
            <a:endParaRPr lang="en-GB" sz="4800" b="1" dirty="0">
              <a:solidFill>
                <a:srgbClr val="000033"/>
              </a:solidFill>
              <a:latin typeface="Times New Roman" charset="0"/>
              <a:ea typeface="SimSun" charset="0"/>
            </a:endParaRPr>
          </a:p>
        </p:txBody>
      </p:sp>
      <p:sp>
        <p:nvSpPr>
          <p:cNvPr id="10" name="AutoShape 5"/>
          <p:cNvSpPr>
            <a:spLocks noChangeArrowheads="1"/>
          </p:cNvSpPr>
          <p:nvPr/>
        </p:nvSpPr>
        <p:spPr bwMode="auto">
          <a:xfrm>
            <a:off x="1907704" y="1340768"/>
            <a:ext cx="3240360" cy="1944216"/>
          </a:xfrm>
          <a:prstGeom prst="irregularSeal1">
            <a:avLst/>
          </a:prstGeom>
          <a:solidFill>
            <a:srgbClr val="E6BE20"/>
          </a:solidFill>
          <a:ln w="9525">
            <a:noFill/>
            <a:miter lim="800000"/>
            <a:headEnd/>
            <a:tailEnd/>
          </a:ln>
        </p:spPr>
        <p:txBody>
          <a:bodyPr wrap="none" anchor="ctr">
            <a:prstTxWarp prst="textNoShape">
              <a:avLst/>
            </a:prstTxWarp>
          </a:bodyPr>
          <a:lstStyle/>
          <a:p>
            <a:pPr eaLnBrk="0" fontAlgn="base" hangingPunct="0">
              <a:spcBef>
                <a:spcPct val="0"/>
              </a:spcBef>
              <a:spcAft>
                <a:spcPct val="0"/>
              </a:spcAft>
            </a:pPr>
            <a:endParaRPr lang="en-US" sz="3600">
              <a:solidFill>
                <a:srgbClr val="000000"/>
              </a:solidFill>
              <a:ea typeface="SimSun" charset="0"/>
            </a:endParaRPr>
          </a:p>
        </p:txBody>
      </p:sp>
      <p:sp>
        <p:nvSpPr>
          <p:cNvPr id="564230" name="Rectangle 6"/>
          <p:cNvSpPr>
            <a:spLocks noChangeArrowheads="1"/>
          </p:cNvSpPr>
          <p:nvPr/>
        </p:nvSpPr>
        <p:spPr bwMode="auto">
          <a:xfrm>
            <a:off x="2627784" y="1772816"/>
            <a:ext cx="1655762" cy="431800"/>
          </a:xfrm>
          <a:prstGeom prst="rect">
            <a:avLst/>
          </a:prstGeom>
          <a:noFill/>
          <a:ln w="9525">
            <a:noFill/>
            <a:round/>
            <a:headEnd/>
            <a:tailEnd/>
          </a:ln>
        </p:spPr>
        <p:txBody>
          <a:bodyPr wrap="none"/>
          <a:lstStyle/>
          <a:p>
            <a:pPr algn="ctr" fontAlgn="base">
              <a:spcBef>
                <a:spcPct val="0"/>
              </a:spcBef>
              <a:spcAft>
                <a:spcPct val="0"/>
              </a:spcAft>
            </a:pPr>
            <a:r>
              <a:rPr lang="zh-TW" altLang="en-US" sz="3200" b="1" dirty="0">
                <a:solidFill>
                  <a:srgbClr val="000033"/>
                </a:solidFill>
                <a:latin typeface="Times New Roman" charset="0"/>
                <a:ea typeface="SimSun" charset="0"/>
              </a:rPr>
              <a:t>人类的</a:t>
            </a:r>
            <a:endParaRPr lang="en-GB" sz="3200" b="1" dirty="0">
              <a:solidFill>
                <a:srgbClr val="000033"/>
              </a:solidFill>
              <a:latin typeface="Times New Roman" charset="0"/>
              <a:ea typeface="SimSun" charset="0"/>
            </a:endParaRPr>
          </a:p>
        </p:txBody>
      </p:sp>
      <p:sp>
        <p:nvSpPr>
          <p:cNvPr id="564231" name="Rectangle 7"/>
          <p:cNvSpPr>
            <a:spLocks noChangeArrowheads="1"/>
          </p:cNvSpPr>
          <p:nvPr/>
        </p:nvSpPr>
        <p:spPr bwMode="auto">
          <a:xfrm>
            <a:off x="2627784" y="2277641"/>
            <a:ext cx="1655762" cy="287338"/>
          </a:xfrm>
          <a:prstGeom prst="rect">
            <a:avLst/>
          </a:prstGeom>
          <a:noFill/>
          <a:ln w="9525">
            <a:noFill/>
            <a:round/>
            <a:headEnd/>
            <a:tailEnd/>
          </a:ln>
        </p:spPr>
        <p:txBody>
          <a:bodyPr wrap="none"/>
          <a:lstStyle/>
          <a:p>
            <a:pPr algn="ctr" fontAlgn="base">
              <a:spcBef>
                <a:spcPct val="0"/>
              </a:spcBef>
              <a:spcAft>
                <a:spcPct val="0"/>
              </a:spcAft>
            </a:pPr>
            <a:r>
              <a:rPr lang="zh-TW" altLang="en-US" sz="3200" b="1" dirty="0">
                <a:solidFill>
                  <a:srgbClr val="000033"/>
                </a:solidFill>
                <a:latin typeface="Times New Roman" charset="0"/>
                <a:ea typeface="SimSun" charset="0"/>
              </a:rPr>
              <a:t>行为</a:t>
            </a:r>
            <a:endParaRPr lang="en-GB" sz="3200" b="1" dirty="0">
              <a:solidFill>
                <a:srgbClr val="000033"/>
              </a:solidFill>
              <a:latin typeface="Times New Roman" charset="0"/>
              <a:ea typeface="SimSun" charset="0"/>
            </a:endParaRPr>
          </a:p>
        </p:txBody>
      </p:sp>
    </p:spTree>
    <p:extLst>
      <p:ext uri="{BB962C8B-B14F-4D97-AF65-F5344CB8AC3E}">
        <p14:creationId xmlns:p14="http://schemas.microsoft.com/office/powerpoint/2010/main" val="181432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矩形 29"/>
          <p:cNvSpPr>
            <a:spLocks noChangeArrowheads="1"/>
          </p:cNvSpPr>
          <p:nvPr/>
        </p:nvSpPr>
        <p:spPr bwMode="auto">
          <a:xfrm>
            <a:off x="5795963" y="2708275"/>
            <a:ext cx="1512887" cy="865188"/>
          </a:xfrm>
          <a:prstGeom prst="rect">
            <a:avLst/>
          </a:prstGeom>
          <a:solidFill>
            <a:schemeClr val="tx1"/>
          </a:solidFill>
          <a:ln w="9525">
            <a:solidFill>
              <a:schemeClr val="tx1"/>
            </a:solidFill>
            <a:round/>
            <a:headEnd/>
            <a:tailEnd/>
          </a:ln>
        </p:spPr>
        <p:txBody>
          <a:bodyPr wrap="none"/>
          <a:lstStyle/>
          <a:p>
            <a:pPr fontAlgn="base">
              <a:spcBef>
                <a:spcPct val="0"/>
              </a:spcBef>
              <a:spcAft>
                <a:spcPct val="0"/>
              </a:spcAft>
            </a:pPr>
            <a:endParaRPr lang="zh-CN" altLang="en-US" sz="2400">
              <a:solidFill>
                <a:srgbClr val="FFFFFF"/>
              </a:solidFill>
              <a:latin typeface="Times New Roman" charset="0"/>
              <a:ea typeface="SimSun" charset="0"/>
            </a:endParaRPr>
          </a:p>
        </p:txBody>
      </p:sp>
      <p:sp>
        <p:nvSpPr>
          <p:cNvPr id="565250" name="Rectangle 27"/>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wrap="none"/>
          <a:lstStyle/>
          <a:p>
            <a:pPr fontAlgn="base">
              <a:spcBef>
                <a:spcPct val="0"/>
              </a:spcBef>
              <a:spcAft>
                <a:spcPct val="0"/>
              </a:spcAft>
            </a:pPr>
            <a:endParaRPr lang="en-GB" altLang="zh-CN" sz="2400">
              <a:solidFill>
                <a:srgbClr val="FFFFFF"/>
              </a:solidFill>
              <a:latin typeface="Times New Roman" charset="0"/>
              <a:ea typeface="SimSun" charset="0"/>
            </a:endParaRPr>
          </a:p>
        </p:txBody>
      </p:sp>
      <p:sp>
        <p:nvSpPr>
          <p:cNvPr id="565252" name="Text Placeholder 2"/>
          <p:cNvSpPr>
            <a:spLocks noGrp="1"/>
          </p:cNvSpPr>
          <p:nvPr>
            <p:ph type="body" sz="half" idx="1"/>
          </p:nvPr>
        </p:nvSpPr>
        <p:spPr/>
        <p:txBody>
          <a:bodyPr/>
          <a:lstStyle/>
          <a:p>
            <a:endParaRPr lang="en-GB" altLang="zh-CN">
              <a:latin typeface="Arial" charset="0"/>
              <a:ea typeface="ＭＳ Ｐゴシック" charset="0"/>
              <a:cs typeface="ＭＳ Ｐゴシック" charset="0"/>
            </a:endParaRPr>
          </a:p>
        </p:txBody>
      </p:sp>
      <p:sp>
        <p:nvSpPr>
          <p:cNvPr id="565253" name="Title 1"/>
          <p:cNvSpPr txBox="1">
            <a:spLocks/>
          </p:cNvSpPr>
          <p:nvPr/>
        </p:nvSpPr>
        <p:spPr bwMode="auto">
          <a:xfrm>
            <a:off x="0" y="0"/>
            <a:ext cx="9144000"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0"/>
              </a:spcBef>
              <a:spcAft>
                <a:spcPct val="0"/>
              </a:spcAft>
            </a:pPr>
            <a:r>
              <a:rPr lang="zh-TW" altLang="en-US" b="1">
                <a:solidFill>
                  <a:srgbClr val="FFFFFF"/>
                </a:solidFill>
                <a:latin typeface="Arial" charset="0"/>
                <a:ea typeface="ＭＳ Ｐゴシック" charset="0"/>
                <a:cs typeface="ＭＳ Ｐゴシック" charset="0"/>
              </a:rPr>
              <a:t>死亡存在了多久</a:t>
            </a:r>
            <a:r>
              <a:rPr lang="en-US" altLang="ja-JP" b="1">
                <a:solidFill>
                  <a:srgbClr val="FFFFFF"/>
                </a:solidFill>
                <a:latin typeface="Arial" charset="0"/>
                <a:ea typeface="ＭＳ Ｐゴシック" charset="0"/>
                <a:cs typeface="ＭＳ Ｐゴシック" charset="0"/>
              </a:rPr>
              <a:t>(</a:t>
            </a:r>
            <a:r>
              <a:rPr lang="zh-TW" altLang="en-US" b="1">
                <a:solidFill>
                  <a:srgbClr val="FFFFFF"/>
                </a:solidFill>
                <a:latin typeface="Arial" charset="0"/>
                <a:ea typeface="ＭＳ Ｐゴシック" charset="0"/>
                <a:cs typeface="ＭＳ Ｐゴシック" charset="0"/>
              </a:rPr>
              <a:t>罗馬書</a:t>
            </a:r>
            <a:r>
              <a:rPr lang="en-US" altLang="ja-JP" b="1">
                <a:solidFill>
                  <a:srgbClr val="FFFFFF"/>
                </a:solidFill>
                <a:latin typeface="Arial" charset="0"/>
                <a:ea typeface="ＭＳ Ｐゴシック" charset="0"/>
                <a:cs typeface="ＭＳ Ｐゴシック" charset="0"/>
              </a:rPr>
              <a:t>. 5:12)?</a:t>
            </a:r>
            <a:endParaRPr lang="en-US" b="1">
              <a:solidFill>
                <a:srgbClr val="FFFFFF"/>
              </a:solidFill>
              <a:latin typeface="Arial" charset="0"/>
              <a:ea typeface="ＭＳ Ｐゴシック" charset="0"/>
              <a:cs typeface="ＭＳ Ｐゴシック" charset="0"/>
            </a:endParaRPr>
          </a:p>
        </p:txBody>
      </p:sp>
      <p:grpSp>
        <p:nvGrpSpPr>
          <p:cNvPr id="2" name="Group 21"/>
          <p:cNvGrpSpPr>
            <a:grpSpLocks/>
          </p:cNvGrpSpPr>
          <p:nvPr/>
        </p:nvGrpSpPr>
        <p:grpSpPr bwMode="auto">
          <a:xfrm>
            <a:off x="949325" y="765175"/>
            <a:ext cx="7151688" cy="2846388"/>
            <a:chOff x="949325" y="765175"/>
            <a:chExt cx="7151688" cy="2846388"/>
          </a:xfrm>
        </p:grpSpPr>
        <p:pic>
          <p:nvPicPr>
            <p:cNvPr id="565272" name="Picture 4" descr="death permanent AIG diagr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9325" y="765175"/>
              <a:ext cx="7151688" cy="284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5273" name="TextBox 7"/>
            <p:cNvSpPr txBox="1">
              <a:spLocks noChangeArrowheads="1"/>
            </p:cNvSpPr>
            <p:nvPr/>
          </p:nvSpPr>
          <p:spPr bwMode="auto">
            <a:xfrm>
              <a:off x="949325" y="908720"/>
              <a:ext cx="3406651" cy="58477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zh-TW" altLang="en-US" sz="3200" b="1" dirty="0">
                  <a:solidFill>
                    <a:srgbClr val="FF0000"/>
                  </a:solidFill>
                  <a:latin typeface="Arial" charset="0"/>
                  <a:cs typeface="Arial" charset="0"/>
                </a:rPr>
                <a:t>开始</a:t>
              </a:r>
              <a:endParaRPr lang="en-US" altLang="zh-CN" sz="1800" b="1" dirty="0">
                <a:solidFill>
                  <a:srgbClr val="FF0000"/>
                </a:solidFill>
                <a:latin typeface="Arial" charset="0"/>
                <a:cs typeface="Arial" charset="0"/>
              </a:endParaRPr>
            </a:p>
          </p:txBody>
        </p:sp>
        <p:sp>
          <p:nvSpPr>
            <p:cNvPr id="565274" name="TextBox 8"/>
            <p:cNvSpPr txBox="1">
              <a:spLocks noChangeArrowheads="1"/>
            </p:cNvSpPr>
            <p:nvPr/>
          </p:nvSpPr>
          <p:spPr bwMode="auto">
            <a:xfrm>
              <a:off x="5795963" y="765175"/>
              <a:ext cx="2305050" cy="5222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fontAlgn="base" hangingPunct="1">
                <a:spcBef>
                  <a:spcPct val="0"/>
                </a:spcBef>
                <a:spcAft>
                  <a:spcPct val="0"/>
                </a:spcAft>
              </a:pPr>
              <a:r>
                <a:rPr lang="zh-TW" altLang="en-US" sz="2800" b="1">
                  <a:solidFill>
                    <a:srgbClr val="0078F0"/>
                  </a:solidFill>
                  <a:latin typeface="Arial" charset="0"/>
                  <a:cs typeface="Arial" charset="0"/>
                </a:rPr>
                <a:t>将来</a:t>
              </a:r>
              <a:endParaRPr lang="zh-CN" altLang="en-US" sz="2800" b="1">
                <a:solidFill>
                  <a:srgbClr val="0078F0"/>
                </a:solidFill>
                <a:latin typeface="Arial" charset="0"/>
                <a:cs typeface="Arial" charset="0"/>
              </a:endParaRPr>
            </a:p>
          </p:txBody>
        </p:sp>
        <p:sp>
          <p:nvSpPr>
            <p:cNvPr id="565275" name="TextBox 3"/>
            <p:cNvSpPr txBox="1">
              <a:spLocks noChangeArrowheads="1"/>
            </p:cNvSpPr>
            <p:nvPr/>
          </p:nvSpPr>
          <p:spPr bwMode="auto">
            <a:xfrm>
              <a:off x="2895600" y="816893"/>
              <a:ext cx="30067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TW" altLang="en-US" sz="2800" b="1" dirty="0">
                  <a:solidFill>
                    <a:srgbClr val="000033"/>
                  </a:solidFill>
                  <a:latin typeface="Arial" charset="0"/>
                  <a:cs typeface="Arial" charset="0"/>
                </a:rPr>
                <a:t>世俗的看法</a:t>
              </a:r>
              <a:endParaRPr lang="en-US" sz="2800" b="1" dirty="0">
                <a:solidFill>
                  <a:srgbClr val="000033"/>
                </a:solidFill>
                <a:latin typeface="Arial" charset="0"/>
                <a:cs typeface="Arial" charset="0"/>
              </a:endParaRPr>
            </a:p>
          </p:txBody>
        </p:sp>
        <p:sp>
          <p:nvSpPr>
            <p:cNvPr id="565276" name="TextBox 9"/>
            <p:cNvSpPr txBox="1">
              <a:spLocks noChangeArrowheads="1"/>
            </p:cNvSpPr>
            <p:nvPr/>
          </p:nvSpPr>
          <p:spPr bwMode="auto">
            <a:xfrm>
              <a:off x="2915816" y="2708920"/>
              <a:ext cx="2664891" cy="70788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CN" altLang="en-US" sz="2000" b="1">
                  <a:solidFill>
                    <a:srgbClr val="3333CC"/>
                  </a:solidFill>
                  <a:latin typeface="Arial" charset="0"/>
                  <a:cs typeface="Arial" charset="0"/>
                </a:rPr>
                <a:t>死亡是历史 </a:t>
              </a:r>
              <a:endParaRPr lang="en-US" altLang="zh-CN" sz="2000" b="1">
                <a:solidFill>
                  <a:srgbClr val="3333CC"/>
                </a:solidFill>
                <a:latin typeface="Arial" charset="0"/>
                <a:cs typeface="Arial" charset="0"/>
              </a:endParaRPr>
            </a:p>
            <a:p>
              <a:pPr algn="ctr" eaLnBrk="1" fontAlgn="base" hangingPunct="1">
                <a:spcBef>
                  <a:spcPct val="0"/>
                </a:spcBef>
                <a:spcAft>
                  <a:spcPct val="0"/>
                </a:spcAft>
              </a:pPr>
              <a:r>
                <a:rPr lang="zh-CN" altLang="en-US" sz="2000" b="1">
                  <a:solidFill>
                    <a:srgbClr val="3333CC"/>
                  </a:solidFill>
                  <a:latin typeface="Arial" charset="0"/>
                  <a:cs typeface="Arial" charset="0"/>
                </a:rPr>
                <a:t>永久的部份</a:t>
              </a:r>
              <a:endParaRPr lang="en-US" altLang="zh-CN" sz="2000" b="1">
                <a:solidFill>
                  <a:srgbClr val="3333CC"/>
                </a:solidFill>
                <a:latin typeface="Arial" charset="0"/>
                <a:cs typeface="Arial" charset="0"/>
              </a:endParaRPr>
            </a:p>
          </p:txBody>
        </p:sp>
        <p:sp>
          <p:nvSpPr>
            <p:cNvPr id="565277" name="TextBox 10"/>
            <p:cNvSpPr txBox="1">
              <a:spLocks noChangeArrowheads="1"/>
            </p:cNvSpPr>
            <p:nvPr/>
          </p:nvSpPr>
          <p:spPr bwMode="auto">
            <a:xfrm>
              <a:off x="1043608" y="2721114"/>
              <a:ext cx="1944216" cy="70788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CN" altLang="en-US" sz="2000" b="1" dirty="0">
                  <a:solidFill>
                    <a:srgbClr val="000000"/>
                  </a:solidFill>
                  <a:latin typeface="Arial" charset="0"/>
                  <a:cs typeface="Arial" charset="0"/>
                </a:rPr>
                <a:t>生命和死亡 从来都是并存的</a:t>
              </a:r>
              <a:endParaRPr lang="en-US" altLang="zh-CN" sz="2000" b="1" dirty="0">
                <a:solidFill>
                  <a:srgbClr val="000000"/>
                </a:solidFill>
                <a:latin typeface="Arial" charset="0"/>
                <a:cs typeface="Arial" charset="0"/>
              </a:endParaRPr>
            </a:p>
          </p:txBody>
        </p:sp>
        <p:sp>
          <p:nvSpPr>
            <p:cNvPr id="565278" name="TextBox 11"/>
            <p:cNvSpPr txBox="1">
              <a:spLocks noChangeArrowheads="1"/>
            </p:cNvSpPr>
            <p:nvPr/>
          </p:nvSpPr>
          <p:spPr bwMode="auto">
            <a:xfrm>
              <a:off x="5796136" y="2924944"/>
              <a:ext cx="1440160" cy="67710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TW" altLang="en-US" sz="1900" b="1">
                  <a:solidFill>
                    <a:srgbClr val="000000"/>
                  </a:solidFill>
                  <a:latin typeface="Arial" charset="0"/>
                  <a:cs typeface="Arial" charset="0"/>
                </a:rPr>
                <a:t>只要有生命</a:t>
              </a:r>
              <a:endParaRPr lang="en-US" altLang="zh-TW" sz="1900" b="1">
                <a:solidFill>
                  <a:srgbClr val="000000"/>
                </a:solidFill>
                <a:latin typeface="Arial" charset="0"/>
                <a:cs typeface="Arial" charset="0"/>
              </a:endParaRPr>
            </a:p>
            <a:p>
              <a:pPr algn="ctr" eaLnBrk="1" fontAlgn="base" hangingPunct="1">
                <a:spcBef>
                  <a:spcPct val="0"/>
                </a:spcBef>
                <a:spcAft>
                  <a:spcPct val="0"/>
                </a:spcAft>
              </a:pPr>
              <a:r>
                <a:rPr lang="zh-TW" altLang="en-US" sz="1900" b="1">
                  <a:solidFill>
                    <a:srgbClr val="000000"/>
                  </a:solidFill>
                  <a:latin typeface="Arial" charset="0"/>
                  <a:cs typeface="Arial" charset="0"/>
                </a:rPr>
                <a:t>就會有死亡</a:t>
              </a:r>
              <a:endParaRPr lang="en-US" altLang="zh-CN" sz="1900" b="1">
                <a:solidFill>
                  <a:srgbClr val="000000"/>
                </a:solidFill>
                <a:latin typeface="Arial" charset="0"/>
                <a:cs typeface="Arial" charset="0"/>
              </a:endParaRPr>
            </a:p>
          </p:txBody>
        </p:sp>
      </p:grpSp>
      <p:grpSp>
        <p:nvGrpSpPr>
          <p:cNvPr id="3" name="Group 24"/>
          <p:cNvGrpSpPr>
            <a:grpSpLocks/>
          </p:cNvGrpSpPr>
          <p:nvPr/>
        </p:nvGrpSpPr>
        <p:grpSpPr bwMode="auto">
          <a:xfrm>
            <a:off x="949325" y="3819525"/>
            <a:ext cx="7151688" cy="3054350"/>
            <a:chOff x="949325" y="3819525"/>
            <a:chExt cx="7151688" cy="3054694"/>
          </a:xfrm>
        </p:grpSpPr>
        <p:pic>
          <p:nvPicPr>
            <p:cNvPr id="565260" name="Picture 6" descr="death new.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9325" y="3860800"/>
              <a:ext cx="7151688" cy="299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5261" name="TextBox 8"/>
            <p:cNvSpPr txBox="1">
              <a:spLocks noChangeArrowheads="1"/>
            </p:cNvSpPr>
            <p:nvPr/>
          </p:nvSpPr>
          <p:spPr bwMode="auto">
            <a:xfrm>
              <a:off x="5795963" y="3860800"/>
              <a:ext cx="2305050" cy="52326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r" eaLnBrk="1" fontAlgn="base" hangingPunct="1">
                <a:spcBef>
                  <a:spcPct val="0"/>
                </a:spcBef>
                <a:spcAft>
                  <a:spcPct val="0"/>
                </a:spcAft>
              </a:pPr>
              <a:r>
                <a:rPr lang="zh-TW" altLang="en-US" sz="2800" b="1">
                  <a:solidFill>
                    <a:srgbClr val="0078F0"/>
                  </a:solidFill>
                  <a:latin typeface="Arial" charset="0"/>
                  <a:cs typeface="Arial" charset="0"/>
                </a:rPr>
                <a:t>将来</a:t>
              </a:r>
              <a:endParaRPr lang="en-US" altLang="zh-CN" sz="2800" b="1">
                <a:solidFill>
                  <a:srgbClr val="0078F0"/>
                </a:solidFill>
                <a:latin typeface="Arial" charset="0"/>
                <a:cs typeface="Arial" charset="0"/>
              </a:endParaRPr>
            </a:p>
          </p:txBody>
        </p:sp>
        <p:sp>
          <p:nvSpPr>
            <p:cNvPr id="565262" name="Right Arrow 23"/>
            <p:cNvSpPr>
              <a:spLocks noChangeArrowheads="1"/>
            </p:cNvSpPr>
            <p:nvPr/>
          </p:nvSpPr>
          <p:spPr bwMode="auto">
            <a:xfrm>
              <a:off x="5792400" y="4191000"/>
              <a:ext cx="2284800" cy="2133600"/>
            </a:xfrm>
            <a:prstGeom prst="rightArrow">
              <a:avLst>
                <a:gd name="adj1" fmla="val 54843"/>
                <a:gd name="adj2" fmla="val 39518"/>
              </a:avLst>
            </a:prstGeom>
            <a:solidFill>
              <a:srgbClr val="0000FF"/>
            </a:solidFill>
            <a:ln w="9525">
              <a:solidFill>
                <a:schemeClr val="tx1"/>
              </a:solidFill>
              <a:round/>
              <a:headEnd/>
              <a:tailEnd/>
            </a:ln>
          </p:spPr>
          <p:txBody>
            <a:bodyPr wrap="none"/>
            <a:lstStyle/>
            <a:p>
              <a:pPr fontAlgn="base">
                <a:spcBef>
                  <a:spcPct val="0"/>
                </a:spcBef>
                <a:spcAft>
                  <a:spcPct val="0"/>
                </a:spcAft>
              </a:pPr>
              <a:endParaRPr lang="zh-CN" altLang="en-US" sz="3600">
                <a:solidFill>
                  <a:srgbClr val="000066"/>
                </a:solidFill>
                <a:latin typeface="Times New Roman" charset="0"/>
                <a:ea typeface="SimSun" charset="0"/>
              </a:endParaRPr>
            </a:p>
          </p:txBody>
        </p:sp>
        <p:sp>
          <p:nvSpPr>
            <p:cNvPr id="565263" name="TextBox 7"/>
            <p:cNvSpPr txBox="1">
              <a:spLocks noChangeArrowheads="1"/>
            </p:cNvSpPr>
            <p:nvPr/>
          </p:nvSpPr>
          <p:spPr bwMode="auto">
            <a:xfrm>
              <a:off x="949325" y="4005085"/>
              <a:ext cx="3311525" cy="58484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zh-TW" altLang="en-US" sz="3200" b="1" dirty="0">
                  <a:solidFill>
                    <a:srgbClr val="FF0000"/>
                  </a:solidFill>
                  <a:latin typeface="Arial" charset="0"/>
                  <a:cs typeface="Arial" charset="0"/>
                </a:rPr>
                <a:t>开始</a:t>
              </a:r>
              <a:endParaRPr lang="en-US" altLang="zh-CN" sz="3200" b="1" dirty="0">
                <a:solidFill>
                  <a:srgbClr val="FF0000"/>
                </a:solidFill>
                <a:latin typeface="Arial" charset="0"/>
                <a:cs typeface="Arial" charset="0"/>
              </a:endParaRPr>
            </a:p>
          </p:txBody>
        </p:sp>
        <p:sp>
          <p:nvSpPr>
            <p:cNvPr id="565264" name="TextBox 10"/>
            <p:cNvSpPr txBox="1">
              <a:spLocks noChangeArrowheads="1"/>
            </p:cNvSpPr>
            <p:nvPr/>
          </p:nvSpPr>
          <p:spPr bwMode="auto">
            <a:xfrm>
              <a:off x="1219200" y="6096000"/>
              <a:ext cx="1295400" cy="70788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CN" altLang="en-US" sz="2000" b="1">
                  <a:solidFill>
                    <a:srgbClr val="000000"/>
                  </a:solidFill>
                  <a:latin typeface="Arial" charset="0"/>
                  <a:cs typeface="Arial" charset="0"/>
                </a:rPr>
                <a:t>人的罪带来死亡</a:t>
              </a:r>
              <a:endParaRPr lang="en-US" altLang="zh-CN" sz="2000" b="1">
                <a:solidFill>
                  <a:srgbClr val="000000"/>
                </a:solidFill>
                <a:latin typeface="Arial" charset="0"/>
                <a:cs typeface="Arial" charset="0"/>
              </a:endParaRPr>
            </a:p>
          </p:txBody>
        </p:sp>
        <p:sp>
          <p:nvSpPr>
            <p:cNvPr id="565265" name="TextBox 11"/>
            <p:cNvSpPr txBox="1">
              <a:spLocks noChangeArrowheads="1"/>
            </p:cNvSpPr>
            <p:nvPr/>
          </p:nvSpPr>
          <p:spPr bwMode="auto">
            <a:xfrm>
              <a:off x="5257801" y="6096000"/>
              <a:ext cx="1142999" cy="64633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CN" altLang="en-US" sz="1800" b="1" dirty="0">
                  <a:solidFill>
                    <a:srgbClr val="000000"/>
                  </a:solidFill>
                  <a:latin typeface="Arial" charset="0"/>
                  <a:cs typeface="Arial" charset="0"/>
                </a:rPr>
                <a:t>死亡会 被毁灭</a:t>
              </a:r>
              <a:endParaRPr lang="en-US" altLang="zh-CN" sz="1800" b="1" dirty="0">
                <a:solidFill>
                  <a:srgbClr val="000000"/>
                </a:solidFill>
                <a:latin typeface="Arial" charset="0"/>
                <a:cs typeface="Arial" charset="0"/>
              </a:endParaRPr>
            </a:p>
          </p:txBody>
        </p:sp>
        <p:sp>
          <p:nvSpPr>
            <p:cNvPr id="565266" name="TextBox 12"/>
            <p:cNvSpPr txBox="1">
              <a:spLocks noChangeArrowheads="1"/>
            </p:cNvSpPr>
            <p:nvPr/>
          </p:nvSpPr>
          <p:spPr bwMode="auto">
            <a:xfrm>
              <a:off x="1905000" y="4676001"/>
              <a:ext cx="3886200" cy="276999"/>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en-US" altLang="zh-CN" sz="1200" b="1">
                  <a:solidFill>
                    <a:srgbClr val="000066"/>
                  </a:solidFill>
                  <a:latin typeface="Arial" charset="0"/>
                  <a:cs typeface="Arial" charset="0"/>
                </a:rPr>
                <a:t>ONLY THOUSANDS OF YEARS</a:t>
              </a:r>
            </a:p>
          </p:txBody>
        </p:sp>
        <p:sp>
          <p:nvSpPr>
            <p:cNvPr id="565267" name="TextBox 5"/>
            <p:cNvSpPr txBox="1">
              <a:spLocks noChangeArrowheads="1"/>
            </p:cNvSpPr>
            <p:nvPr/>
          </p:nvSpPr>
          <p:spPr bwMode="auto">
            <a:xfrm>
              <a:off x="2840038" y="3819525"/>
              <a:ext cx="3311525" cy="523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TW" altLang="en-US" sz="2800" b="1">
                  <a:solidFill>
                    <a:srgbClr val="000033"/>
                  </a:solidFill>
                  <a:latin typeface="Arial" charset="0"/>
                  <a:cs typeface="Arial" charset="0"/>
                </a:rPr>
                <a:t>圣经的看法</a:t>
              </a:r>
              <a:endParaRPr lang="en-US" sz="2800" b="1">
                <a:solidFill>
                  <a:srgbClr val="000033"/>
                </a:solidFill>
                <a:latin typeface="Arial" charset="0"/>
                <a:cs typeface="Arial" charset="0"/>
              </a:endParaRPr>
            </a:p>
          </p:txBody>
        </p:sp>
        <p:sp>
          <p:nvSpPr>
            <p:cNvPr id="565268" name="TextBox 9"/>
            <p:cNvSpPr txBox="1">
              <a:spLocks noChangeArrowheads="1"/>
            </p:cNvSpPr>
            <p:nvPr/>
          </p:nvSpPr>
          <p:spPr bwMode="auto">
            <a:xfrm>
              <a:off x="2514600" y="5858470"/>
              <a:ext cx="2665412" cy="101574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CN" altLang="en-US" sz="2000" b="1">
                  <a:solidFill>
                    <a:srgbClr val="3333CC"/>
                  </a:solidFill>
                  <a:latin typeface="Arial" charset="0"/>
                  <a:cs typeface="Arial" charset="0"/>
                </a:rPr>
                <a:t>死亡是历史 </a:t>
              </a:r>
              <a:endParaRPr lang="en-US" altLang="zh-CN" sz="2000" b="1">
                <a:solidFill>
                  <a:srgbClr val="3333CC"/>
                </a:solidFill>
                <a:latin typeface="Arial" charset="0"/>
                <a:cs typeface="Arial" charset="0"/>
              </a:endParaRPr>
            </a:p>
            <a:p>
              <a:pPr algn="ctr" eaLnBrk="1" fontAlgn="base" hangingPunct="1">
                <a:spcBef>
                  <a:spcPct val="0"/>
                </a:spcBef>
                <a:spcAft>
                  <a:spcPct val="0"/>
                </a:spcAft>
              </a:pPr>
              <a:r>
                <a:rPr lang="zh-CN" altLang="en-US" sz="2000" b="1">
                  <a:solidFill>
                    <a:srgbClr val="3333CC"/>
                  </a:solidFill>
                  <a:latin typeface="Arial" charset="0"/>
                  <a:cs typeface="Arial" charset="0"/>
                </a:rPr>
                <a:t>暂时的部份</a:t>
              </a:r>
              <a:r>
                <a:rPr lang="en-US" altLang="zh-CN" sz="2000" b="1">
                  <a:solidFill>
                    <a:srgbClr val="3333CC"/>
                  </a:solidFill>
                  <a:latin typeface="Arial" charset="0"/>
                  <a:cs typeface="Arial" charset="0"/>
                </a:rPr>
                <a:t>, </a:t>
              </a:r>
            </a:p>
            <a:p>
              <a:pPr algn="ctr" eaLnBrk="1" fontAlgn="base" hangingPunct="1">
                <a:spcBef>
                  <a:spcPct val="0"/>
                </a:spcBef>
                <a:spcAft>
                  <a:spcPct val="0"/>
                </a:spcAft>
              </a:pPr>
              <a:r>
                <a:rPr lang="zh-CN" altLang="en-US" sz="2000" b="1">
                  <a:solidFill>
                    <a:srgbClr val="3333CC"/>
                  </a:solidFill>
                  <a:latin typeface="Arial" charset="0"/>
                  <a:cs typeface="Arial" charset="0"/>
                </a:rPr>
                <a:t>死亡是敌人</a:t>
              </a:r>
              <a:endParaRPr lang="en-US" altLang="zh-CN" sz="2000" b="1">
                <a:solidFill>
                  <a:srgbClr val="3333CC"/>
                </a:solidFill>
                <a:latin typeface="Arial" charset="0"/>
                <a:cs typeface="Arial" charset="0"/>
              </a:endParaRPr>
            </a:p>
          </p:txBody>
        </p:sp>
        <p:sp>
          <p:nvSpPr>
            <p:cNvPr id="565269" name="TextBox 12"/>
            <p:cNvSpPr txBox="1">
              <a:spLocks noChangeArrowheads="1"/>
            </p:cNvSpPr>
            <p:nvPr/>
          </p:nvSpPr>
          <p:spPr bwMode="auto">
            <a:xfrm>
              <a:off x="990600" y="4648200"/>
              <a:ext cx="928800" cy="1188000"/>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endParaRPr lang="en-US" altLang="zh-CN" sz="1400" b="1">
                <a:solidFill>
                  <a:srgbClr val="FFFFFF"/>
                </a:solidFill>
                <a:latin typeface="Arial" charset="0"/>
                <a:cs typeface="Arial" charset="0"/>
              </a:endParaRPr>
            </a:p>
            <a:p>
              <a:pPr algn="ctr" eaLnBrk="1" fontAlgn="base" hangingPunct="1">
                <a:spcBef>
                  <a:spcPct val="0"/>
                </a:spcBef>
                <a:spcAft>
                  <a:spcPct val="0"/>
                </a:spcAft>
              </a:pPr>
              <a:r>
                <a:rPr lang="en-US" altLang="zh-CN" sz="1400" b="1">
                  <a:solidFill>
                    <a:srgbClr val="FFFFFF"/>
                  </a:solidFill>
                  <a:latin typeface="Arial" charset="0"/>
                  <a:cs typeface="Arial" charset="0"/>
                </a:rPr>
                <a:t>NO DEATH</a:t>
              </a:r>
            </a:p>
            <a:p>
              <a:pPr algn="ctr" eaLnBrk="1" fontAlgn="base" hangingPunct="1">
                <a:spcBef>
                  <a:spcPct val="0"/>
                </a:spcBef>
                <a:spcAft>
                  <a:spcPct val="0"/>
                </a:spcAft>
              </a:pPr>
              <a:endParaRPr lang="en-US" altLang="zh-CN" sz="1400" b="1">
                <a:solidFill>
                  <a:srgbClr val="FFFFFF"/>
                </a:solidFill>
                <a:latin typeface="Arial" charset="0"/>
                <a:cs typeface="Arial" charset="0"/>
              </a:endParaRPr>
            </a:p>
          </p:txBody>
        </p:sp>
        <p:sp>
          <p:nvSpPr>
            <p:cNvPr id="565270" name="TextBox 12"/>
            <p:cNvSpPr txBox="1">
              <a:spLocks noChangeArrowheads="1"/>
            </p:cNvSpPr>
            <p:nvPr/>
          </p:nvSpPr>
          <p:spPr bwMode="auto">
            <a:xfrm>
              <a:off x="6096000" y="4648200"/>
              <a:ext cx="12192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endParaRPr lang="en-US" altLang="zh-CN" sz="1600" b="1">
                <a:solidFill>
                  <a:srgbClr val="FFFFFF"/>
                </a:solidFill>
                <a:latin typeface="Arial" charset="0"/>
                <a:cs typeface="Arial" charset="0"/>
              </a:endParaRPr>
            </a:p>
            <a:p>
              <a:pPr algn="ctr" eaLnBrk="1" fontAlgn="base" hangingPunct="1">
                <a:spcBef>
                  <a:spcPct val="0"/>
                </a:spcBef>
                <a:spcAft>
                  <a:spcPct val="0"/>
                </a:spcAft>
              </a:pPr>
              <a:r>
                <a:rPr lang="en-US" altLang="zh-CN" sz="1600" b="1">
                  <a:solidFill>
                    <a:srgbClr val="FFFFFF"/>
                  </a:solidFill>
                  <a:latin typeface="Arial" charset="0"/>
                  <a:cs typeface="Arial" charset="0"/>
                </a:rPr>
                <a:t>NO DEATH</a:t>
              </a:r>
            </a:p>
            <a:p>
              <a:pPr algn="ctr" eaLnBrk="1" fontAlgn="base" hangingPunct="1">
                <a:spcBef>
                  <a:spcPct val="0"/>
                </a:spcBef>
                <a:spcAft>
                  <a:spcPct val="0"/>
                </a:spcAft>
              </a:pPr>
              <a:endParaRPr lang="en-US" altLang="zh-CN" sz="1600" b="1">
                <a:solidFill>
                  <a:srgbClr val="FFFFFF"/>
                </a:solidFill>
                <a:latin typeface="Arial" charset="0"/>
                <a:cs typeface="Arial" charset="0"/>
              </a:endParaRPr>
            </a:p>
          </p:txBody>
        </p:sp>
        <p:sp>
          <p:nvSpPr>
            <p:cNvPr id="565271" name="TextBox 11"/>
            <p:cNvSpPr txBox="1">
              <a:spLocks noChangeArrowheads="1"/>
            </p:cNvSpPr>
            <p:nvPr/>
          </p:nvSpPr>
          <p:spPr bwMode="auto">
            <a:xfrm>
              <a:off x="6553200" y="6553200"/>
              <a:ext cx="1523999" cy="25391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en-US" altLang="zh-CN" sz="1000" b="1" i="1">
                  <a:solidFill>
                    <a:srgbClr val="FFFFCC"/>
                  </a:solidFill>
                  <a:latin typeface="Arial" charset="0"/>
                  <a:cs typeface="Arial" charset="0"/>
                </a:rPr>
                <a:t>Answers in Genesis</a:t>
              </a:r>
            </a:p>
          </p:txBody>
        </p:sp>
      </p:grpSp>
      <p:sp>
        <p:nvSpPr>
          <p:cNvPr id="565256" name="矩形 30"/>
          <p:cNvSpPr>
            <a:spLocks noChangeArrowheads="1"/>
          </p:cNvSpPr>
          <p:nvPr/>
        </p:nvSpPr>
        <p:spPr bwMode="auto">
          <a:xfrm>
            <a:off x="5867400" y="2708275"/>
            <a:ext cx="1368425" cy="865188"/>
          </a:xfrm>
          <a:prstGeom prst="rect">
            <a:avLst/>
          </a:prstGeom>
          <a:solidFill>
            <a:schemeClr val="tx1"/>
          </a:solidFill>
          <a:ln w="9525">
            <a:solidFill>
              <a:schemeClr val="tx1"/>
            </a:solidFill>
            <a:round/>
            <a:headEnd/>
            <a:tailEnd/>
          </a:ln>
        </p:spPr>
        <p:txBody>
          <a:bodyPr wrap="none"/>
          <a:lstStyle/>
          <a:p>
            <a:pPr fontAlgn="base">
              <a:spcBef>
                <a:spcPct val="0"/>
              </a:spcBef>
              <a:spcAft>
                <a:spcPct val="0"/>
              </a:spcAft>
            </a:pPr>
            <a:r>
              <a:rPr lang="zh-CN" altLang="en-US" sz="2000" b="1">
                <a:solidFill>
                  <a:srgbClr val="000000"/>
                </a:solidFill>
                <a:latin typeface="Times New Roman" charset="0"/>
                <a:ea typeface="SimSun" charset="0"/>
              </a:rPr>
              <a:t>只要有生命 </a:t>
            </a:r>
            <a:endParaRPr lang="en-US" altLang="zh-CN" sz="2000" b="1">
              <a:solidFill>
                <a:srgbClr val="000000"/>
              </a:solidFill>
              <a:latin typeface="Times New Roman" charset="0"/>
              <a:ea typeface="SimSun" charset="0"/>
            </a:endParaRPr>
          </a:p>
          <a:p>
            <a:pPr fontAlgn="base">
              <a:spcBef>
                <a:spcPct val="0"/>
              </a:spcBef>
              <a:spcAft>
                <a:spcPct val="0"/>
              </a:spcAft>
            </a:pPr>
            <a:r>
              <a:rPr lang="zh-CN" altLang="en-US" sz="2000" b="1">
                <a:solidFill>
                  <a:srgbClr val="000000"/>
                </a:solidFill>
                <a:latin typeface="Times New Roman" charset="0"/>
                <a:ea typeface="SimSun" charset="0"/>
              </a:rPr>
              <a:t>就会有死亡</a:t>
            </a:r>
          </a:p>
        </p:txBody>
      </p:sp>
      <p:sp>
        <p:nvSpPr>
          <p:cNvPr id="565257" name="Rectangle 28"/>
          <p:cNvSpPr>
            <a:spLocks noChangeArrowheads="1"/>
          </p:cNvSpPr>
          <p:nvPr/>
        </p:nvSpPr>
        <p:spPr bwMode="auto">
          <a:xfrm>
            <a:off x="3348038" y="1773238"/>
            <a:ext cx="863600" cy="647700"/>
          </a:xfrm>
          <a:prstGeom prst="rect">
            <a:avLst/>
          </a:prstGeom>
          <a:solidFill>
            <a:srgbClr val="FFFF99"/>
          </a:solidFill>
          <a:ln w="9525">
            <a:solidFill>
              <a:srgbClr val="FFFF99"/>
            </a:solidFill>
            <a:round/>
            <a:headEnd/>
            <a:tailEnd/>
          </a:ln>
        </p:spPr>
        <p:txBody>
          <a:bodyPr wrap="none"/>
          <a:lstStyle/>
          <a:p>
            <a:pPr algn="ctr" fontAlgn="base">
              <a:spcBef>
                <a:spcPct val="0"/>
              </a:spcBef>
              <a:spcAft>
                <a:spcPct val="0"/>
              </a:spcAft>
            </a:pPr>
            <a:r>
              <a:rPr lang="zh-TW" altLang="en-US" sz="2000" b="1">
                <a:solidFill>
                  <a:srgbClr val="000033"/>
                </a:solidFill>
                <a:latin typeface="Times New Roman" charset="0"/>
                <a:ea typeface="SimSun" charset="0"/>
              </a:rPr>
              <a:t>数百万年</a:t>
            </a:r>
            <a:endParaRPr lang="en-GB" sz="2000" b="1">
              <a:solidFill>
                <a:srgbClr val="000033"/>
              </a:solidFill>
              <a:latin typeface="Times New Roman" charset="0"/>
              <a:ea typeface="SimSun" charset="0"/>
            </a:endParaRPr>
          </a:p>
        </p:txBody>
      </p:sp>
      <p:sp>
        <p:nvSpPr>
          <p:cNvPr id="32" name="矩形 31"/>
          <p:cNvSpPr/>
          <p:nvPr/>
        </p:nvSpPr>
        <p:spPr bwMode="auto">
          <a:xfrm>
            <a:off x="971550" y="4652963"/>
            <a:ext cx="936625" cy="1152525"/>
          </a:xfrm>
          <a:prstGeom prst="rect">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wrap="none"/>
          <a:lstStyle/>
          <a:p>
            <a:pPr algn="ctr" fontAlgn="base">
              <a:spcBef>
                <a:spcPct val="0"/>
              </a:spcBef>
              <a:spcAft>
                <a:spcPct val="0"/>
              </a:spcAft>
              <a:defRPr/>
            </a:pPr>
            <a:endParaRPr lang="en-US" altLang="zh-TW" sz="2000" b="1">
              <a:solidFill>
                <a:srgbClr val="FFFFFF"/>
              </a:solidFill>
              <a:ea typeface="SimSun" charset="0"/>
              <a:cs typeface="Arial" charset="0"/>
            </a:endParaRPr>
          </a:p>
          <a:p>
            <a:pPr algn="ctr" fontAlgn="base">
              <a:spcBef>
                <a:spcPct val="0"/>
              </a:spcBef>
              <a:spcAft>
                <a:spcPct val="0"/>
              </a:spcAft>
              <a:defRPr/>
            </a:pPr>
            <a:r>
              <a:rPr lang="zh-TW" altLang="en-US" sz="2000" b="1">
                <a:solidFill>
                  <a:srgbClr val="FFFFFF"/>
                </a:solidFill>
                <a:ea typeface="SimSun" charset="0"/>
                <a:cs typeface="Arial" charset="0"/>
              </a:rPr>
              <a:t>没有</a:t>
            </a:r>
            <a:endParaRPr lang="en-US" altLang="zh-TW" sz="2000" b="1">
              <a:solidFill>
                <a:srgbClr val="FFFFFF"/>
              </a:solidFill>
              <a:ea typeface="SimSun" charset="0"/>
              <a:cs typeface="Arial" charset="0"/>
            </a:endParaRPr>
          </a:p>
          <a:p>
            <a:pPr algn="ctr" fontAlgn="base">
              <a:spcBef>
                <a:spcPct val="0"/>
              </a:spcBef>
              <a:spcAft>
                <a:spcPct val="0"/>
              </a:spcAft>
              <a:defRPr/>
            </a:pPr>
            <a:r>
              <a:rPr lang="zh-TW" altLang="en-US" sz="2000" b="1">
                <a:solidFill>
                  <a:srgbClr val="FFFFFF"/>
                </a:solidFill>
                <a:ea typeface="SimSun" charset="0"/>
                <a:cs typeface="Arial" charset="0"/>
              </a:rPr>
              <a:t>死亡</a:t>
            </a:r>
            <a:endParaRPr lang="zh-CN" altLang="en-US" sz="2000">
              <a:solidFill>
                <a:srgbClr val="FFFFFF"/>
              </a:solidFill>
              <a:latin typeface="Times New Roman" charset="0"/>
              <a:ea typeface="SimSun" charset="0"/>
            </a:endParaRPr>
          </a:p>
        </p:txBody>
      </p:sp>
      <p:sp>
        <p:nvSpPr>
          <p:cNvPr id="33" name="矩形 32"/>
          <p:cNvSpPr/>
          <p:nvPr/>
        </p:nvSpPr>
        <p:spPr bwMode="auto">
          <a:xfrm>
            <a:off x="6300788" y="4941888"/>
            <a:ext cx="792162" cy="503237"/>
          </a:xfrm>
          <a:prstGeom prst="rect">
            <a:avLst/>
          </a:prstGeom>
          <a:solidFill>
            <a:schemeClr val="bg1">
              <a:lumMod val="60000"/>
              <a:lumOff val="40000"/>
            </a:schemeClr>
          </a:solidFill>
          <a:ln w="9525" cap="flat" cmpd="sng" algn="ctr">
            <a:solidFill>
              <a:schemeClr val="bg1">
                <a:lumMod val="60000"/>
                <a:lumOff val="40000"/>
              </a:schemeClr>
            </a:solidFill>
            <a:prstDash val="solid"/>
            <a:round/>
            <a:headEnd type="none" w="med" len="med"/>
            <a:tailEnd type="none" w="med" len="med"/>
          </a:ln>
          <a:effectLst/>
        </p:spPr>
        <p:txBody>
          <a:bodyPr wrap="none"/>
          <a:lstStyle/>
          <a:p>
            <a:pPr algn="ctr" fontAlgn="base">
              <a:spcBef>
                <a:spcPct val="0"/>
              </a:spcBef>
              <a:spcAft>
                <a:spcPct val="0"/>
              </a:spcAft>
              <a:defRPr/>
            </a:pPr>
            <a:r>
              <a:rPr lang="zh-TW" altLang="en-US" sz="2000" b="1">
                <a:solidFill>
                  <a:srgbClr val="FFFFFF"/>
                </a:solidFill>
                <a:ea typeface="SimSun" charset="0"/>
                <a:cs typeface="Arial" charset="0"/>
              </a:rPr>
              <a:t>没有</a:t>
            </a:r>
            <a:endParaRPr lang="en-US" altLang="zh-TW" sz="2000" b="1">
              <a:solidFill>
                <a:srgbClr val="FFFFFF"/>
              </a:solidFill>
              <a:ea typeface="SimSun" charset="0"/>
              <a:cs typeface="Arial" charset="0"/>
            </a:endParaRPr>
          </a:p>
          <a:p>
            <a:pPr algn="ctr" fontAlgn="base">
              <a:spcBef>
                <a:spcPct val="0"/>
              </a:spcBef>
              <a:spcAft>
                <a:spcPct val="0"/>
              </a:spcAft>
              <a:defRPr/>
            </a:pPr>
            <a:r>
              <a:rPr lang="zh-TW" altLang="en-US" sz="2000" b="1">
                <a:solidFill>
                  <a:srgbClr val="FFFFFF"/>
                </a:solidFill>
                <a:ea typeface="SimSun" charset="0"/>
                <a:cs typeface="Arial" charset="0"/>
              </a:rPr>
              <a:t>死亡</a:t>
            </a:r>
            <a:endParaRPr lang="zh-CN" altLang="en-US" sz="2000">
              <a:solidFill>
                <a:srgbClr val="FFFFFF"/>
              </a:solidFill>
              <a:latin typeface="Times New Roman" charset="0"/>
              <a:ea typeface="SimSun" charset="0"/>
            </a:endParaRPr>
          </a:p>
        </p:txBody>
      </p:sp>
    </p:spTree>
    <p:extLst>
      <p:ext uri="{BB962C8B-B14F-4D97-AF65-F5344CB8AC3E}">
        <p14:creationId xmlns:p14="http://schemas.microsoft.com/office/powerpoint/2010/main" val="1459104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標題 1"/>
          <p:cNvSpPr>
            <a:spLocks noGrp="1"/>
          </p:cNvSpPr>
          <p:nvPr>
            <p:ph type="title"/>
          </p:nvPr>
        </p:nvSpPr>
        <p:spPr/>
        <p:txBody>
          <a:bodyPr/>
          <a:lstStyle/>
          <a:p>
            <a:endParaRPr lang="zh-CN" altLang="en-US">
              <a:latin typeface="Arial" charset="0"/>
              <a:ea typeface="ＭＳ Ｐゴシック" charset="0"/>
              <a:cs typeface="ＭＳ Ｐゴシック" charset="0"/>
            </a:endParaRPr>
          </a:p>
        </p:txBody>
      </p:sp>
      <p:sp>
        <p:nvSpPr>
          <p:cNvPr id="567298" name="文字版面配置區 2"/>
          <p:cNvSpPr>
            <a:spLocks noGrp="1"/>
          </p:cNvSpPr>
          <p:nvPr>
            <p:ph type="body" sz="half" idx="1"/>
          </p:nvPr>
        </p:nvSpPr>
        <p:spPr/>
        <p:txBody>
          <a:bodyPr/>
          <a:lstStyle/>
          <a:p>
            <a:endParaRPr lang="zh-CN" altLang="en-US">
              <a:latin typeface="Arial" charset="0"/>
              <a:ea typeface="ＭＳ Ｐゴシック" charset="0"/>
              <a:cs typeface="ＭＳ Ｐゴシック" charset="0"/>
            </a:endParaRPr>
          </a:p>
        </p:txBody>
      </p:sp>
      <p:sp>
        <p:nvSpPr>
          <p:cNvPr id="567299" name="美工圖案版面配置區 3"/>
          <p:cNvSpPr>
            <a:spLocks noGrp="1" noTextEdit="1"/>
          </p:cNvSpPr>
          <p:nvPr>
            <p:ph type="clipArt" sz="half" idx="2"/>
          </p:nvPr>
        </p:nvSpPr>
        <p:spPr/>
        <p:txBody>
          <a:bodyPr/>
          <a:lstStyle/>
          <a:p>
            <a:endParaRPr lang="en-US"/>
          </a:p>
        </p:txBody>
      </p:sp>
      <p:sp>
        <p:nvSpPr>
          <p:cNvPr id="567300" name="矩形 33"/>
          <p:cNvSpPr>
            <a:spLocks noChangeArrowheads="1"/>
          </p:cNvSpPr>
          <p:nvPr/>
        </p:nvSpPr>
        <p:spPr bwMode="auto">
          <a:xfrm>
            <a:off x="0" y="0"/>
            <a:ext cx="8964613" cy="6524625"/>
          </a:xfrm>
          <a:prstGeom prst="rect">
            <a:avLst/>
          </a:prstGeom>
          <a:solidFill>
            <a:srgbClr val="000000"/>
          </a:solidFill>
          <a:ln w="9525">
            <a:solidFill>
              <a:srgbClr val="000000"/>
            </a:solidFill>
            <a:round/>
            <a:headEnd/>
            <a:tailEnd/>
          </a:ln>
        </p:spPr>
        <p:txBody>
          <a:bodyPr wrap="none"/>
          <a:lstStyle/>
          <a:p>
            <a:pPr fontAlgn="base">
              <a:spcBef>
                <a:spcPct val="0"/>
              </a:spcBef>
              <a:spcAft>
                <a:spcPct val="0"/>
              </a:spcAft>
            </a:pPr>
            <a:endParaRPr lang="zh-CN" altLang="en-US" sz="2400">
              <a:solidFill>
                <a:srgbClr val="FFFFFF"/>
              </a:solidFill>
              <a:latin typeface="Times New Roman" charset="0"/>
              <a:ea typeface="SimSun" charset="0"/>
            </a:endParaRPr>
          </a:p>
        </p:txBody>
      </p:sp>
      <p:sp>
        <p:nvSpPr>
          <p:cNvPr id="567301" name="Title 1"/>
          <p:cNvSpPr txBox="1">
            <a:spLocks/>
          </p:cNvSpPr>
          <p:nvPr/>
        </p:nvSpPr>
        <p:spPr bwMode="auto">
          <a:xfrm>
            <a:off x="0" y="-26988"/>
            <a:ext cx="9144000"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0"/>
              </a:spcBef>
              <a:spcAft>
                <a:spcPct val="0"/>
              </a:spcAft>
            </a:pPr>
            <a:r>
              <a:rPr lang="zh-TW" altLang="en-US" b="1">
                <a:solidFill>
                  <a:srgbClr val="FFFFFF"/>
                </a:solidFill>
                <a:latin typeface="Arial" charset="0"/>
                <a:ea typeface="ＭＳ Ｐゴシック" charset="0"/>
                <a:cs typeface="ＭＳ Ｐゴシック" charset="0"/>
              </a:rPr>
              <a:t>死亡存在了多久</a:t>
            </a:r>
            <a:r>
              <a:rPr lang="en-US" altLang="ja-JP" b="1">
                <a:solidFill>
                  <a:srgbClr val="FFFFFF"/>
                </a:solidFill>
                <a:latin typeface="Arial" charset="0"/>
                <a:ea typeface="ＭＳ Ｐゴシック" charset="0"/>
                <a:cs typeface="ＭＳ Ｐゴシック" charset="0"/>
              </a:rPr>
              <a:t> (</a:t>
            </a:r>
            <a:r>
              <a:rPr lang="zh-TW" altLang="en-US" b="1">
                <a:solidFill>
                  <a:srgbClr val="FFFFFF"/>
                </a:solidFill>
                <a:latin typeface="Arial" charset="0"/>
                <a:ea typeface="ＭＳ Ｐゴシック" charset="0"/>
                <a:cs typeface="ＭＳ Ｐゴシック" charset="0"/>
              </a:rPr>
              <a:t>罗馬書</a:t>
            </a:r>
            <a:r>
              <a:rPr lang="en-US" altLang="ja-JP" b="1">
                <a:solidFill>
                  <a:srgbClr val="FFFFFF"/>
                </a:solidFill>
                <a:latin typeface="Arial" charset="0"/>
                <a:ea typeface="ＭＳ Ｐゴシック" charset="0"/>
                <a:cs typeface="ＭＳ Ｐゴシック" charset="0"/>
              </a:rPr>
              <a:t>. 5:12)?</a:t>
            </a:r>
            <a:endParaRPr lang="en-US" b="1">
              <a:solidFill>
                <a:srgbClr val="FFFFFF"/>
              </a:solidFill>
              <a:latin typeface="Arial" charset="0"/>
              <a:ea typeface="ＭＳ Ｐゴシック" charset="0"/>
              <a:cs typeface="ＭＳ Ｐゴシック" charset="0"/>
            </a:endParaRPr>
          </a:p>
        </p:txBody>
      </p:sp>
      <p:grpSp>
        <p:nvGrpSpPr>
          <p:cNvPr id="567302" name="Group 46"/>
          <p:cNvGrpSpPr>
            <a:grpSpLocks/>
          </p:cNvGrpSpPr>
          <p:nvPr/>
        </p:nvGrpSpPr>
        <p:grpSpPr bwMode="auto">
          <a:xfrm>
            <a:off x="76200" y="3429000"/>
            <a:ext cx="8955088" cy="3429000"/>
            <a:chOff x="76200" y="3429000"/>
            <a:chExt cx="8954488" cy="3429000"/>
          </a:xfrm>
        </p:grpSpPr>
        <p:pic>
          <p:nvPicPr>
            <p:cNvPr id="567316" name="Picture 22" descr="death very not so goo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3429000"/>
              <a:ext cx="8954488"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7317" name="TextBox 5"/>
            <p:cNvSpPr txBox="1">
              <a:spLocks noChangeArrowheads="1"/>
            </p:cNvSpPr>
            <p:nvPr/>
          </p:nvSpPr>
          <p:spPr bwMode="auto">
            <a:xfrm>
              <a:off x="2840038" y="3505200"/>
              <a:ext cx="33115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CN" altLang="en-US" sz="2800" b="1" dirty="0">
                  <a:solidFill>
                    <a:srgbClr val="000066"/>
                  </a:solidFill>
                  <a:latin typeface="Arial" charset="0"/>
                  <a:cs typeface="Arial" charset="0"/>
                </a:rPr>
                <a:t>圣经的观点</a:t>
              </a:r>
              <a:endParaRPr lang="en-US" altLang="zh-CN" sz="2800" b="1" dirty="0">
                <a:solidFill>
                  <a:srgbClr val="000066"/>
                </a:solidFill>
                <a:latin typeface="Arial" charset="0"/>
                <a:cs typeface="Arial" charset="0"/>
              </a:endParaRPr>
            </a:p>
          </p:txBody>
        </p:sp>
        <p:sp>
          <p:nvSpPr>
            <p:cNvPr id="567318" name="TextBox 11"/>
            <p:cNvSpPr txBox="1">
              <a:spLocks noChangeArrowheads="1"/>
            </p:cNvSpPr>
            <p:nvPr/>
          </p:nvSpPr>
          <p:spPr bwMode="auto">
            <a:xfrm>
              <a:off x="7010400" y="3533001"/>
              <a:ext cx="1981199" cy="27699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CN" altLang="en-US" sz="1200" b="1" i="1" dirty="0">
                  <a:solidFill>
                    <a:srgbClr val="000066"/>
                  </a:solidFill>
                  <a:latin typeface="Arial" charset="0"/>
                  <a:cs typeface="Arial" charset="0"/>
                </a:rPr>
                <a:t>创世记得答案</a:t>
              </a:r>
              <a:endParaRPr lang="en-US" altLang="zh-CN" sz="1200" b="1" i="1" dirty="0">
                <a:solidFill>
                  <a:srgbClr val="000066"/>
                </a:solidFill>
                <a:latin typeface="Arial" charset="0"/>
                <a:cs typeface="Arial" charset="0"/>
              </a:endParaRPr>
            </a:p>
          </p:txBody>
        </p:sp>
        <p:sp>
          <p:nvSpPr>
            <p:cNvPr id="567319" name="TextBox 11"/>
            <p:cNvSpPr txBox="1">
              <a:spLocks noChangeArrowheads="1"/>
            </p:cNvSpPr>
            <p:nvPr/>
          </p:nvSpPr>
          <p:spPr bwMode="auto">
            <a:xfrm>
              <a:off x="76200" y="6172200"/>
              <a:ext cx="8915400" cy="6858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endParaRPr lang="zh-CN" altLang="en-US" sz="1600">
                <a:solidFill>
                  <a:srgbClr val="000066"/>
                </a:solidFill>
                <a:latin typeface="Arial" charset="0"/>
                <a:cs typeface="Arial" charset="0"/>
              </a:endParaRPr>
            </a:p>
          </p:txBody>
        </p:sp>
        <p:sp>
          <p:nvSpPr>
            <p:cNvPr id="567320" name="TextBox 11"/>
            <p:cNvSpPr txBox="1">
              <a:spLocks noChangeArrowheads="1"/>
            </p:cNvSpPr>
            <p:nvPr/>
          </p:nvSpPr>
          <p:spPr bwMode="auto">
            <a:xfrm>
              <a:off x="2362200" y="6172200"/>
              <a:ext cx="4495800" cy="685800"/>
            </a:xfrm>
            <a:prstGeom prst="rect">
              <a:avLst/>
            </a:prstGeom>
            <a:solidFill>
              <a:srgbClr val="D71A2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endParaRPr lang="zh-CN" altLang="en-US" sz="1600">
                <a:solidFill>
                  <a:srgbClr val="000066"/>
                </a:solidFill>
                <a:latin typeface="Arial" charset="0"/>
                <a:cs typeface="Arial" charset="0"/>
              </a:endParaRPr>
            </a:p>
          </p:txBody>
        </p:sp>
        <p:sp>
          <p:nvSpPr>
            <p:cNvPr id="567321" name="TextBox 11"/>
            <p:cNvSpPr txBox="1">
              <a:spLocks noChangeArrowheads="1"/>
            </p:cNvSpPr>
            <p:nvPr/>
          </p:nvSpPr>
          <p:spPr bwMode="auto">
            <a:xfrm>
              <a:off x="4811713" y="6248400"/>
              <a:ext cx="15128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TW" altLang="en-US" sz="2400">
                  <a:solidFill>
                    <a:srgbClr val="FFFFFF"/>
                  </a:solidFill>
                  <a:latin typeface="Arial" charset="0"/>
                  <a:cs typeface="Arial" charset="0"/>
                </a:rPr>
                <a:t>没有死亡</a:t>
              </a:r>
              <a:endParaRPr lang="en-US" altLang="zh-CN" sz="2400">
                <a:solidFill>
                  <a:srgbClr val="FFFFFF"/>
                </a:solidFill>
                <a:latin typeface="Arial" charset="0"/>
                <a:cs typeface="Arial" charset="0"/>
              </a:endParaRPr>
            </a:p>
          </p:txBody>
        </p:sp>
        <p:sp>
          <p:nvSpPr>
            <p:cNvPr id="567322" name="TextBox 11"/>
            <p:cNvSpPr txBox="1">
              <a:spLocks noChangeArrowheads="1"/>
            </p:cNvSpPr>
            <p:nvPr/>
          </p:nvSpPr>
          <p:spPr bwMode="auto">
            <a:xfrm>
              <a:off x="2895600" y="6248400"/>
              <a:ext cx="151288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TW" altLang="en-US" sz="2400" b="1">
                  <a:solidFill>
                    <a:srgbClr val="FFFFFF"/>
                  </a:solidFill>
                  <a:latin typeface="Arial" charset="0"/>
                  <a:cs typeface="Arial" charset="0"/>
                </a:rPr>
                <a:t>死亡</a:t>
              </a:r>
              <a:endParaRPr lang="en-US" altLang="zh-CN" sz="2400" b="1">
                <a:solidFill>
                  <a:srgbClr val="FFFFFF"/>
                </a:solidFill>
                <a:latin typeface="Arial" charset="0"/>
                <a:cs typeface="Arial" charset="0"/>
              </a:endParaRPr>
            </a:p>
          </p:txBody>
        </p:sp>
        <p:sp>
          <p:nvSpPr>
            <p:cNvPr id="567323" name="TextBox 11"/>
            <p:cNvSpPr txBox="1">
              <a:spLocks noChangeArrowheads="1"/>
            </p:cNvSpPr>
            <p:nvPr/>
          </p:nvSpPr>
          <p:spPr bwMode="auto">
            <a:xfrm>
              <a:off x="6944853" y="6248400"/>
              <a:ext cx="196995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TW" altLang="en-US" sz="2400">
                  <a:solidFill>
                    <a:srgbClr val="0A0AFF"/>
                  </a:solidFill>
                  <a:latin typeface="Arial" charset="0"/>
                  <a:cs typeface="Arial" charset="0"/>
                </a:rPr>
                <a:t>没有死亡</a:t>
              </a:r>
              <a:endParaRPr lang="en-US" altLang="zh-CN" sz="2400">
                <a:solidFill>
                  <a:srgbClr val="0A0AFF"/>
                </a:solidFill>
                <a:latin typeface="Arial" charset="0"/>
                <a:cs typeface="Arial" charset="0"/>
              </a:endParaRPr>
            </a:p>
          </p:txBody>
        </p:sp>
        <p:sp>
          <p:nvSpPr>
            <p:cNvPr id="567324" name="TextBox 11"/>
            <p:cNvSpPr txBox="1">
              <a:spLocks noChangeArrowheads="1"/>
            </p:cNvSpPr>
            <p:nvPr/>
          </p:nvSpPr>
          <p:spPr bwMode="auto">
            <a:xfrm>
              <a:off x="163507" y="6248400"/>
              <a:ext cx="212234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TW" altLang="en-US" sz="2400" b="1">
                  <a:solidFill>
                    <a:srgbClr val="0A0AFF"/>
                  </a:solidFill>
                  <a:latin typeface="Arial" charset="0"/>
                  <a:cs typeface="Arial" charset="0"/>
                </a:rPr>
                <a:t>没有死亡</a:t>
              </a:r>
              <a:endParaRPr lang="en-US" altLang="zh-CN" sz="2400" b="1">
                <a:solidFill>
                  <a:srgbClr val="0A0AFF"/>
                </a:solidFill>
                <a:latin typeface="Arial" charset="0"/>
                <a:cs typeface="Arial" charset="0"/>
              </a:endParaRPr>
            </a:p>
          </p:txBody>
        </p:sp>
        <p:sp>
          <p:nvSpPr>
            <p:cNvPr id="567325" name="TextBox 10"/>
            <p:cNvSpPr txBox="1">
              <a:spLocks noChangeArrowheads="1"/>
            </p:cNvSpPr>
            <p:nvPr/>
          </p:nvSpPr>
          <p:spPr bwMode="auto">
            <a:xfrm>
              <a:off x="76200" y="4415135"/>
              <a:ext cx="1371600" cy="523220"/>
            </a:xfrm>
            <a:prstGeom prst="rect">
              <a:avLst/>
            </a:prstGeom>
            <a:solidFill>
              <a:srgbClr val="93D1F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TW" altLang="en-US" sz="2800" b="1">
                  <a:solidFill>
                    <a:srgbClr val="3333CC"/>
                  </a:solidFill>
                  <a:latin typeface="Arial" charset="0"/>
                  <a:cs typeface="Arial" charset="0"/>
                </a:rPr>
                <a:t>过去</a:t>
              </a:r>
              <a:endParaRPr lang="en-US" altLang="zh-CN" sz="2800" b="1">
                <a:solidFill>
                  <a:srgbClr val="3333CC"/>
                </a:solidFill>
                <a:latin typeface="Arial" charset="0"/>
                <a:cs typeface="Arial" charset="0"/>
              </a:endParaRPr>
            </a:p>
          </p:txBody>
        </p:sp>
        <p:sp>
          <p:nvSpPr>
            <p:cNvPr id="47" name="Oval Callout 39"/>
            <p:cNvSpPr/>
            <p:nvPr/>
          </p:nvSpPr>
          <p:spPr bwMode="auto">
            <a:xfrm rot="5400000">
              <a:off x="533400" y="3124200"/>
              <a:ext cx="1066800" cy="1676400"/>
            </a:xfrm>
            <a:prstGeom prst="wedgeEllipseCallout">
              <a:avLst>
                <a:gd name="adj1" fmla="val -55695"/>
                <a:gd name="adj2" fmla="val 58200"/>
              </a:avLst>
            </a:prstGeom>
            <a:solidFill>
              <a:srgbClr val="FFFF00"/>
            </a:solidFill>
            <a:ln w="38100" cap="flat" cmpd="sng" algn="ctr">
              <a:solidFill>
                <a:srgbClr val="FF0000"/>
              </a:solidFill>
              <a:prstDash val="solid"/>
              <a:round/>
              <a:headEnd type="none" w="med" len="med"/>
              <a:tailEnd type="none" w="med" len="med"/>
            </a:ln>
            <a:effectLst/>
          </p:spPr>
          <p:txBody>
            <a:bodyPr vert="vert270" wrap="none"/>
            <a:lstStyle/>
            <a:p>
              <a:pPr fontAlgn="base">
                <a:spcBef>
                  <a:spcPct val="0"/>
                </a:spcBef>
                <a:spcAft>
                  <a:spcPct val="0"/>
                </a:spcAft>
                <a:defRPr/>
              </a:pPr>
              <a:r>
                <a:rPr lang="zh-TW" altLang="en-US" sz="2500" b="1" dirty="0">
                  <a:solidFill>
                    <a:srgbClr val="000000"/>
                  </a:solidFill>
                  <a:ea typeface="ＭＳ Ｐゴシック" charset="-128"/>
                  <a:cs typeface="Arial"/>
                </a:rPr>
                <a:t>很好</a:t>
              </a:r>
              <a:r>
                <a:rPr lang="en-US" altLang="zh-TW" sz="2500" b="1" dirty="0">
                  <a:solidFill>
                    <a:srgbClr val="000000"/>
                  </a:solidFill>
                  <a:ea typeface="ＭＳ Ｐゴシック" charset="-128"/>
                  <a:cs typeface="Arial"/>
                </a:rPr>
                <a:t>!</a:t>
              </a:r>
              <a:endParaRPr lang="en-US" sz="2500" b="1" dirty="0">
                <a:solidFill>
                  <a:srgbClr val="000000"/>
                </a:solidFill>
                <a:ea typeface="ＭＳ Ｐゴシック" charset="-128"/>
                <a:cs typeface="Arial"/>
              </a:endParaRPr>
            </a:p>
          </p:txBody>
        </p:sp>
        <p:sp>
          <p:nvSpPr>
            <p:cNvPr id="567327" name="TextBox 10"/>
            <p:cNvSpPr txBox="1">
              <a:spLocks noChangeArrowheads="1"/>
            </p:cNvSpPr>
            <p:nvPr/>
          </p:nvSpPr>
          <p:spPr bwMode="auto">
            <a:xfrm>
              <a:off x="4648200" y="4267200"/>
              <a:ext cx="1752600" cy="70788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TW" altLang="en-US" sz="2800" b="1">
                  <a:solidFill>
                    <a:srgbClr val="FFFF00"/>
                  </a:solidFill>
                  <a:latin typeface="Arial" charset="0"/>
                  <a:cs typeface="Arial" charset="0"/>
                </a:rPr>
                <a:t>現在</a:t>
              </a:r>
              <a:endParaRPr lang="en-US" altLang="zh-CN" sz="2800" b="1">
                <a:solidFill>
                  <a:srgbClr val="FFFF00"/>
                </a:solidFill>
                <a:latin typeface="Arial" charset="0"/>
                <a:cs typeface="Arial" charset="0"/>
              </a:endParaRPr>
            </a:p>
          </p:txBody>
        </p:sp>
        <p:sp>
          <p:nvSpPr>
            <p:cNvPr id="567328" name="TextBox 10"/>
            <p:cNvSpPr txBox="1">
              <a:spLocks noChangeArrowheads="1"/>
            </p:cNvSpPr>
            <p:nvPr/>
          </p:nvSpPr>
          <p:spPr bwMode="auto">
            <a:xfrm>
              <a:off x="6934200" y="4267200"/>
              <a:ext cx="1905000" cy="523220"/>
            </a:xfrm>
            <a:prstGeom prst="rect">
              <a:avLst/>
            </a:prstGeom>
            <a:solidFill>
              <a:srgbClr val="93D1F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TW" altLang="en-US" sz="2800" b="1">
                  <a:solidFill>
                    <a:srgbClr val="3333CC"/>
                  </a:solidFill>
                  <a:latin typeface="Arial" charset="0"/>
                  <a:cs typeface="Arial" charset="0"/>
                </a:rPr>
                <a:t>将来</a:t>
              </a:r>
              <a:endParaRPr lang="en-US" altLang="zh-CN" sz="2800" b="1">
                <a:solidFill>
                  <a:srgbClr val="3333CC"/>
                </a:solidFill>
                <a:latin typeface="Arial" charset="0"/>
                <a:cs typeface="Arial" charset="0"/>
              </a:endParaRPr>
            </a:p>
          </p:txBody>
        </p:sp>
        <p:sp>
          <p:nvSpPr>
            <p:cNvPr id="567329" name="TextBox 11"/>
            <p:cNvSpPr txBox="1">
              <a:spLocks noChangeArrowheads="1"/>
            </p:cNvSpPr>
            <p:nvPr/>
          </p:nvSpPr>
          <p:spPr bwMode="auto">
            <a:xfrm>
              <a:off x="1828800" y="5619690"/>
              <a:ext cx="990600" cy="400110"/>
            </a:xfrm>
            <a:prstGeom prst="rect">
              <a:avLst/>
            </a:prstGeom>
            <a:solidFill>
              <a:srgbClr val="85C26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TW" altLang="en-US" sz="2000" b="1" dirty="0">
                  <a:solidFill>
                    <a:srgbClr val="FFFFCC"/>
                  </a:solidFill>
                  <a:latin typeface="Arial" charset="0"/>
                  <a:cs typeface="Arial" charset="0"/>
                </a:rPr>
                <a:t>阿當</a:t>
              </a:r>
              <a:endParaRPr lang="en-US" altLang="zh-CN" sz="1100" b="1" dirty="0">
                <a:solidFill>
                  <a:srgbClr val="FFFFCC"/>
                </a:solidFill>
                <a:latin typeface="Arial" charset="0"/>
                <a:cs typeface="Arial" charset="0"/>
              </a:endParaRPr>
            </a:p>
          </p:txBody>
        </p:sp>
      </p:grpSp>
      <p:grpSp>
        <p:nvGrpSpPr>
          <p:cNvPr id="567303" name="Group 45"/>
          <p:cNvGrpSpPr>
            <a:grpSpLocks/>
          </p:cNvGrpSpPr>
          <p:nvPr/>
        </p:nvGrpSpPr>
        <p:grpSpPr bwMode="auto">
          <a:xfrm>
            <a:off x="76200" y="692150"/>
            <a:ext cx="8937625" cy="2508250"/>
            <a:chOff x="76200" y="692150"/>
            <a:chExt cx="8937845" cy="2508250"/>
          </a:xfrm>
        </p:grpSpPr>
        <p:pic>
          <p:nvPicPr>
            <p:cNvPr id="567304" name="Picture 21" descr="death very goo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762000"/>
              <a:ext cx="8937845"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7305" name="TextBox 11"/>
            <p:cNvSpPr txBox="1">
              <a:spLocks noChangeArrowheads="1"/>
            </p:cNvSpPr>
            <p:nvPr/>
          </p:nvSpPr>
          <p:spPr bwMode="auto">
            <a:xfrm>
              <a:off x="228600" y="2667000"/>
              <a:ext cx="8686800" cy="533400"/>
            </a:xfrm>
            <a:prstGeom prst="rect">
              <a:avLst/>
            </a:prstGeom>
            <a:solidFill>
              <a:srgbClr val="D71A2A"/>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endParaRPr lang="zh-CN" altLang="en-US" sz="1600">
                <a:solidFill>
                  <a:srgbClr val="000066"/>
                </a:solidFill>
                <a:latin typeface="Arial" charset="0"/>
                <a:cs typeface="Arial" charset="0"/>
              </a:endParaRPr>
            </a:p>
          </p:txBody>
        </p:sp>
        <p:sp>
          <p:nvSpPr>
            <p:cNvPr id="567306" name="TextBox 3"/>
            <p:cNvSpPr txBox="1">
              <a:spLocks noChangeArrowheads="1"/>
            </p:cNvSpPr>
            <p:nvPr/>
          </p:nvSpPr>
          <p:spPr bwMode="auto">
            <a:xfrm>
              <a:off x="3132139" y="692150"/>
              <a:ext cx="288766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CN" altLang="en-US" sz="2800" b="1" dirty="0">
                  <a:solidFill>
                    <a:srgbClr val="000066"/>
                  </a:solidFill>
                  <a:latin typeface="Arial" charset="0"/>
                  <a:cs typeface="Arial" charset="0"/>
                </a:rPr>
                <a:t>世俗的观点</a:t>
              </a:r>
              <a:endParaRPr lang="en-US" altLang="zh-CN" sz="2800" b="1" dirty="0">
                <a:solidFill>
                  <a:srgbClr val="000066"/>
                </a:solidFill>
                <a:latin typeface="Arial" charset="0"/>
                <a:cs typeface="Arial" charset="0"/>
              </a:endParaRPr>
            </a:p>
          </p:txBody>
        </p:sp>
        <p:sp>
          <p:nvSpPr>
            <p:cNvPr id="567307" name="TextBox 10"/>
            <p:cNvSpPr txBox="1">
              <a:spLocks noChangeArrowheads="1"/>
            </p:cNvSpPr>
            <p:nvPr/>
          </p:nvSpPr>
          <p:spPr bwMode="auto">
            <a:xfrm>
              <a:off x="304800" y="1219200"/>
              <a:ext cx="2057400" cy="70788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CN" altLang="en-US" sz="2000" b="1">
                  <a:solidFill>
                    <a:srgbClr val="FFFF00"/>
                  </a:solidFill>
                  <a:latin typeface="Arial" charset="0"/>
                  <a:cs typeface="Arial" charset="0"/>
                </a:rPr>
                <a:t>过去</a:t>
              </a:r>
              <a:endParaRPr lang="en-US" altLang="zh-CN" sz="2000" b="1">
                <a:solidFill>
                  <a:srgbClr val="FFFF00"/>
                </a:solidFill>
                <a:latin typeface="Arial" charset="0"/>
                <a:cs typeface="Arial" charset="0"/>
              </a:endParaRPr>
            </a:p>
            <a:p>
              <a:pPr algn="ctr" eaLnBrk="1" fontAlgn="base" hangingPunct="1">
                <a:spcBef>
                  <a:spcPct val="0"/>
                </a:spcBef>
                <a:spcAft>
                  <a:spcPct val="0"/>
                </a:spcAft>
              </a:pPr>
              <a:r>
                <a:rPr lang="zh-CN" altLang="en-US" sz="2000" b="1">
                  <a:solidFill>
                    <a:srgbClr val="FFFF00"/>
                  </a:solidFill>
                  <a:latin typeface="Arial" charset="0"/>
                  <a:cs typeface="Arial" charset="0"/>
                </a:rPr>
                <a:t> 数百万年</a:t>
              </a:r>
              <a:endParaRPr lang="en-US" altLang="zh-CN" sz="1600" b="1">
                <a:solidFill>
                  <a:srgbClr val="FFFF00"/>
                </a:solidFill>
                <a:latin typeface="Arial" charset="0"/>
                <a:cs typeface="Arial" charset="0"/>
              </a:endParaRPr>
            </a:p>
          </p:txBody>
        </p:sp>
        <p:sp>
          <p:nvSpPr>
            <p:cNvPr id="567308" name="TextBox 11"/>
            <p:cNvSpPr txBox="1">
              <a:spLocks noChangeArrowheads="1"/>
            </p:cNvSpPr>
            <p:nvPr/>
          </p:nvSpPr>
          <p:spPr bwMode="auto">
            <a:xfrm>
              <a:off x="5791200" y="2677180"/>
              <a:ext cx="151288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TW" altLang="en-US" sz="2000" b="1">
                  <a:solidFill>
                    <a:srgbClr val="FFFFFF"/>
                  </a:solidFill>
                  <a:latin typeface="Arial" charset="0"/>
                  <a:cs typeface="Arial" charset="0"/>
                </a:rPr>
                <a:t>死亡</a:t>
              </a:r>
              <a:endParaRPr lang="en-US" altLang="zh-CN" sz="2000" b="1">
                <a:solidFill>
                  <a:srgbClr val="FFFFFF"/>
                </a:solidFill>
                <a:latin typeface="Arial" charset="0"/>
                <a:cs typeface="Arial" charset="0"/>
              </a:endParaRPr>
            </a:p>
          </p:txBody>
        </p:sp>
        <p:sp>
          <p:nvSpPr>
            <p:cNvPr id="57" name="Oval Callout 23"/>
            <p:cNvSpPr/>
            <p:nvPr/>
          </p:nvSpPr>
          <p:spPr bwMode="auto">
            <a:xfrm rot="5400000">
              <a:off x="2590800" y="533400"/>
              <a:ext cx="762000" cy="1219200"/>
            </a:xfrm>
            <a:prstGeom prst="wedgeEllipseCallout">
              <a:avLst>
                <a:gd name="adj1" fmla="val -55695"/>
                <a:gd name="adj2" fmla="val 58200"/>
              </a:avLst>
            </a:prstGeom>
            <a:solidFill>
              <a:srgbClr val="FFFF00"/>
            </a:solidFill>
            <a:ln w="38100" cap="flat" cmpd="sng" algn="ctr">
              <a:solidFill>
                <a:srgbClr val="FF0000"/>
              </a:solidFill>
              <a:prstDash val="solid"/>
              <a:round/>
              <a:headEnd type="none" w="med" len="med"/>
              <a:tailEnd type="none" w="med" len="med"/>
            </a:ln>
            <a:effectLst/>
          </p:spPr>
          <p:txBody>
            <a:bodyPr vert="vert270" wrap="none"/>
            <a:lstStyle/>
            <a:p>
              <a:pPr fontAlgn="base">
                <a:spcBef>
                  <a:spcPct val="0"/>
                </a:spcBef>
                <a:spcAft>
                  <a:spcPct val="0"/>
                </a:spcAft>
                <a:defRPr/>
              </a:pPr>
              <a:r>
                <a:rPr lang="zh-TW" altLang="en-US" b="1" dirty="0">
                  <a:solidFill>
                    <a:srgbClr val="000000"/>
                  </a:solidFill>
                  <a:ea typeface="ＭＳ Ｐゴシック" charset="-128"/>
                  <a:cs typeface="Arial"/>
                </a:rPr>
                <a:t>很好</a:t>
              </a:r>
              <a:r>
                <a:rPr lang="en-US" altLang="zh-TW" b="1" dirty="0">
                  <a:solidFill>
                    <a:srgbClr val="000000"/>
                  </a:solidFill>
                  <a:ea typeface="ＭＳ Ｐゴシック" charset="-128"/>
                  <a:cs typeface="Arial"/>
                </a:rPr>
                <a:t>!</a:t>
              </a:r>
              <a:endParaRPr lang="en-US" b="1" dirty="0">
                <a:solidFill>
                  <a:srgbClr val="000000"/>
                </a:solidFill>
                <a:ea typeface="ＭＳ Ｐゴシック" charset="-128"/>
                <a:cs typeface="Arial"/>
              </a:endParaRPr>
            </a:p>
          </p:txBody>
        </p:sp>
        <p:sp>
          <p:nvSpPr>
            <p:cNvPr id="567310" name="TextBox 10"/>
            <p:cNvSpPr txBox="1">
              <a:spLocks noChangeArrowheads="1"/>
            </p:cNvSpPr>
            <p:nvPr/>
          </p:nvSpPr>
          <p:spPr bwMode="auto">
            <a:xfrm>
              <a:off x="5868287" y="1196752"/>
              <a:ext cx="1371600" cy="70788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TW" altLang="en-US" sz="2000" b="1">
                  <a:solidFill>
                    <a:srgbClr val="FFFF00"/>
                  </a:solidFill>
                  <a:latin typeface="Arial" charset="0"/>
                  <a:cs typeface="Arial" charset="0"/>
                </a:rPr>
                <a:t>现在</a:t>
              </a:r>
              <a:endParaRPr lang="en-US" altLang="zh-CN" sz="2000" b="1">
                <a:solidFill>
                  <a:srgbClr val="FFFF00"/>
                </a:solidFill>
                <a:latin typeface="Arial" charset="0"/>
                <a:cs typeface="Arial" charset="0"/>
              </a:endParaRPr>
            </a:p>
          </p:txBody>
        </p:sp>
        <p:sp>
          <p:nvSpPr>
            <p:cNvPr id="567311" name="TextBox 10"/>
            <p:cNvSpPr txBox="1">
              <a:spLocks noChangeArrowheads="1"/>
            </p:cNvSpPr>
            <p:nvPr/>
          </p:nvSpPr>
          <p:spPr bwMode="auto">
            <a:xfrm>
              <a:off x="7391400" y="1197114"/>
              <a:ext cx="1371600" cy="70788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TW" altLang="en-US" sz="2000" b="1">
                  <a:solidFill>
                    <a:srgbClr val="FFFF00"/>
                  </a:solidFill>
                  <a:latin typeface="Arial" charset="0"/>
                  <a:cs typeface="Arial" charset="0"/>
                </a:rPr>
                <a:t>将来</a:t>
              </a:r>
              <a:endParaRPr lang="en-US" altLang="zh-CN" sz="2000" b="1">
                <a:solidFill>
                  <a:srgbClr val="FFFF00"/>
                </a:solidFill>
                <a:latin typeface="Arial" charset="0"/>
                <a:cs typeface="Arial" charset="0"/>
              </a:endParaRPr>
            </a:p>
          </p:txBody>
        </p:sp>
        <p:sp>
          <p:nvSpPr>
            <p:cNvPr id="567312" name="TextBox 11"/>
            <p:cNvSpPr txBox="1">
              <a:spLocks noChangeArrowheads="1"/>
            </p:cNvSpPr>
            <p:nvPr/>
          </p:nvSpPr>
          <p:spPr bwMode="auto">
            <a:xfrm>
              <a:off x="7162800" y="2677180"/>
              <a:ext cx="151288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TW" altLang="en-US" sz="2000" b="1">
                  <a:solidFill>
                    <a:srgbClr val="FFFFFF"/>
                  </a:solidFill>
                  <a:latin typeface="Arial" charset="0"/>
                  <a:cs typeface="Arial" charset="0"/>
                </a:rPr>
                <a:t>死亡</a:t>
              </a:r>
              <a:endParaRPr lang="en-US" altLang="zh-CN" sz="2000" b="1">
                <a:solidFill>
                  <a:srgbClr val="FFFFFF"/>
                </a:solidFill>
                <a:latin typeface="Arial" charset="0"/>
                <a:cs typeface="Arial" charset="0"/>
              </a:endParaRPr>
            </a:p>
          </p:txBody>
        </p:sp>
        <p:sp>
          <p:nvSpPr>
            <p:cNvPr id="567313" name="TextBox 11"/>
            <p:cNvSpPr txBox="1">
              <a:spLocks noChangeArrowheads="1"/>
            </p:cNvSpPr>
            <p:nvPr/>
          </p:nvSpPr>
          <p:spPr bwMode="auto">
            <a:xfrm>
              <a:off x="4267200" y="2677180"/>
              <a:ext cx="151288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TW" altLang="en-US" sz="2000" b="1">
                  <a:solidFill>
                    <a:srgbClr val="FFFFFF"/>
                  </a:solidFill>
                  <a:latin typeface="Arial" charset="0"/>
                  <a:cs typeface="Arial" charset="0"/>
                </a:rPr>
                <a:t>死亡</a:t>
              </a:r>
              <a:endParaRPr lang="en-US" altLang="zh-CN" sz="2000" b="1">
                <a:solidFill>
                  <a:srgbClr val="FFFFFF"/>
                </a:solidFill>
                <a:latin typeface="Arial" charset="0"/>
                <a:cs typeface="Arial" charset="0"/>
              </a:endParaRPr>
            </a:p>
          </p:txBody>
        </p:sp>
        <p:sp>
          <p:nvSpPr>
            <p:cNvPr id="567314" name="TextBox 11"/>
            <p:cNvSpPr txBox="1">
              <a:spLocks noChangeArrowheads="1"/>
            </p:cNvSpPr>
            <p:nvPr/>
          </p:nvSpPr>
          <p:spPr bwMode="auto">
            <a:xfrm>
              <a:off x="609600" y="2677180"/>
              <a:ext cx="151288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TW" altLang="en-US" sz="2000" b="1">
                  <a:solidFill>
                    <a:srgbClr val="FFFFFF"/>
                  </a:solidFill>
                  <a:latin typeface="Arial" charset="0"/>
                  <a:cs typeface="Arial" charset="0"/>
                </a:rPr>
                <a:t>死亡</a:t>
              </a:r>
              <a:endParaRPr lang="en-US" altLang="zh-CN" sz="2000" b="1">
                <a:solidFill>
                  <a:srgbClr val="FFFFFF"/>
                </a:solidFill>
                <a:latin typeface="Arial" charset="0"/>
                <a:cs typeface="Arial" charset="0"/>
              </a:endParaRPr>
            </a:p>
          </p:txBody>
        </p:sp>
        <p:sp>
          <p:nvSpPr>
            <p:cNvPr id="567315" name="TextBox 11"/>
            <p:cNvSpPr txBox="1">
              <a:spLocks noChangeArrowheads="1"/>
            </p:cNvSpPr>
            <p:nvPr/>
          </p:nvSpPr>
          <p:spPr bwMode="auto">
            <a:xfrm>
              <a:off x="3733890" y="2286000"/>
              <a:ext cx="762019" cy="338554"/>
            </a:xfrm>
            <a:prstGeom prst="rect">
              <a:avLst/>
            </a:prstGeom>
            <a:solidFill>
              <a:srgbClr val="85C26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TW" altLang="en-US" sz="1600" b="1" dirty="0">
                  <a:solidFill>
                    <a:srgbClr val="FFFFCC"/>
                  </a:solidFill>
                  <a:latin typeface="Arial" charset="0"/>
                  <a:cs typeface="Arial" charset="0"/>
                </a:rPr>
                <a:t>阿當</a:t>
              </a:r>
              <a:endParaRPr lang="en-US" altLang="zh-CN" sz="1000" b="1" dirty="0">
                <a:solidFill>
                  <a:srgbClr val="FFFFCC"/>
                </a:solidFill>
                <a:latin typeface="Arial" charset="0"/>
                <a:cs typeface="Arial" charset="0"/>
              </a:endParaRPr>
            </a:p>
          </p:txBody>
        </p:sp>
      </p:grpSp>
    </p:spTree>
    <p:extLst>
      <p:ext uri="{BB962C8B-B14F-4D97-AF65-F5344CB8AC3E}">
        <p14:creationId xmlns:p14="http://schemas.microsoft.com/office/powerpoint/2010/main" val="1169889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標題 1"/>
          <p:cNvSpPr>
            <a:spLocks noGrp="1"/>
          </p:cNvSpPr>
          <p:nvPr>
            <p:ph type="title"/>
          </p:nvPr>
        </p:nvSpPr>
        <p:spPr/>
        <p:txBody>
          <a:bodyPr/>
          <a:lstStyle/>
          <a:p>
            <a:endParaRPr lang="zh-CN" altLang="en-US">
              <a:latin typeface="Arial" charset="0"/>
              <a:ea typeface="ＭＳ Ｐゴシック" charset="0"/>
              <a:cs typeface="ＭＳ Ｐゴシック" charset="0"/>
            </a:endParaRPr>
          </a:p>
        </p:txBody>
      </p:sp>
      <p:sp>
        <p:nvSpPr>
          <p:cNvPr id="568322" name="文字版面配置區 2"/>
          <p:cNvSpPr>
            <a:spLocks noGrp="1"/>
          </p:cNvSpPr>
          <p:nvPr>
            <p:ph type="body" sz="half" idx="1"/>
          </p:nvPr>
        </p:nvSpPr>
        <p:spPr/>
        <p:txBody>
          <a:bodyPr/>
          <a:lstStyle/>
          <a:p>
            <a:endParaRPr lang="zh-CN" altLang="en-US">
              <a:latin typeface="Arial" charset="0"/>
              <a:ea typeface="ＭＳ Ｐゴシック" charset="0"/>
              <a:cs typeface="ＭＳ Ｐゴシック" charset="0"/>
            </a:endParaRPr>
          </a:p>
        </p:txBody>
      </p:sp>
      <p:sp>
        <p:nvSpPr>
          <p:cNvPr id="568323" name="美工圖案版面配置區 3"/>
          <p:cNvSpPr>
            <a:spLocks noGrp="1" noTextEdit="1"/>
          </p:cNvSpPr>
          <p:nvPr>
            <p:ph type="clipArt" sz="half" idx="2"/>
          </p:nvPr>
        </p:nvSpPr>
        <p:spPr/>
        <p:txBody>
          <a:bodyPr/>
          <a:lstStyle/>
          <a:p>
            <a:endParaRPr lang="en-US"/>
          </a:p>
        </p:txBody>
      </p:sp>
      <p:pic>
        <p:nvPicPr>
          <p:cNvPr id="568324" name="Picture 5" descr="John 1.3 jesus creating_adam.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8325" name="Rectangle 2"/>
          <p:cNvSpPr txBox="1">
            <a:spLocks noChangeArrowheads="1"/>
          </p:cNvSpPr>
          <p:nvPr/>
        </p:nvSpPr>
        <p:spPr bwMode="auto">
          <a:xfrm>
            <a:off x="236240" y="0"/>
            <a:ext cx="28956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zh-CN" altLang="en-US" sz="4000" b="1" dirty="0">
                <a:solidFill>
                  <a:srgbClr val="FFFFFF"/>
                </a:solidFill>
                <a:latin typeface="MS Mincho" charset="0"/>
                <a:ea typeface="MS Mincho" charset="0"/>
                <a:cs typeface="MS Mincho" charset="0"/>
              </a:rPr>
              <a:t>神 用 地 上 的 尘 土 造亚当</a:t>
            </a:r>
            <a:endParaRPr lang="en-US" altLang="zh-CN" sz="4000" b="1" dirty="0">
              <a:solidFill>
                <a:srgbClr val="FFFFFF"/>
              </a:solidFill>
              <a:latin typeface="MS Mincho" charset="0"/>
              <a:ea typeface="MS Mincho" charset="0"/>
              <a:cs typeface="MS Mincho" charset="0"/>
            </a:endParaRPr>
          </a:p>
          <a:p>
            <a:pPr eaLnBrk="1" fontAlgn="base" hangingPunct="1">
              <a:spcBef>
                <a:spcPct val="0"/>
              </a:spcBef>
              <a:spcAft>
                <a:spcPct val="0"/>
              </a:spcAft>
            </a:pPr>
            <a:r>
              <a:rPr lang="en-US" altLang="zh-CN" sz="4000" b="1" dirty="0">
                <a:solidFill>
                  <a:srgbClr val="FFFFFF"/>
                </a:solidFill>
                <a:latin typeface="SimSun" charset="0"/>
                <a:ea typeface="ＭＳ Ｐゴシック" charset="0"/>
                <a:cs typeface="ＭＳ Ｐゴシック" charset="0"/>
              </a:rPr>
              <a:t>(</a:t>
            </a:r>
            <a:r>
              <a:rPr lang="zh-TW" altLang="en-US" sz="4000" b="1" dirty="0">
                <a:solidFill>
                  <a:srgbClr val="FFFFFF"/>
                </a:solidFill>
                <a:latin typeface="SimSun" charset="0"/>
                <a:ea typeface="ＭＳ Ｐゴシック" charset="0"/>
                <a:cs typeface="ＭＳ Ｐゴシック" charset="0"/>
              </a:rPr>
              <a:t>約</a:t>
            </a:r>
            <a:r>
              <a:rPr lang="en-US" altLang="ja-JP" sz="4000" b="1" dirty="0">
                <a:solidFill>
                  <a:srgbClr val="FFFFFF"/>
                </a:solidFill>
                <a:latin typeface="SimSun" charset="0"/>
                <a:ea typeface="ＭＳ Ｐゴシック" charset="0"/>
                <a:cs typeface="ＭＳ Ｐゴシック" charset="0"/>
              </a:rPr>
              <a:t> </a:t>
            </a:r>
            <a:r>
              <a:rPr lang="en-US" altLang="zh-CN" sz="4000" b="1" dirty="0">
                <a:solidFill>
                  <a:srgbClr val="FFFFFF"/>
                </a:solidFill>
                <a:latin typeface="SimSun" charset="0"/>
                <a:ea typeface="ＭＳ Ｐゴシック" charset="0"/>
                <a:cs typeface="ＭＳ Ｐゴシック" charset="0"/>
              </a:rPr>
              <a:t>1:3; </a:t>
            </a:r>
          </a:p>
          <a:p>
            <a:pPr eaLnBrk="1" fontAlgn="base" hangingPunct="1">
              <a:spcBef>
                <a:spcPct val="0"/>
              </a:spcBef>
              <a:spcAft>
                <a:spcPct val="0"/>
              </a:spcAft>
            </a:pPr>
            <a:r>
              <a:rPr lang="zh-TW" altLang="en-US" sz="4000" b="1" dirty="0">
                <a:solidFill>
                  <a:srgbClr val="FFFFFF"/>
                </a:solidFill>
                <a:latin typeface="SimSun" charset="0"/>
                <a:ea typeface="ＭＳ Ｐゴシック" charset="0"/>
                <a:cs typeface="ＭＳ Ｐゴシック" charset="0"/>
              </a:rPr>
              <a:t>創</a:t>
            </a:r>
            <a:r>
              <a:rPr lang="en-US" altLang="ja-JP" sz="4000" b="1" dirty="0">
                <a:solidFill>
                  <a:srgbClr val="FFFFFF"/>
                </a:solidFill>
                <a:latin typeface="SimSun" charset="0"/>
                <a:ea typeface="ＭＳ Ｐゴシック" charset="0"/>
                <a:cs typeface="ＭＳ Ｐゴシック" charset="0"/>
              </a:rPr>
              <a:t> </a:t>
            </a:r>
            <a:r>
              <a:rPr lang="en-US" altLang="zh-CN" sz="4000" b="1" dirty="0">
                <a:solidFill>
                  <a:srgbClr val="FFFFFF"/>
                </a:solidFill>
                <a:latin typeface="SimSun" charset="0"/>
                <a:ea typeface="ＭＳ Ｐゴシック" charset="0"/>
                <a:cs typeface="ＭＳ Ｐゴシック" charset="0"/>
              </a:rPr>
              <a:t>2:7).</a:t>
            </a:r>
          </a:p>
        </p:txBody>
      </p:sp>
    </p:spTree>
    <p:extLst>
      <p:ext uri="{BB962C8B-B14F-4D97-AF65-F5344CB8AC3E}">
        <p14:creationId xmlns:p14="http://schemas.microsoft.com/office/powerpoint/2010/main" val="3080064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標題 1"/>
          <p:cNvSpPr>
            <a:spLocks noGrp="1"/>
          </p:cNvSpPr>
          <p:nvPr>
            <p:ph type="title"/>
          </p:nvPr>
        </p:nvSpPr>
        <p:spPr/>
        <p:txBody>
          <a:bodyPr/>
          <a:lstStyle/>
          <a:p>
            <a:endParaRPr lang="zh-CN" altLang="en-US">
              <a:latin typeface="Arial" charset="0"/>
              <a:ea typeface="ＭＳ Ｐゴシック" charset="0"/>
              <a:cs typeface="ＭＳ Ｐゴシック" charset="0"/>
            </a:endParaRPr>
          </a:p>
        </p:txBody>
      </p:sp>
      <p:sp>
        <p:nvSpPr>
          <p:cNvPr id="569346" name="文字版面配置區 2"/>
          <p:cNvSpPr>
            <a:spLocks noGrp="1"/>
          </p:cNvSpPr>
          <p:nvPr>
            <p:ph type="body" sz="half" idx="1"/>
          </p:nvPr>
        </p:nvSpPr>
        <p:spPr/>
        <p:txBody>
          <a:bodyPr/>
          <a:lstStyle/>
          <a:p>
            <a:endParaRPr lang="zh-CN" altLang="en-US">
              <a:latin typeface="Arial" charset="0"/>
              <a:ea typeface="ＭＳ Ｐゴシック" charset="0"/>
              <a:cs typeface="ＭＳ Ｐゴシック" charset="0"/>
            </a:endParaRPr>
          </a:p>
        </p:txBody>
      </p:sp>
      <p:sp>
        <p:nvSpPr>
          <p:cNvPr id="569347" name="美工圖案版面配置區 3"/>
          <p:cNvSpPr>
            <a:spLocks noGrp="1" noTextEdit="1"/>
          </p:cNvSpPr>
          <p:nvPr>
            <p:ph type="clipArt" sz="half" idx="2"/>
          </p:nvPr>
        </p:nvSpPr>
        <p:spPr/>
        <p:txBody>
          <a:bodyPr/>
          <a:lstStyle/>
          <a:p>
            <a:endParaRPr lang="en-US"/>
          </a:p>
        </p:txBody>
      </p:sp>
      <p:pic>
        <p:nvPicPr>
          <p:cNvPr id="569348" name="Picture 4" descr="Jesus Creator-Adam Ev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9349" name="Title 1"/>
          <p:cNvSpPr txBox="1">
            <a:spLocks/>
          </p:cNvSpPr>
          <p:nvPr/>
        </p:nvSpPr>
        <p:spPr bwMode="auto">
          <a:xfrm>
            <a:off x="4953000" y="3124200"/>
            <a:ext cx="41148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0"/>
              </a:spcBef>
              <a:spcAft>
                <a:spcPct val="0"/>
              </a:spcAft>
            </a:pPr>
            <a:r>
              <a:rPr lang="zh-CN" altLang="en-US" sz="4000" b="1">
                <a:solidFill>
                  <a:srgbClr val="FFFFFF"/>
                </a:solidFill>
              </a:rPr>
              <a:t>耶稣创</a:t>
            </a:r>
            <a:r>
              <a:rPr lang="zh-TW" altLang="en-US" sz="4000" b="1">
                <a:solidFill>
                  <a:srgbClr val="FFFFFF"/>
                </a:solidFill>
              </a:rPr>
              <a:t>造了</a:t>
            </a:r>
            <a:endParaRPr lang="en-US" altLang="zh-TW" sz="4000" b="1">
              <a:solidFill>
                <a:srgbClr val="FFFFFF"/>
              </a:solidFill>
            </a:endParaRPr>
          </a:p>
          <a:p>
            <a:pPr fontAlgn="base">
              <a:spcBef>
                <a:spcPct val="0"/>
              </a:spcBef>
              <a:spcAft>
                <a:spcPct val="0"/>
              </a:spcAft>
            </a:pPr>
            <a:r>
              <a:rPr lang="zh-CN" altLang="en-US" sz="4000" b="1">
                <a:solidFill>
                  <a:srgbClr val="FFFFFF"/>
                </a:solidFill>
                <a:latin typeface="MS Mincho" charset="0"/>
                <a:ea typeface="MS Mincho" charset="0"/>
                <a:cs typeface="MS Mincho" charset="0"/>
              </a:rPr>
              <a:t>亚当</a:t>
            </a:r>
            <a:r>
              <a:rPr lang="zh-TW" altLang="en-US" sz="4000" b="1">
                <a:solidFill>
                  <a:srgbClr val="FFFFFF"/>
                </a:solidFill>
                <a:latin typeface="MS Mincho" charset="0"/>
                <a:ea typeface="MS Mincho" charset="0"/>
                <a:cs typeface="MS Mincho" charset="0"/>
              </a:rPr>
              <a:t>和夏娃</a:t>
            </a:r>
            <a:r>
              <a:rPr lang="en-US" altLang="ja-JP" sz="3900" b="1">
                <a:solidFill>
                  <a:srgbClr val="FFFFFF"/>
                </a:solidFill>
                <a:latin typeface="Arial" charset="0"/>
                <a:ea typeface="ＭＳ Ｐゴシック" charset="0"/>
                <a:cs typeface="ＭＳ Ｐゴシック" charset="0"/>
              </a:rPr>
              <a:t> </a:t>
            </a:r>
          </a:p>
          <a:p>
            <a:pPr fontAlgn="base">
              <a:spcBef>
                <a:spcPct val="0"/>
              </a:spcBef>
              <a:spcAft>
                <a:spcPct val="0"/>
              </a:spcAft>
            </a:pPr>
            <a:r>
              <a:rPr lang="en-US" sz="3900" b="1">
                <a:solidFill>
                  <a:srgbClr val="FFFFFF"/>
                </a:solidFill>
                <a:latin typeface="Arial" charset="0"/>
                <a:ea typeface="ＭＳ Ｐゴシック" charset="0"/>
                <a:cs typeface="ＭＳ Ｐゴシック" charset="0"/>
              </a:rPr>
              <a:t>(</a:t>
            </a:r>
            <a:r>
              <a:rPr lang="zh-CN" altLang="en-US" sz="4000" b="1">
                <a:solidFill>
                  <a:srgbClr val="FFFFFF"/>
                </a:solidFill>
              </a:rPr>
              <a:t>约</a:t>
            </a:r>
            <a:r>
              <a:rPr lang="en-US" altLang="ja-JP" sz="3900" b="1">
                <a:solidFill>
                  <a:srgbClr val="FFFFFF"/>
                </a:solidFill>
                <a:latin typeface="Arial" charset="0"/>
                <a:ea typeface="ＭＳ Ｐゴシック" charset="0"/>
                <a:cs typeface="ＭＳ Ｐゴシック" charset="0"/>
              </a:rPr>
              <a:t> 1:3;</a:t>
            </a:r>
          </a:p>
          <a:p>
            <a:pPr fontAlgn="base">
              <a:spcBef>
                <a:spcPct val="0"/>
              </a:spcBef>
              <a:spcAft>
                <a:spcPct val="0"/>
              </a:spcAft>
            </a:pPr>
            <a:r>
              <a:rPr lang="zh-CN" altLang="en-US" sz="4000" b="1">
                <a:solidFill>
                  <a:srgbClr val="FFFFFF"/>
                </a:solidFill>
              </a:rPr>
              <a:t>创</a:t>
            </a:r>
            <a:r>
              <a:rPr lang="en-US" altLang="ja-JP" sz="3900" b="1">
                <a:solidFill>
                  <a:srgbClr val="FFFFFF"/>
                </a:solidFill>
                <a:latin typeface="Arial" charset="0"/>
                <a:ea typeface="ＭＳ Ｐゴシック" charset="0"/>
                <a:cs typeface="ＭＳ Ｐゴシック" charset="0"/>
              </a:rPr>
              <a:t> 2:21-23)</a:t>
            </a:r>
            <a:endParaRPr lang="en-US" sz="3900" b="1">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70931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3"/>
          <p:cNvSpPr>
            <a:spLocks noGrp="1" noChangeArrowheads="1"/>
          </p:cNvSpPr>
          <p:nvPr>
            <p:ph type="subTitle" idx="1"/>
          </p:nvPr>
        </p:nvSpPr>
        <p:spPr/>
        <p:txBody>
          <a:bodyPr/>
          <a:lstStyle/>
          <a:p>
            <a:pPr eaLnBrk="1" hangingPunct="1"/>
            <a:r>
              <a:rPr lang="zh-CN" altLang="en-US" sz="4800" b="1" i="1" dirty="0">
                <a:solidFill>
                  <a:schemeClr val="tx1"/>
                </a:solidFill>
                <a:latin typeface="Arial" charset="0"/>
                <a:ea typeface="Osaka" charset="0"/>
                <a:cs typeface="Osaka" charset="0"/>
              </a:rPr>
              <a:t>透过归罪带来称义的确据</a:t>
            </a:r>
          </a:p>
        </p:txBody>
      </p:sp>
      <p:sp>
        <p:nvSpPr>
          <p:cNvPr id="548865" name="Rectangle 2"/>
          <p:cNvSpPr>
            <a:spLocks noGrp="1" noChangeArrowheads="1"/>
          </p:cNvSpPr>
          <p:nvPr>
            <p:ph type="ctrTitle"/>
          </p:nvPr>
        </p:nvSpPr>
        <p:spPr/>
        <p:txBody>
          <a:bodyPr/>
          <a:lstStyle/>
          <a:p>
            <a:pPr eaLnBrk="1" hangingPunct="1"/>
            <a:r>
              <a:rPr lang="zh-CN" altLang="en-US" sz="9600">
                <a:solidFill>
                  <a:schemeClr val="tx1"/>
                </a:solidFill>
                <a:latin typeface="Arial" charset="0"/>
                <a:ea typeface="SimSun" charset="0"/>
                <a:cs typeface="SimSun" charset="0"/>
              </a:rPr>
              <a:t>罗马书五章</a:t>
            </a:r>
            <a:endParaRPr lang="en-US" altLang="zh-CN" sz="9600">
              <a:solidFill>
                <a:schemeClr val="tx1"/>
              </a:solidFill>
              <a:latin typeface="Arial" charset="0"/>
              <a:ea typeface="SimSun" charset="0"/>
              <a:cs typeface="SimSun" charset="0"/>
            </a:endParaRPr>
          </a:p>
        </p:txBody>
      </p:sp>
    </p:spTree>
    <p:extLst>
      <p:ext uri="{BB962C8B-B14F-4D97-AF65-F5344CB8AC3E}">
        <p14:creationId xmlns:p14="http://schemas.microsoft.com/office/powerpoint/2010/main" val="28155840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2"/>
          <p:cNvSpPr>
            <a:spLocks noGrp="1" noChangeArrowheads="1"/>
          </p:cNvSpPr>
          <p:nvPr>
            <p:ph type="title"/>
          </p:nvPr>
        </p:nvSpPr>
        <p:spPr>
          <a:xfrm>
            <a:off x="685800" y="228600"/>
            <a:ext cx="7772400" cy="838200"/>
          </a:xfrm>
        </p:spPr>
        <p:txBody>
          <a:bodyPr/>
          <a:lstStyle/>
          <a:p>
            <a:pPr eaLnBrk="1" hangingPunct="1"/>
            <a:r>
              <a:rPr lang="zh-CN" altLang="en-US" b="1">
                <a:solidFill>
                  <a:srgbClr val="FFFFFF"/>
                </a:solidFill>
                <a:latin typeface="Arial" charset="0"/>
                <a:ea typeface="SimSun" charset="0"/>
                <a:cs typeface="SimSun" charset="0"/>
              </a:rPr>
              <a:t>亚当 － 对比 － 基督</a:t>
            </a:r>
            <a:endParaRPr lang="en-US" altLang="zh-CN" b="1">
              <a:solidFill>
                <a:srgbClr val="FFFFFF"/>
              </a:solidFill>
              <a:latin typeface="Arial" charset="0"/>
              <a:ea typeface="SimSun" charset="0"/>
              <a:cs typeface="SimSun" charset="0"/>
            </a:endParaRPr>
          </a:p>
        </p:txBody>
      </p:sp>
      <p:pic>
        <p:nvPicPr>
          <p:cNvPr id="570370"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33400" y="1676400"/>
            <a:ext cx="24320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6244" name="Picture 4"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0" y="1676400"/>
            <a:ext cx="24384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0372" name="AutoShape 5"/>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zh-CN" altLang="en-US" sz="2400">
              <a:solidFill>
                <a:srgbClr val="000000"/>
              </a:solidFill>
              <a:latin typeface="Times New Roman" charset="0"/>
              <a:ea typeface="ＭＳ Ｐゴシック" charset="0"/>
              <a:cs typeface="ＭＳ Ｐゴシック" charset="0"/>
            </a:endParaRPr>
          </a:p>
        </p:txBody>
      </p:sp>
      <p:sp>
        <p:nvSpPr>
          <p:cNvPr id="906246" name="Text Box 6"/>
          <p:cNvSpPr txBox="1">
            <a:spLocks noChangeArrowheads="1"/>
          </p:cNvSpPr>
          <p:nvPr/>
        </p:nvSpPr>
        <p:spPr bwMode="auto">
          <a:xfrm>
            <a:off x="2819400" y="28956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fontAlgn="base">
              <a:spcBef>
                <a:spcPct val="50000"/>
              </a:spcBef>
              <a:spcAft>
                <a:spcPct val="0"/>
              </a:spcAft>
            </a:pPr>
            <a:r>
              <a:rPr lang="zh-CN" altLang="en-US" sz="2400" b="1">
                <a:solidFill>
                  <a:srgbClr val="000000"/>
                </a:solidFill>
                <a:latin typeface="Arial" charset="0"/>
                <a:ea typeface="ＭＳ Ｐゴシック" charset="0"/>
                <a:cs typeface="ＭＳ Ｐゴシック" charset="0"/>
              </a:rPr>
              <a:t>罗 </a:t>
            </a:r>
            <a:r>
              <a:rPr lang="en-US" altLang="zh-CN" sz="2400" b="1">
                <a:solidFill>
                  <a:srgbClr val="000000"/>
                </a:solidFill>
                <a:latin typeface="Arial" charset="0"/>
                <a:ea typeface="ＭＳ Ｐゴシック" charset="0"/>
                <a:cs typeface="ＭＳ Ｐゴシック" charset="0"/>
              </a:rPr>
              <a:t>5:12-21</a:t>
            </a:r>
          </a:p>
        </p:txBody>
      </p:sp>
      <p:sp>
        <p:nvSpPr>
          <p:cNvPr id="906247" name="Text Box 7"/>
          <p:cNvSpPr txBox="1">
            <a:spLocks noChangeArrowheads="1"/>
          </p:cNvSpPr>
          <p:nvPr/>
        </p:nvSpPr>
        <p:spPr bwMode="auto">
          <a:xfrm>
            <a:off x="2819400" y="34290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fontAlgn="base">
              <a:spcBef>
                <a:spcPct val="50000"/>
              </a:spcBef>
              <a:spcAft>
                <a:spcPct val="0"/>
              </a:spcAft>
            </a:pPr>
            <a:r>
              <a:rPr lang="zh-CN" altLang="en-US" sz="2400" b="1">
                <a:solidFill>
                  <a:srgbClr val="000000"/>
                </a:solidFill>
                <a:latin typeface="Arial" charset="0"/>
                <a:ea typeface="ＭＳ Ｐゴシック" charset="0"/>
                <a:cs typeface="ＭＳ Ｐゴシック" charset="0"/>
              </a:rPr>
              <a:t>林前 </a:t>
            </a:r>
            <a:r>
              <a:rPr lang="en-US" altLang="zh-CN" sz="2400" b="1">
                <a:solidFill>
                  <a:srgbClr val="000000"/>
                </a:solidFill>
                <a:latin typeface="Arial" charset="0"/>
                <a:ea typeface="ＭＳ Ｐゴシック" charset="0"/>
                <a:cs typeface="ＭＳ Ｐゴシック" charset="0"/>
              </a:rPr>
              <a:t>15:22</a:t>
            </a:r>
          </a:p>
        </p:txBody>
      </p:sp>
      <p:sp>
        <p:nvSpPr>
          <p:cNvPr id="906248" name="Text Box 8"/>
          <p:cNvSpPr txBox="1">
            <a:spLocks noChangeArrowheads="1"/>
          </p:cNvSpPr>
          <p:nvPr/>
        </p:nvSpPr>
        <p:spPr bwMode="auto">
          <a:xfrm>
            <a:off x="2819400" y="3962400"/>
            <a:ext cx="3276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fontAlgn="base">
              <a:spcBef>
                <a:spcPct val="50000"/>
              </a:spcBef>
              <a:spcAft>
                <a:spcPct val="0"/>
              </a:spcAft>
            </a:pPr>
            <a:r>
              <a:rPr lang="zh-CN" altLang="en-US" sz="2400" b="1">
                <a:solidFill>
                  <a:srgbClr val="000000"/>
                </a:solidFill>
                <a:latin typeface="Arial" charset="0"/>
                <a:ea typeface="ＭＳ Ｐゴシック" charset="0"/>
                <a:cs typeface="ＭＳ Ｐゴシック" charset="0"/>
              </a:rPr>
              <a:t>林前 </a:t>
            </a:r>
            <a:r>
              <a:rPr lang="en-US" altLang="zh-CN" sz="2400" b="1">
                <a:solidFill>
                  <a:srgbClr val="000000"/>
                </a:solidFill>
                <a:latin typeface="Arial" charset="0"/>
                <a:ea typeface="ＭＳ Ｐゴシック" charset="0"/>
                <a:cs typeface="ＭＳ Ｐゴシック" charset="0"/>
              </a:rPr>
              <a:t>15:45-49</a:t>
            </a:r>
          </a:p>
        </p:txBody>
      </p:sp>
      <p:pic>
        <p:nvPicPr>
          <p:cNvPr id="570376" name="Picture 9"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2513"/>
            <a:ext cx="9144000"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81176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06244"/>
                                        </p:tgtEl>
                                        <p:attrNameLst>
                                          <p:attrName>style.visibility</p:attrName>
                                        </p:attrNameLst>
                                      </p:cBhvr>
                                      <p:to>
                                        <p:strVal val="visible"/>
                                      </p:to>
                                    </p:set>
                                    <p:animEffect transition="in" filter="dissolve">
                                      <p:cBhvr>
                                        <p:cTn id="7" dur="500"/>
                                        <p:tgtEl>
                                          <p:spTgt spid="906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6246">
                                            <p:txEl>
                                              <p:pRg st="0" end="0"/>
                                            </p:txEl>
                                          </p:spTgt>
                                        </p:tgtEl>
                                        <p:attrNameLst>
                                          <p:attrName>style.visibility</p:attrName>
                                        </p:attrNameLst>
                                      </p:cBhvr>
                                      <p:to>
                                        <p:strVal val="visible"/>
                                      </p:to>
                                    </p:set>
                                    <p:animEffect transition="in" filter="fade">
                                      <p:cBhvr>
                                        <p:cTn id="12" dur="500"/>
                                        <p:tgtEl>
                                          <p:spTgt spid="90624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6247">
                                            <p:txEl>
                                              <p:pRg st="0" end="0"/>
                                            </p:txEl>
                                          </p:spTgt>
                                        </p:tgtEl>
                                        <p:attrNameLst>
                                          <p:attrName>style.visibility</p:attrName>
                                        </p:attrNameLst>
                                      </p:cBhvr>
                                      <p:to>
                                        <p:strVal val="visible"/>
                                      </p:to>
                                    </p:set>
                                    <p:animEffect transition="in" filter="fade">
                                      <p:cBhvr>
                                        <p:cTn id="17" dur="500"/>
                                        <p:tgtEl>
                                          <p:spTgt spid="90624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6248">
                                            <p:txEl>
                                              <p:pRg st="0" end="0"/>
                                            </p:txEl>
                                          </p:spTgt>
                                        </p:tgtEl>
                                        <p:attrNameLst>
                                          <p:attrName>style.visibility</p:attrName>
                                        </p:attrNameLst>
                                      </p:cBhvr>
                                      <p:to>
                                        <p:strVal val="visible"/>
                                      </p:to>
                                    </p:set>
                                    <p:animEffect transition="in" filter="fade">
                                      <p:cBhvr>
                                        <p:cTn id="22" dur="500"/>
                                        <p:tgtEl>
                                          <p:spTgt spid="9062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6" grpId="0" build="p" autoUpdateAnimBg="0"/>
      <p:bldP spid="906247" grpId="0" build="p" autoUpdateAnimBg="0"/>
      <p:bldP spid="906248"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098" name="Rectangle 2"/>
          <p:cNvSpPr>
            <a:spLocks noGrp="1" noChangeArrowheads="1"/>
          </p:cNvSpPr>
          <p:nvPr>
            <p:ph type="title" idx="4294967295"/>
          </p:nvPr>
        </p:nvSpPr>
        <p:spPr>
          <a:xfrm>
            <a:off x="1676400" y="76200"/>
            <a:ext cx="6172200" cy="838200"/>
          </a:xfrm>
          <a:solidFill>
            <a:srgbClr val="CC0099"/>
          </a:solidFill>
          <a:effectLst>
            <a:outerShdw blurRad="63500" dist="35921" dir="2700000" algn="ctr" rotWithShape="0">
              <a:srgbClr val="000000"/>
            </a:outerShdw>
          </a:effectLst>
        </p:spPr>
        <p:txBody>
          <a:bodyPr/>
          <a:lstStyle/>
          <a:p>
            <a:pPr algn="ctr">
              <a:defRPr/>
            </a:pPr>
            <a:r>
              <a:rPr lang="zh-CN" altLang="en-US">
                <a:effectLst>
                  <a:outerShdw blurRad="38100" dist="38100" dir="2700000" algn="tl">
                    <a:srgbClr val="000000"/>
                  </a:outerShdw>
                </a:effectLst>
                <a:latin typeface="Arial" charset="0"/>
                <a:ea typeface="ＭＳ Ｐゴシック" charset="0"/>
                <a:cs typeface="ＭＳ Ｐゴシック" charset="0"/>
              </a:rPr>
              <a:t>罗马书 </a:t>
            </a:r>
            <a:r>
              <a:rPr lang="en-US" altLang="zh-CN">
                <a:effectLst>
                  <a:outerShdw blurRad="38100" dist="38100" dir="2700000" algn="tl">
                    <a:srgbClr val="000000"/>
                  </a:outerShdw>
                </a:effectLst>
                <a:latin typeface="Arial" charset="0"/>
                <a:ea typeface="ＭＳ Ｐゴシック" charset="0"/>
                <a:cs typeface="ＭＳ Ｐゴシック" charset="0"/>
              </a:rPr>
              <a:t>5:8-21</a:t>
            </a:r>
            <a:endParaRPr lang="zh-CN" altLang="en-US">
              <a:effectLst>
                <a:outerShdw blurRad="38100" dist="38100" dir="2700000" algn="tl">
                  <a:srgbClr val="000000"/>
                </a:outerShdw>
              </a:effectLst>
              <a:latin typeface="Arial" charset="0"/>
              <a:ea typeface="ＭＳ Ｐゴシック" charset="0"/>
              <a:cs typeface="ＭＳ Ｐゴシック" charset="0"/>
            </a:endParaRPr>
          </a:p>
        </p:txBody>
      </p:sp>
      <p:grpSp>
        <p:nvGrpSpPr>
          <p:cNvPr id="2" name="Group 3"/>
          <p:cNvGrpSpPr>
            <a:grpSpLocks/>
          </p:cNvGrpSpPr>
          <p:nvPr/>
        </p:nvGrpSpPr>
        <p:grpSpPr bwMode="auto">
          <a:xfrm>
            <a:off x="1219200" y="2209800"/>
            <a:ext cx="7696200" cy="3810000"/>
            <a:chOff x="-3" y="-3"/>
            <a:chExt cx="2453" cy="3596"/>
          </a:xfrm>
        </p:grpSpPr>
        <p:grpSp>
          <p:nvGrpSpPr>
            <p:cNvPr id="571406" name="Group 4"/>
            <p:cNvGrpSpPr>
              <a:grpSpLocks/>
            </p:cNvGrpSpPr>
            <p:nvPr/>
          </p:nvGrpSpPr>
          <p:grpSpPr bwMode="auto">
            <a:xfrm>
              <a:off x="0" y="0"/>
              <a:ext cx="2447" cy="3590"/>
              <a:chOff x="0" y="0"/>
              <a:chExt cx="2447" cy="3590"/>
            </a:xfrm>
          </p:grpSpPr>
          <p:grpSp>
            <p:nvGrpSpPr>
              <p:cNvPr id="571408" name="Group 5"/>
              <p:cNvGrpSpPr>
                <a:grpSpLocks/>
              </p:cNvGrpSpPr>
              <p:nvPr/>
            </p:nvGrpSpPr>
            <p:grpSpPr bwMode="auto">
              <a:xfrm>
                <a:off x="0" y="0"/>
                <a:ext cx="2447" cy="422"/>
                <a:chOff x="0" y="0"/>
                <a:chExt cx="2447" cy="422"/>
              </a:xfrm>
            </p:grpSpPr>
            <p:sp>
              <p:nvSpPr>
                <p:cNvPr id="571457" name="Rectangle 6"/>
                <p:cNvSpPr>
                  <a:spLocks noChangeArrowheads="1"/>
                </p:cNvSpPr>
                <p:nvPr/>
              </p:nvSpPr>
              <p:spPr bwMode="auto">
                <a:xfrm>
                  <a:off x="0" y="0"/>
                  <a:ext cx="2447" cy="422"/>
                </a:xfrm>
                <a:prstGeom prst="rect">
                  <a:avLst/>
                </a:prstGeom>
                <a:solidFill>
                  <a:srgbClr val="0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nvGrpSpPr>
                <p:cNvPr id="571458" name="Group 7"/>
                <p:cNvGrpSpPr>
                  <a:grpSpLocks/>
                </p:cNvGrpSpPr>
                <p:nvPr/>
              </p:nvGrpSpPr>
              <p:grpSpPr bwMode="auto">
                <a:xfrm>
                  <a:off x="0" y="0"/>
                  <a:ext cx="2447" cy="422"/>
                  <a:chOff x="0" y="0"/>
                  <a:chExt cx="2447" cy="422"/>
                </a:xfrm>
              </p:grpSpPr>
              <p:sp>
                <p:nvSpPr>
                  <p:cNvPr id="571459" name="Rectangle 8"/>
                  <p:cNvSpPr>
                    <a:spLocks noChangeArrowheads="1"/>
                  </p:cNvSpPr>
                  <p:nvPr/>
                </p:nvSpPr>
                <p:spPr bwMode="auto">
                  <a:xfrm>
                    <a:off x="43" y="0"/>
                    <a:ext cx="2361" cy="422"/>
                  </a:xfrm>
                  <a:prstGeom prst="rect">
                    <a:avLst/>
                  </a:prstGeom>
                  <a:solidFill>
                    <a:srgbClr val="0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zh-CN" altLang="en-US" sz="2000">
                      <a:solidFill>
                        <a:srgbClr val="FFFFFF"/>
                      </a:solidFill>
                      <a:latin typeface="Times New Roman" charset="0"/>
                      <a:ea typeface="SimSun" charset="0"/>
                      <a:cs typeface="Times New Roman" charset="0"/>
                    </a:endParaRPr>
                  </a:p>
                  <a:p>
                    <a:pPr algn="ctr" eaLnBrk="0" fontAlgn="base" hangingPunct="0">
                      <a:spcBef>
                        <a:spcPct val="0"/>
                      </a:spcBef>
                      <a:spcAft>
                        <a:spcPct val="0"/>
                      </a:spcAft>
                    </a:pPr>
                    <a:endParaRPr lang="zh-CN" altLang="en-US" sz="2000">
                      <a:solidFill>
                        <a:srgbClr val="FFFFFF"/>
                      </a:solidFill>
                      <a:latin typeface="Times New Roman" charset="0"/>
                      <a:ea typeface="SimSun" charset="0"/>
                      <a:cs typeface="Times New Roman" charset="0"/>
                    </a:endParaRPr>
                  </a:p>
                </p:txBody>
              </p:sp>
              <p:sp>
                <p:nvSpPr>
                  <p:cNvPr id="571460" name="Rectangle 9"/>
                  <p:cNvSpPr>
                    <a:spLocks noChangeArrowheads="1"/>
                  </p:cNvSpPr>
                  <p:nvPr/>
                </p:nvSpPr>
                <p:spPr bwMode="auto">
                  <a:xfrm>
                    <a:off x="0" y="0"/>
                    <a:ext cx="2447"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grpSp>
            <p:nvGrpSpPr>
              <p:cNvPr id="571409" name="Group 10"/>
              <p:cNvGrpSpPr>
                <a:grpSpLocks/>
              </p:cNvGrpSpPr>
              <p:nvPr/>
            </p:nvGrpSpPr>
            <p:grpSpPr bwMode="auto">
              <a:xfrm>
                <a:off x="0" y="422"/>
                <a:ext cx="1173" cy="480"/>
                <a:chOff x="0" y="422"/>
                <a:chExt cx="1173" cy="480"/>
              </a:xfrm>
            </p:grpSpPr>
            <p:sp>
              <p:nvSpPr>
                <p:cNvPr id="571455" name="Rectangle 11"/>
                <p:cNvSpPr>
                  <a:spLocks noChangeArrowheads="1"/>
                </p:cNvSpPr>
                <p:nvPr/>
              </p:nvSpPr>
              <p:spPr bwMode="auto">
                <a:xfrm>
                  <a:off x="43" y="422"/>
                  <a:ext cx="1087"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sz="2400" b="1">
                      <a:solidFill>
                        <a:srgbClr val="FFFFFF"/>
                      </a:solidFill>
                      <a:latin typeface="Times New Roman" charset="0"/>
                      <a:ea typeface="SimSun" charset="0"/>
                      <a:cs typeface="Arial" charset="0"/>
                    </a:rPr>
                    <a:t>亚当的孩子</a:t>
                  </a:r>
                </a:p>
                <a:p>
                  <a:pPr algn="ctr" fontAlgn="base">
                    <a:spcBef>
                      <a:spcPct val="0"/>
                    </a:spcBef>
                    <a:spcAft>
                      <a:spcPct val="0"/>
                    </a:spcAft>
                  </a:pPr>
                  <a:endParaRPr lang="zh-CN" altLang="en-US" sz="2400" b="1">
                    <a:solidFill>
                      <a:srgbClr val="FFFFFF"/>
                    </a:solidFill>
                    <a:latin typeface="Times New Roman" charset="0"/>
                    <a:ea typeface="SimSun" charset="0"/>
                    <a:cs typeface="Arial" charset="0"/>
                  </a:endParaRPr>
                </a:p>
                <a:p>
                  <a:pPr algn="ctr" eaLnBrk="0" fontAlgn="base" hangingPunct="0">
                    <a:spcBef>
                      <a:spcPct val="0"/>
                    </a:spcBef>
                    <a:spcAft>
                      <a:spcPct val="0"/>
                    </a:spcAft>
                  </a:pPr>
                  <a:endParaRPr lang="zh-CN" altLang="en-US" sz="3200">
                    <a:solidFill>
                      <a:srgbClr val="FFFFFF"/>
                    </a:solidFill>
                    <a:latin typeface="Times New Roman" charset="0"/>
                    <a:ea typeface="SimSun" charset="0"/>
                    <a:cs typeface="Arial" charset="0"/>
                  </a:endParaRPr>
                </a:p>
              </p:txBody>
            </p:sp>
            <p:sp>
              <p:nvSpPr>
                <p:cNvPr id="571456" name="Rectangle 12"/>
                <p:cNvSpPr>
                  <a:spLocks noChangeArrowheads="1"/>
                </p:cNvSpPr>
                <p:nvPr/>
              </p:nvSpPr>
              <p:spPr bwMode="auto">
                <a:xfrm>
                  <a:off x="0" y="422"/>
                  <a:ext cx="1173"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10" name="Group 13"/>
              <p:cNvGrpSpPr>
                <a:grpSpLocks/>
              </p:cNvGrpSpPr>
              <p:nvPr/>
            </p:nvGrpSpPr>
            <p:grpSpPr bwMode="auto">
              <a:xfrm>
                <a:off x="1173" y="422"/>
                <a:ext cx="1274" cy="480"/>
                <a:chOff x="1173" y="422"/>
                <a:chExt cx="1274" cy="480"/>
              </a:xfrm>
            </p:grpSpPr>
            <p:sp>
              <p:nvSpPr>
                <p:cNvPr id="571453" name="Rectangle 14"/>
                <p:cNvSpPr>
                  <a:spLocks noChangeArrowheads="1"/>
                </p:cNvSpPr>
                <p:nvPr/>
              </p:nvSpPr>
              <p:spPr bwMode="auto">
                <a:xfrm>
                  <a:off x="1216" y="422"/>
                  <a:ext cx="1188"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sz="2400" b="1">
                      <a:solidFill>
                        <a:srgbClr val="FFFFFF"/>
                      </a:solidFill>
                      <a:latin typeface="Times New Roman" charset="0"/>
                      <a:ea typeface="SimSun" charset="0"/>
                    </a:rPr>
                    <a:t>神的孩子</a:t>
                  </a:r>
                  <a:endParaRPr lang="zh-CN" altLang="en-US" sz="2400">
                    <a:solidFill>
                      <a:srgbClr val="FFFFFF"/>
                    </a:solidFill>
                    <a:latin typeface="Times New Roman" charset="0"/>
                    <a:ea typeface="SimSun" charset="0"/>
                  </a:endParaRPr>
                </a:p>
                <a:p>
                  <a:pPr algn="ctr" fontAlgn="base">
                    <a:spcBef>
                      <a:spcPct val="0"/>
                    </a:spcBef>
                    <a:spcAft>
                      <a:spcPct val="0"/>
                    </a:spcAft>
                  </a:pPr>
                  <a:endParaRPr lang="zh-CN" altLang="en-US" sz="3200">
                    <a:solidFill>
                      <a:srgbClr val="FFFFFF"/>
                    </a:solidFill>
                    <a:latin typeface="Times New Roman" charset="0"/>
                    <a:ea typeface="SimSun" charset="0"/>
                    <a:cs typeface="Times New Roman" charset="0"/>
                  </a:endParaRPr>
                </a:p>
                <a:p>
                  <a:pPr algn="ctr" eaLnBrk="0" fontAlgn="base" hangingPunct="0">
                    <a:spcBef>
                      <a:spcPct val="0"/>
                    </a:spcBef>
                    <a:spcAft>
                      <a:spcPct val="0"/>
                    </a:spcAft>
                  </a:pPr>
                  <a:endParaRPr lang="zh-CN" altLang="en-US" sz="3200">
                    <a:solidFill>
                      <a:srgbClr val="FFFFFF"/>
                    </a:solidFill>
                    <a:latin typeface="Times New Roman" charset="0"/>
                    <a:ea typeface="SimSun" charset="0"/>
                  </a:endParaRPr>
                </a:p>
              </p:txBody>
            </p:sp>
            <p:sp>
              <p:nvSpPr>
                <p:cNvPr id="571454" name="Rectangle 15"/>
                <p:cNvSpPr>
                  <a:spLocks noChangeArrowheads="1"/>
                </p:cNvSpPr>
                <p:nvPr/>
              </p:nvSpPr>
              <p:spPr bwMode="auto">
                <a:xfrm>
                  <a:off x="1173" y="422"/>
                  <a:ext cx="1274"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11" name="Group 16"/>
              <p:cNvGrpSpPr>
                <a:grpSpLocks/>
              </p:cNvGrpSpPr>
              <p:nvPr/>
            </p:nvGrpSpPr>
            <p:grpSpPr bwMode="auto">
              <a:xfrm>
                <a:off x="0" y="902"/>
                <a:ext cx="1173" cy="384"/>
                <a:chOff x="0" y="902"/>
                <a:chExt cx="1173" cy="384"/>
              </a:xfrm>
            </p:grpSpPr>
            <p:sp>
              <p:nvSpPr>
                <p:cNvPr id="571451" name="Rectangle 17"/>
                <p:cNvSpPr>
                  <a:spLocks noChangeArrowheads="1"/>
                </p:cNvSpPr>
                <p:nvPr/>
              </p:nvSpPr>
              <p:spPr bwMode="auto">
                <a:xfrm>
                  <a:off x="43" y="902"/>
                  <a:ext cx="1087"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000">
                      <a:solidFill>
                        <a:srgbClr val="FFFFFF"/>
                      </a:solidFill>
                      <a:ea typeface="SimSun" charset="0"/>
                      <a:cs typeface="Arial" charset="0"/>
                    </a:rPr>
                    <a:t>毁灭</a:t>
                  </a:r>
                  <a:r>
                    <a:rPr lang="en-US" altLang="zh-CN" sz="2000">
                      <a:solidFill>
                        <a:srgbClr val="FFFFFF"/>
                      </a:solidFill>
                      <a:ea typeface="SimSun" charset="0"/>
                      <a:cs typeface="Arial" charset="0"/>
                    </a:rPr>
                    <a:t>5:9</a:t>
                  </a:r>
                  <a:endParaRPr lang="en-US" altLang="zh-CN" sz="2000">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2000">
                    <a:solidFill>
                      <a:srgbClr val="FFFFFF"/>
                    </a:solidFill>
                    <a:latin typeface="Times New Roman" charset="0"/>
                    <a:ea typeface="SimSun" charset="0"/>
                  </a:endParaRPr>
                </a:p>
              </p:txBody>
            </p:sp>
            <p:sp>
              <p:nvSpPr>
                <p:cNvPr id="571452" name="Rectangle 18"/>
                <p:cNvSpPr>
                  <a:spLocks noChangeArrowheads="1"/>
                </p:cNvSpPr>
                <p:nvPr/>
              </p:nvSpPr>
              <p:spPr bwMode="auto">
                <a:xfrm>
                  <a:off x="0" y="902"/>
                  <a:ext cx="1173"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12" name="Group 19"/>
              <p:cNvGrpSpPr>
                <a:grpSpLocks/>
              </p:cNvGrpSpPr>
              <p:nvPr/>
            </p:nvGrpSpPr>
            <p:grpSpPr bwMode="auto">
              <a:xfrm>
                <a:off x="1173" y="902"/>
                <a:ext cx="1274" cy="384"/>
                <a:chOff x="1173" y="902"/>
                <a:chExt cx="1274" cy="384"/>
              </a:xfrm>
            </p:grpSpPr>
            <p:sp>
              <p:nvSpPr>
                <p:cNvPr id="571449" name="Rectangle 20"/>
                <p:cNvSpPr>
                  <a:spLocks noChangeArrowheads="1"/>
                </p:cNvSpPr>
                <p:nvPr/>
              </p:nvSpPr>
              <p:spPr bwMode="auto">
                <a:xfrm>
                  <a:off x="1216" y="902"/>
                  <a:ext cx="1188"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000">
                      <a:solidFill>
                        <a:srgbClr val="FFFFFF"/>
                      </a:solidFill>
                      <a:ea typeface="SimSun" charset="0"/>
                      <a:cs typeface="Arial" charset="0"/>
                    </a:rPr>
                    <a:t>拯救</a:t>
                  </a:r>
                  <a:r>
                    <a:rPr lang="zh-CN" altLang="en-US" sz="2400">
                      <a:solidFill>
                        <a:srgbClr val="FFFFFF"/>
                      </a:solidFill>
                      <a:latin typeface="Times New Roman" charset="0"/>
                      <a:ea typeface="SimSun" charset="0"/>
                      <a:cs typeface="Arial" charset="0"/>
                    </a:rPr>
                    <a:t> </a:t>
                  </a:r>
                  <a:r>
                    <a:rPr lang="en-US" altLang="zh-CN" sz="2000">
                      <a:solidFill>
                        <a:srgbClr val="FFFFFF"/>
                      </a:solidFill>
                      <a:ea typeface="SimSun" charset="0"/>
                      <a:cs typeface="Arial" charset="0"/>
                    </a:rPr>
                    <a:t>5:8</a:t>
                  </a:r>
                  <a:endParaRPr lang="en-US" altLang="zh-CN" sz="2000">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2000">
                    <a:solidFill>
                      <a:srgbClr val="FFFFFF"/>
                    </a:solidFill>
                    <a:latin typeface="Times New Roman" charset="0"/>
                    <a:ea typeface="SimSun" charset="0"/>
                    <a:cs typeface="Times New Roman" charset="0"/>
                  </a:endParaRPr>
                </a:p>
              </p:txBody>
            </p:sp>
            <p:sp>
              <p:nvSpPr>
                <p:cNvPr id="571450" name="Rectangle 21"/>
                <p:cNvSpPr>
                  <a:spLocks noChangeArrowheads="1"/>
                </p:cNvSpPr>
                <p:nvPr/>
              </p:nvSpPr>
              <p:spPr bwMode="auto">
                <a:xfrm>
                  <a:off x="1173" y="902"/>
                  <a:ext cx="1274"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13" name="Group 22"/>
              <p:cNvGrpSpPr>
                <a:grpSpLocks/>
              </p:cNvGrpSpPr>
              <p:nvPr/>
            </p:nvGrpSpPr>
            <p:grpSpPr bwMode="auto">
              <a:xfrm>
                <a:off x="0" y="1286"/>
                <a:ext cx="1173" cy="384"/>
                <a:chOff x="0" y="1286"/>
                <a:chExt cx="1173" cy="384"/>
              </a:xfrm>
            </p:grpSpPr>
            <p:sp>
              <p:nvSpPr>
                <p:cNvPr id="571447" name="Rectangle 23"/>
                <p:cNvSpPr>
                  <a:spLocks noChangeArrowheads="1"/>
                </p:cNvSpPr>
                <p:nvPr/>
              </p:nvSpPr>
              <p:spPr bwMode="auto">
                <a:xfrm>
                  <a:off x="43" y="1286"/>
                  <a:ext cx="1087"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000">
                      <a:solidFill>
                        <a:srgbClr val="FFFFFF"/>
                      </a:solidFill>
                      <a:ea typeface="SimSun" charset="0"/>
                      <a:cs typeface="Arial" charset="0"/>
                    </a:rPr>
                    <a:t>罪</a:t>
                  </a:r>
                  <a:r>
                    <a:rPr lang="en-US" altLang="zh-CN" sz="2000">
                      <a:solidFill>
                        <a:srgbClr val="FFFFFF"/>
                      </a:solidFill>
                      <a:ea typeface="SimSun" charset="0"/>
                      <a:cs typeface="Arial" charset="0"/>
                    </a:rPr>
                    <a:t>5:12, 15, 21</a:t>
                  </a:r>
                  <a:endParaRPr lang="en-US" altLang="zh-CN" sz="2000">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2000">
                    <a:solidFill>
                      <a:srgbClr val="FFFFFF"/>
                    </a:solidFill>
                    <a:latin typeface="Times New Roman" charset="0"/>
                    <a:ea typeface="SimSun" charset="0"/>
                    <a:cs typeface="Times New Roman" charset="0"/>
                  </a:endParaRPr>
                </a:p>
              </p:txBody>
            </p:sp>
            <p:sp>
              <p:nvSpPr>
                <p:cNvPr id="571448" name="Rectangle 24"/>
                <p:cNvSpPr>
                  <a:spLocks noChangeArrowheads="1"/>
                </p:cNvSpPr>
                <p:nvPr/>
              </p:nvSpPr>
              <p:spPr bwMode="auto">
                <a:xfrm>
                  <a:off x="0" y="1286"/>
                  <a:ext cx="1173"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14" name="Group 25"/>
              <p:cNvGrpSpPr>
                <a:grpSpLocks/>
              </p:cNvGrpSpPr>
              <p:nvPr/>
            </p:nvGrpSpPr>
            <p:grpSpPr bwMode="auto">
              <a:xfrm>
                <a:off x="1173" y="1286"/>
                <a:ext cx="1274" cy="384"/>
                <a:chOff x="1173" y="1286"/>
                <a:chExt cx="1274" cy="384"/>
              </a:xfrm>
            </p:grpSpPr>
            <p:sp>
              <p:nvSpPr>
                <p:cNvPr id="571445" name="Rectangle 26"/>
                <p:cNvSpPr>
                  <a:spLocks noChangeArrowheads="1"/>
                </p:cNvSpPr>
                <p:nvPr/>
              </p:nvSpPr>
              <p:spPr bwMode="auto">
                <a:xfrm>
                  <a:off x="1216" y="1286"/>
                  <a:ext cx="1188"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000">
                      <a:solidFill>
                        <a:srgbClr val="FFFFFF"/>
                      </a:solidFill>
                      <a:ea typeface="SimSun" charset="0"/>
                      <a:cs typeface="Arial" charset="0"/>
                    </a:rPr>
                    <a:t>义</a:t>
                  </a:r>
                  <a:r>
                    <a:rPr lang="en-US" altLang="zh-CN" sz="2000">
                      <a:solidFill>
                        <a:srgbClr val="FFFFFF"/>
                      </a:solidFill>
                      <a:ea typeface="SimSun" charset="0"/>
                      <a:cs typeface="Arial" charset="0"/>
                    </a:rPr>
                    <a:t>5:18</a:t>
                  </a:r>
                  <a:endParaRPr lang="en-US" altLang="zh-CN" sz="2000">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2000">
                    <a:solidFill>
                      <a:srgbClr val="FFFFFF"/>
                    </a:solidFill>
                    <a:latin typeface="Times New Roman" charset="0"/>
                    <a:ea typeface="SimSun" charset="0"/>
                    <a:cs typeface="Times New Roman" charset="0"/>
                  </a:endParaRPr>
                </a:p>
              </p:txBody>
            </p:sp>
            <p:sp>
              <p:nvSpPr>
                <p:cNvPr id="571446" name="Rectangle 27"/>
                <p:cNvSpPr>
                  <a:spLocks noChangeArrowheads="1"/>
                </p:cNvSpPr>
                <p:nvPr/>
              </p:nvSpPr>
              <p:spPr bwMode="auto">
                <a:xfrm>
                  <a:off x="1173" y="1286"/>
                  <a:ext cx="1274"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15" name="Group 28"/>
              <p:cNvGrpSpPr>
                <a:grpSpLocks/>
              </p:cNvGrpSpPr>
              <p:nvPr/>
            </p:nvGrpSpPr>
            <p:grpSpPr bwMode="auto">
              <a:xfrm>
                <a:off x="0" y="1670"/>
                <a:ext cx="1173" cy="384"/>
                <a:chOff x="0" y="1670"/>
                <a:chExt cx="1173" cy="384"/>
              </a:xfrm>
            </p:grpSpPr>
            <p:sp>
              <p:nvSpPr>
                <p:cNvPr id="571443" name="Rectangle 29"/>
                <p:cNvSpPr>
                  <a:spLocks noChangeArrowheads="1"/>
                </p:cNvSpPr>
                <p:nvPr/>
              </p:nvSpPr>
              <p:spPr bwMode="auto">
                <a:xfrm>
                  <a:off x="43" y="1670"/>
                  <a:ext cx="1087"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000">
                      <a:solidFill>
                        <a:srgbClr val="FFFFFF"/>
                      </a:solidFill>
                      <a:ea typeface="SimSun" charset="0"/>
                      <a:cs typeface="Arial" charset="0"/>
                    </a:rPr>
                    <a:t>死亡</a:t>
                  </a:r>
                  <a:r>
                    <a:rPr lang="en-US" altLang="zh-CN" sz="2000">
                      <a:solidFill>
                        <a:srgbClr val="FFFFFF"/>
                      </a:solidFill>
                      <a:ea typeface="SimSun" charset="0"/>
                      <a:cs typeface="Arial" charset="0"/>
                    </a:rPr>
                    <a:t>5:12, 16, 21</a:t>
                  </a:r>
                  <a:endParaRPr lang="en-US" altLang="zh-CN" sz="2000">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2000">
                    <a:solidFill>
                      <a:srgbClr val="FFFFFF"/>
                    </a:solidFill>
                    <a:latin typeface="Times New Roman" charset="0"/>
                    <a:ea typeface="SimSun" charset="0"/>
                    <a:cs typeface="Times New Roman" charset="0"/>
                  </a:endParaRPr>
                </a:p>
              </p:txBody>
            </p:sp>
            <p:sp>
              <p:nvSpPr>
                <p:cNvPr id="571444" name="Rectangle 30"/>
                <p:cNvSpPr>
                  <a:spLocks noChangeArrowheads="1"/>
                </p:cNvSpPr>
                <p:nvPr/>
              </p:nvSpPr>
              <p:spPr bwMode="auto">
                <a:xfrm>
                  <a:off x="0" y="1670"/>
                  <a:ext cx="1173"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16" name="Group 31"/>
              <p:cNvGrpSpPr>
                <a:grpSpLocks/>
              </p:cNvGrpSpPr>
              <p:nvPr/>
            </p:nvGrpSpPr>
            <p:grpSpPr bwMode="auto">
              <a:xfrm>
                <a:off x="1173" y="1670"/>
                <a:ext cx="1274" cy="384"/>
                <a:chOff x="1173" y="1670"/>
                <a:chExt cx="1274" cy="384"/>
              </a:xfrm>
            </p:grpSpPr>
            <p:sp>
              <p:nvSpPr>
                <p:cNvPr id="571441" name="Rectangle 32"/>
                <p:cNvSpPr>
                  <a:spLocks noChangeArrowheads="1"/>
                </p:cNvSpPr>
                <p:nvPr/>
              </p:nvSpPr>
              <p:spPr bwMode="auto">
                <a:xfrm>
                  <a:off x="1216" y="1670"/>
                  <a:ext cx="1188"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000">
                      <a:solidFill>
                        <a:srgbClr val="FFFFFF"/>
                      </a:solidFill>
                      <a:ea typeface="SimSun" charset="0"/>
                      <a:cs typeface="Arial" charset="0"/>
                    </a:rPr>
                    <a:t>永生</a:t>
                  </a:r>
                  <a:r>
                    <a:rPr lang="zh-CN" altLang="en-US" sz="2400">
                      <a:solidFill>
                        <a:srgbClr val="FFFFFF"/>
                      </a:solidFill>
                      <a:latin typeface="Times New Roman" charset="0"/>
                      <a:ea typeface="SimSun" charset="0"/>
                      <a:cs typeface="Arial" charset="0"/>
                    </a:rPr>
                    <a:t> </a:t>
                  </a:r>
                  <a:r>
                    <a:rPr lang="en-US" altLang="zh-CN" sz="2000">
                      <a:solidFill>
                        <a:srgbClr val="FFFFFF"/>
                      </a:solidFill>
                      <a:ea typeface="SimSun" charset="0"/>
                      <a:cs typeface="Arial" charset="0"/>
                    </a:rPr>
                    <a:t>5:17, 21</a:t>
                  </a:r>
                  <a:endParaRPr lang="en-US" altLang="zh-CN" sz="2000">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2000">
                    <a:solidFill>
                      <a:srgbClr val="FFFFFF"/>
                    </a:solidFill>
                    <a:latin typeface="Times New Roman" charset="0"/>
                    <a:ea typeface="SimSun" charset="0"/>
                    <a:cs typeface="Times New Roman" charset="0"/>
                  </a:endParaRPr>
                </a:p>
              </p:txBody>
            </p:sp>
            <p:sp>
              <p:nvSpPr>
                <p:cNvPr id="571442" name="Rectangle 33"/>
                <p:cNvSpPr>
                  <a:spLocks noChangeArrowheads="1"/>
                </p:cNvSpPr>
                <p:nvPr/>
              </p:nvSpPr>
              <p:spPr bwMode="auto">
                <a:xfrm>
                  <a:off x="1173" y="1670"/>
                  <a:ext cx="1274"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17" name="Group 34"/>
              <p:cNvGrpSpPr>
                <a:grpSpLocks/>
              </p:cNvGrpSpPr>
              <p:nvPr/>
            </p:nvGrpSpPr>
            <p:grpSpPr bwMode="auto">
              <a:xfrm>
                <a:off x="0" y="2054"/>
                <a:ext cx="1173" cy="384"/>
                <a:chOff x="0" y="2054"/>
                <a:chExt cx="1173" cy="384"/>
              </a:xfrm>
            </p:grpSpPr>
            <p:sp>
              <p:nvSpPr>
                <p:cNvPr id="571439" name="Rectangle 35"/>
                <p:cNvSpPr>
                  <a:spLocks noChangeArrowheads="1"/>
                </p:cNvSpPr>
                <p:nvPr/>
              </p:nvSpPr>
              <p:spPr bwMode="auto">
                <a:xfrm>
                  <a:off x="43" y="2054"/>
                  <a:ext cx="1087"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000">
                      <a:solidFill>
                        <a:srgbClr val="FFFFFF"/>
                      </a:solidFill>
                      <a:ea typeface="SimSun" charset="0"/>
                      <a:cs typeface="Arial" charset="0"/>
                    </a:rPr>
                    <a:t>与神隔绝 </a:t>
                  </a:r>
                  <a:r>
                    <a:rPr lang="en-US" altLang="zh-CN" sz="2000">
                      <a:solidFill>
                        <a:srgbClr val="FFFFFF"/>
                      </a:solidFill>
                      <a:ea typeface="SimSun" charset="0"/>
                      <a:cs typeface="Arial" charset="0"/>
                    </a:rPr>
                    <a:t>5:18</a:t>
                  </a:r>
                </a:p>
                <a:p>
                  <a:pPr eaLnBrk="0" fontAlgn="base" hangingPunct="0">
                    <a:spcBef>
                      <a:spcPct val="0"/>
                    </a:spcBef>
                    <a:spcAft>
                      <a:spcPct val="0"/>
                    </a:spcAft>
                  </a:pPr>
                  <a:endParaRPr lang="zh-CN" altLang="en-US" sz="2000">
                    <a:solidFill>
                      <a:srgbClr val="FFFFFF"/>
                    </a:solidFill>
                    <a:latin typeface="Times New Roman" charset="0"/>
                    <a:ea typeface="SimSun" charset="0"/>
                    <a:cs typeface="Arial" charset="0"/>
                  </a:endParaRPr>
                </a:p>
              </p:txBody>
            </p:sp>
            <p:sp>
              <p:nvSpPr>
                <p:cNvPr id="571440" name="Rectangle 36"/>
                <p:cNvSpPr>
                  <a:spLocks noChangeArrowheads="1"/>
                </p:cNvSpPr>
                <p:nvPr/>
              </p:nvSpPr>
              <p:spPr bwMode="auto">
                <a:xfrm>
                  <a:off x="0" y="2054"/>
                  <a:ext cx="1173"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18" name="Group 37"/>
              <p:cNvGrpSpPr>
                <a:grpSpLocks/>
              </p:cNvGrpSpPr>
              <p:nvPr/>
            </p:nvGrpSpPr>
            <p:grpSpPr bwMode="auto">
              <a:xfrm>
                <a:off x="1173" y="2054"/>
                <a:ext cx="1274" cy="384"/>
                <a:chOff x="1173" y="2054"/>
                <a:chExt cx="1274" cy="384"/>
              </a:xfrm>
            </p:grpSpPr>
            <p:sp>
              <p:nvSpPr>
                <p:cNvPr id="571437" name="Rectangle 38"/>
                <p:cNvSpPr>
                  <a:spLocks noChangeArrowheads="1"/>
                </p:cNvSpPr>
                <p:nvPr/>
              </p:nvSpPr>
              <p:spPr bwMode="auto">
                <a:xfrm>
                  <a:off x="1216" y="2054"/>
                  <a:ext cx="1188"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000">
                      <a:solidFill>
                        <a:srgbClr val="FFFFFF"/>
                      </a:solidFill>
                      <a:ea typeface="SimSun" charset="0"/>
                      <a:cs typeface="Arial" charset="0"/>
                    </a:rPr>
                    <a:t>与神的关系 </a:t>
                  </a:r>
                  <a:r>
                    <a:rPr lang="en-US" altLang="zh-CN" sz="2000">
                      <a:solidFill>
                        <a:srgbClr val="FFFFFF"/>
                      </a:solidFill>
                      <a:ea typeface="SimSun" charset="0"/>
                      <a:cs typeface="Arial" charset="0"/>
                    </a:rPr>
                    <a:t>5:11, 19</a:t>
                  </a:r>
                </a:p>
                <a:p>
                  <a:pPr eaLnBrk="0" fontAlgn="base" hangingPunct="0">
                    <a:spcBef>
                      <a:spcPct val="0"/>
                    </a:spcBef>
                    <a:spcAft>
                      <a:spcPct val="0"/>
                    </a:spcAft>
                  </a:pPr>
                  <a:endParaRPr lang="zh-CN" altLang="en-US" sz="2000">
                    <a:solidFill>
                      <a:srgbClr val="FFFFFF"/>
                    </a:solidFill>
                    <a:ea typeface="SimSun" charset="0"/>
                    <a:cs typeface="Arial" charset="0"/>
                  </a:endParaRPr>
                </a:p>
              </p:txBody>
            </p:sp>
            <p:sp>
              <p:nvSpPr>
                <p:cNvPr id="571438" name="Rectangle 39"/>
                <p:cNvSpPr>
                  <a:spLocks noChangeArrowheads="1"/>
                </p:cNvSpPr>
                <p:nvPr/>
              </p:nvSpPr>
              <p:spPr bwMode="auto">
                <a:xfrm>
                  <a:off x="1173" y="2054"/>
                  <a:ext cx="1274"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19" name="Group 40"/>
              <p:cNvGrpSpPr>
                <a:grpSpLocks/>
              </p:cNvGrpSpPr>
              <p:nvPr/>
            </p:nvGrpSpPr>
            <p:grpSpPr bwMode="auto">
              <a:xfrm>
                <a:off x="0" y="2438"/>
                <a:ext cx="1173" cy="384"/>
                <a:chOff x="0" y="2438"/>
                <a:chExt cx="1173" cy="384"/>
              </a:xfrm>
            </p:grpSpPr>
            <p:sp>
              <p:nvSpPr>
                <p:cNvPr id="571435" name="Rectangle 41"/>
                <p:cNvSpPr>
                  <a:spLocks noChangeArrowheads="1"/>
                </p:cNvSpPr>
                <p:nvPr/>
              </p:nvSpPr>
              <p:spPr bwMode="auto">
                <a:xfrm>
                  <a:off x="43" y="2438"/>
                  <a:ext cx="1087"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000">
                      <a:solidFill>
                        <a:srgbClr val="FFFFFF"/>
                      </a:solidFill>
                      <a:ea typeface="SimSun" charset="0"/>
                      <a:cs typeface="Arial" charset="0"/>
                    </a:rPr>
                    <a:t>不顺服 </a:t>
                  </a:r>
                  <a:r>
                    <a:rPr lang="en-US" altLang="zh-CN" sz="2000">
                      <a:solidFill>
                        <a:srgbClr val="FFFFFF"/>
                      </a:solidFill>
                      <a:ea typeface="SimSun" charset="0"/>
                      <a:cs typeface="Arial" charset="0"/>
                    </a:rPr>
                    <a:t>5:12, 19</a:t>
                  </a:r>
                  <a:endParaRPr lang="en-US" altLang="zh-CN" sz="2000">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2000">
                    <a:solidFill>
                      <a:srgbClr val="FFFFFF"/>
                    </a:solidFill>
                    <a:latin typeface="Times New Roman" charset="0"/>
                    <a:ea typeface="SimSun" charset="0"/>
                    <a:cs typeface="Times New Roman" charset="0"/>
                  </a:endParaRPr>
                </a:p>
              </p:txBody>
            </p:sp>
            <p:sp>
              <p:nvSpPr>
                <p:cNvPr id="571436" name="Rectangle 42"/>
                <p:cNvSpPr>
                  <a:spLocks noChangeArrowheads="1"/>
                </p:cNvSpPr>
                <p:nvPr/>
              </p:nvSpPr>
              <p:spPr bwMode="auto">
                <a:xfrm>
                  <a:off x="0" y="2438"/>
                  <a:ext cx="1173"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20" name="Group 43"/>
              <p:cNvGrpSpPr>
                <a:grpSpLocks/>
              </p:cNvGrpSpPr>
              <p:nvPr/>
            </p:nvGrpSpPr>
            <p:grpSpPr bwMode="auto">
              <a:xfrm>
                <a:off x="1173" y="2438"/>
                <a:ext cx="1274" cy="384"/>
                <a:chOff x="1173" y="2438"/>
                <a:chExt cx="1274" cy="384"/>
              </a:xfrm>
            </p:grpSpPr>
            <p:sp>
              <p:nvSpPr>
                <p:cNvPr id="571433" name="Rectangle 44"/>
                <p:cNvSpPr>
                  <a:spLocks noChangeArrowheads="1"/>
                </p:cNvSpPr>
                <p:nvPr/>
              </p:nvSpPr>
              <p:spPr bwMode="auto">
                <a:xfrm>
                  <a:off x="1216" y="2438"/>
                  <a:ext cx="1188"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000">
                      <a:solidFill>
                        <a:srgbClr val="FFFFFF"/>
                      </a:solidFill>
                      <a:ea typeface="SimSun" charset="0"/>
                      <a:cs typeface="Arial" charset="0"/>
                    </a:rPr>
                    <a:t>顺服</a:t>
                  </a:r>
                  <a:r>
                    <a:rPr lang="zh-CN" altLang="en-US" sz="2400">
                      <a:solidFill>
                        <a:srgbClr val="FFFFFF"/>
                      </a:solidFill>
                      <a:latin typeface="Times New Roman" charset="0"/>
                      <a:ea typeface="SimSun" charset="0"/>
                      <a:cs typeface="Arial" charset="0"/>
                    </a:rPr>
                    <a:t> </a:t>
                  </a:r>
                  <a:r>
                    <a:rPr lang="en-US" altLang="zh-CN" sz="2000">
                      <a:solidFill>
                        <a:srgbClr val="FFFFFF"/>
                      </a:solidFill>
                      <a:ea typeface="SimSun" charset="0"/>
                      <a:cs typeface="Arial" charset="0"/>
                    </a:rPr>
                    <a:t>5:19</a:t>
                  </a:r>
                  <a:endParaRPr lang="en-US" altLang="zh-CN" sz="2000">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2000">
                    <a:solidFill>
                      <a:srgbClr val="FFFFFF"/>
                    </a:solidFill>
                    <a:latin typeface="Times New Roman" charset="0"/>
                    <a:ea typeface="SimSun" charset="0"/>
                    <a:cs typeface="Times New Roman" charset="0"/>
                  </a:endParaRPr>
                </a:p>
              </p:txBody>
            </p:sp>
            <p:sp>
              <p:nvSpPr>
                <p:cNvPr id="571434" name="Rectangle 45"/>
                <p:cNvSpPr>
                  <a:spLocks noChangeArrowheads="1"/>
                </p:cNvSpPr>
                <p:nvPr/>
              </p:nvSpPr>
              <p:spPr bwMode="auto">
                <a:xfrm>
                  <a:off x="1173" y="2438"/>
                  <a:ext cx="1274"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21" name="Group 46"/>
              <p:cNvGrpSpPr>
                <a:grpSpLocks/>
              </p:cNvGrpSpPr>
              <p:nvPr/>
            </p:nvGrpSpPr>
            <p:grpSpPr bwMode="auto">
              <a:xfrm>
                <a:off x="0" y="2822"/>
                <a:ext cx="1173" cy="384"/>
                <a:chOff x="0" y="2822"/>
                <a:chExt cx="1173" cy="384"/>
              </a:xfrm>
            </p:grpSpPr>
            <p:sp>
              <p:nvSpPr>
                <p:cNvPr id="571431" name="Rectangle 47"/>
                <p:cNvSpPr>
                  <a:spLocks noChangeArrowheads="1"/>
                </p:cNvSpPr>
                <p:nvPr/>
              </p:nvSpPr>
              <p:spPr bwMode="auto">
                <a:xfrm>
                  <a:off x="43" y="2822"/>
                  <a:ext cx="1087"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000">
                      <a:solidFill>
                        <a:srgbClr val="FFFFFF"/>
                      </a:solidFill>
                      <a:ea typeface="SimSun" charset="0"/>
                      <a:cs typeface="Arial" charset="0"/>
                    </a:rPr>
                    <a:t>审判 </a:t>
                  </a:r>
                  <a:r>
                    <a:rPr lang="en-US" altLang="zh-CN" sz="2000">
                      <a:solidFill>
                        <a:srgbClr val="FFFFFF"/>
                      </a:solidFill>
                      <a:ea typeface="SimSun" charset="0"/>
                      <a:cs typeface="Arial" charset="0"/>
                    </a:rPr>
                    <a:t>5:18</a:t>
                  </a:r>
                  <a:endParaRPr lang="en-US" altLang="zh-CN" sz="2000">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2000">
                    <a:solidFill>
                      <a:srgbClr val="FFFFFF"/>
                    </a:solidFill>
                    <a:latin typeface="Times New Roman" charset="0"/>
                    <a:ea typeface="SimSun" charset="0"/>
                    <a:cs typeface="Times New Roman" charset="0"/>
                  </a:endParaRPr>
                </a:p>
              </p:txBody>
            </p:sp>
            <p:sp>
              <p:nvSpPr>
                <p:cNvPr id="571432" name="Rectangle 48"/>
                <p:cNvSpPr>
                  <a:spLocks noChangeArrowheads="1"/>
                </p:cNvSpPr>
                <p:nvPr/>
              </p:nvSpPr>
              <p:spPr bwMode="auto">
                <a:xfrm>
                  <a:off x="0" y="2822"/>
                  <a:ext cx="1173"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22" name="Group 49"/>
              <p:cNvGrpSpPr>
                <a:grpSpLocks/>
              </p:cNvGrpSpPr>
              <p:nvPr/>
            </p:nvGrpSpPr>
            <p:grpSpPr bwMode="auto">
              <a:xfrm>
                <a:off x="1173" y="2822"/>
                <a:ext cx="1274" cy="384"/>
                <a:chOff x="1173" y="2822"/>
                <a:chExt cx="1274" cy="384"/>
              </a:xfrm>
            </p:grpSpPr>
            <p:sp>
              <p:nvSpPr>
                <p:cNvPr id="571429" name="Rectangle 50"/>
                <p:cNvSpPr>
                  <a:spLocks noChangeArrowheads="1"/>
                </p:cNvSpPr>
                <p:nvPr/>
              </p:nvSpPr>
              <p:spPr bwMode="auto">
                <a:xfrm>
                  <a:off x="1216" y="2822"/>
                  <a:ext cx="1188"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000">
                      <a:solidFill>
                        <a:srgbClr val="FFFFFF"/>
                      </a:solidFill>
                      <a:ea typeface="SimSun" charset="0"/>
                      <a:cs typeface="Arial" charset="0"/>
                    </a:rPr>
                    <a:t>释放 </a:t>
                  </a:r>
                  <a:r>
                    <a:rPr lang="en-US" altLang="zh-CN" sz="2000">
                      <a:solidFill>
                        <a:srgbClr val="FFFFFF"/>
                      </a:solidFill>
                      <a:ea typeface="SimSun" charset="0"/>
                      <a:cs typeface="Arial" charset="0"/>
                    </a:rPr>
                    <a:t>5:10, 11</a:t>
                  </a:r>
                  <a:endParaRPr lang="en-US" altLang="zh-CN" sz="2000">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2000">
                    <a:solidFill>
                      <a:srgbClr val="FFFFFF"/>
                    </a:solidFill>
                    <a:latin typeface="Times New Roman" charset="0"/>
                    <a:ea typeface="SimSun" charset="0"/>
                    <a:cs typeface="Times New Roman" charset="0"/>
                  </a:endParaRPr>
                </a:p>
              </p:txBody>
            </p:sp>
            <p:sp>
              <p:nvSpPr>
                <p:cNvPr id="571430" name="Rectangle 51"/>
                <p:cNvSpPr>
                  <a:spLocks noChangeArrowheads="1"/>
                </p:cNvSpPr>
                <p:nvPr/>
              </p:nvSpPr>
              <p:spPr bwMode="auto">
                <a:xfrm>
                  <a:off x="1173" y="2822"/>
                  <a:ext cx="1274"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23" name="Group 52"/>
              <p:cNvGrpSpPr>
                <a:grpSpLocks/>
              </p:cNvGrpSpPr>
              <p:nvPr/>
            </p:nvGrpSpPr>
            <p:grpSpPr bwMode="auto">
              <a:xfrm>
                <a:off x="0" y="3206"/>
                <a:ext cx="1173" cy="384"/>
                <a:chOff x="0" y="3206"/>
                <a:chExt cx="1173" cy="384"/>
              </a:xfrm>
            </p:grpSpPr>
            <p:sp>
              <p:nvSpPr>
                <p:cNvPr id="571427" name="Rectangle 53"/>
                <p:cNvSpPr>
                  <a:spLocks noChangeArrowheads="1"/>
                </p:cNvSpPr>
                <p:nvPr/>
              </p:nvSpPr>
              <p:spPr bwMode="auto">
                <a:xfrm>
                  <a:off x="43" y="3206"/>
                  <a:ext cx="1087"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000">
                      <a:solidFill>
                        <a:srgbClr val="FFFFFF"/>
                      </a:solidFill>
                      <a:ea typeface="SimSun" charset="0"/>
                      <a:cs typeface="Arial" charset="0"/>
                    </a:rPr>
                    <a:t>律法 </a:t>
                  </a:r>
                  <a:r>
                    <a:rPr lang="en-US" altLang="zh-CN" sz="2000">
                      <a:solidFill>
                        <a:srgbClr val="FFFFFF"/>
                      </a:solidFill>
                      <a:ea typeface="SimSun" charset="0"/>
                      <a:cs typeface="Arial" charset="0"/>
                    </a:rPr>
                    <a:t>5:20</a:t>
                  </a:r>
                </a:p>
                <a:p>
                  <a:pPr eaLnBrk="0" fontAlgn="base" hangingPunct="0">
                    <a:spcBef>
                      <a:spcPct val="0"/>
                    </a:spcBef>
                    <a:spcAft>
                      <a:spcPct val="0"/>
                    </a:spcAft>
                  </a:pPr>
                  <a:endParaRPr lang="zh-CN" altLang="en-US" sz="2000">
                    <a:solidFill>
                      <a:srgbClr val="FFFFFF"/>
                    </a:solidFill>
                    <a:latin typeface="Times New Roman" charset="0"/>
                    <a:ea typeface="SimSun" charset="0"/>
                    <a:cs typeface="Arial" charset="0"/>
                  </a:endParaRPr>
                </a:p>
              </p:txBody>
            </p:sp>
            <p:sp>
              <p:nvSpPr>
                <p:cNvPr id="571428" name="Rectangle 54"/>
                <p:cNvSpPr>
                  <a:spLocks noChangeArrowheads="1"/>
                </p:cNvSpPr>
                <p:nvPr/>
              </p:nvSpPr>
              <p:spPr bwMode="auto">
                <a:xfrm>
                  <a:off x="0" y="3206"/>
                  <a:ext cx="1173"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71424" name="Group 55"/>
              <p:cNvGrpSpPr>
                <a:grpSpLocks/>
              </p:cNvGrpSpPr>
              <p:nvPr/>
            </p:nvGrpSpPr>
            <p:grpSpPr bwMode="auto">
              <a:xfrm>
                <a:off x="1173" y="3206"/>
                <a:ext cx="1274" cy="384"/>
                <a:chOff x="1173" y="3206"/>
                <a:chExt cx="1274" cy="384"/>
              </a:xfrm>
            </p:grpSpPr>
            <p:sp>
              <p:nvSpPr>
                <p:cNvPr id="571425" name="Rectangle 56"/>
                <p:cNvSpPr>
                  <a:spLocks noChangeArrowheads="1"/>
                </p:cNvSpPr>
                <p:nvPr/>
              </p:nvSpPr>
              <p:spPr bwMode="auto">
                <a:xfrm>
                  <a:off x="1216" y="3206"/>
                  <a:ext cx="1188" cy="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000">
                      <a:solidFill>
                        <a:srgbClr val="FFFFFF"/>
                      </a:solidFill>
                      <a:ea typeface="SimSun" charset="0"/>
                      <a:cs typeface="Arial" charset="0"/>
                    </a:rPr>
                    <a:t>恩典</a:t>
                  </a:r>
                  <a:r>
                    <a:rPr lang="zh-CN" altLang="en-US" sz="2400">
                      <a:solidFill>
                        <a:srgbClr val="FFFFFF"/>
                      </a:solidFill>
                      <a:latin typeface="Times New Roman" charset="0"/>
                      <a:ea typeface="SimSun" charset="0"/>
                      <a:cs typeface="Arial" charset="0"/>
                    </a:rPr>
                    <a:t> </a:t>
                  </a:r>
                  <a:r>
                    <a:rPr lang="en-US" altLang="zh-CN" sz="2000">
                      <a:solidFill>
                        <a:srgbClr val="FFFFFF"/>
                      </a:solidFill>
                      <a:ea typeface="SimSun" charset="0"/>
                      <a:cs typeface="Arial" charset="0"/>
                    </a:rPr>
                    <a:t>5:20</a:t>
                  </a:r>
                  <a:endParaRPr lang="en-US" altLang="zh-CN" sz="2000">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2000">
                    <a:solidFill>
                      <a:srgbClr val="FFFFFF"/>
                    </a:solidFill>
                    <a:latin typeface="Times New Roman" charset="0"/>
                    <a:ea typeface="SimSun" charset="0"/>
                    <a:cs typeface="Times New Roman" charset="0"/>
                  </a:endParaRPr>
                </a:p>
              </p:txBody>
            </p:sp>
            <p:sp>
              <p:nvSpPr>
                <p:cNvPr id="571426" name="Rectangle 57"/>
                <p:cNvSpPr>
                  <a:spLocks noChangeArrowheads="1"/>
                </p:cNvSpPr>
                <p:nvPr/>
              </p:nvSpPr>
              <p:spPr bwMode="auto">
                <a:xfrm>
                  <a:off x="1173" y="3206"/>
                  <a:ext cx="1274" cy="384"/>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sp>
          <p:nvSpPr>
            <p:cNvPr id="571407" name="Rectangle 58"/>
            <p:cNvSpPr>
              <a:spLocks noChangeArrowheads="1"/>
            </p:cNvSpPr>
            <p:nvPr/>
          </p:nvSpPr>
          <p:spPr bwMode="auto">
            <a:xfrm>
              <a:off x="-3" y="-3"/>
              <a:ext cx="2453" cy="3596"/>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pic>
        <p:nvPicPr>
          <p:cNvPr id="1028155" name="Picture 59" descr="ag00317_"/>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948113" y="1371600"/>
            <a:ext cx="1246187"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156" name="Picture 60" descr="ag00315_"/>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897813" y="1524000"/>
            <a:ext cx="1246187" cy="140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157" name="Picture 61" descr="ag00316_"/>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2400" y="1219200"/>
            <a:ext cx="1246188"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158" name="Picture 62" descr="ag00391_"/>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807325" y="2971800"/>
            <a:ext cx="1336675" cy="124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159" name="Picture 63" descr="HH01722_"/>
          <p:cNvPicPr>
            <a:picLocks noChangeAspect="1" noChangeArrowheads="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152400" y="3581400"/>
            <a:ext cx="1292225" cy="1133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160" name="Picture 64" descr="IN00667_"/>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3200400" y="3048000"/>
            <a:ext cx="1371600"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8161" name="AutoShape 65"/>
          <p:cNvSpPr>
            <a:spLocks noChangeArrowheads="1"/>
          </p:cNvSpPr>
          <p:nvPr/>
        </p:nvSpPr>
        <p:spPr bwMode="auto">
          <a:xfrm>
            <a:off x="228600" y="850032"/>
            <a:ext cx="2819400" cy="990600"/>
          </a:xfrm>
          <a:prstGeom prst="cloudCallout">
            <a:avLst>
              <a:gd name="adj1" fmla="val -21565"/>
              <a:gd name="adj2" fmla="val 93111"/>
            </a:avLst>
          </a:prstGeom>
          <a:solidFill>
            <a:srgbClr val="660066"/>
          </a:solidFill>
          <a:ln w="9525">
            <a:solidFill>
              <a:schemeClr val="tx1"/>
            </a:solidFill>
            <a:round/>
            <a:headEnd/>
            <a:tailEnd/>
          </a:ln>
        </p:spPr>
        <p:txBody>
          <a:bodyPr/>
          <a:lstStyle/>
          <a:p>
            <a:pPr fontAlgn="base">
              <a:spcBef>
                <a:spcPct val="0"/>
              </a:spcBef>
              <a:spcAft>
                <a:spcPct val="0"/>
              </a:spcAft>
            </a:pPr>
            <a:r>
              <a:rPr lang="zh-CN" altLang="en-US" sz="1600" b="1" dirty="0">
                <a:solidFill>
                  <a:srgbClr val="FFFFFF"/>
                </a:solidFill>
                <a:ea typeface="SimSun" charset="0"/>
                <a:cs typeface="Arial" charset="0"/>
              </a:rPr>
              <a:t>我们因是亚当的孩子所承受的</a:t>
            </a:r>
          </a:p>
          <a:p>
            <a:pPr algn="ctr" fontAlgn="base">
              <a:spcBef>
                <a:spcPct val="0"/>
              </a:spcBef>
              <a:spcAft>
                <a:spcPct val="0"/>
              </a:spcAft>
            </a:pPr>
            <a:endParaRPr lang="zh-CN" altLang="en-US" sz="1600" b="1" dirty="0">
              <a:solidFill>
                <a:srgbClr val="FFFFFF"/>
              </a:solidFill>
              <a:ea typeface="SimSun" charset="0"/>
              <a:cs typeface="Arial" charset="0"/>
            </a:endParaRPr>
          </a:p>
        </p:txBody>
      </p:sp>
      <p:sp>
        <p:nvSpPr>
          <p:cNvPr id="1028162" name="AutoShape 66"/>
          <p:cNvSpPr>
            <a:spLocks noChangeArrowheads="1"/>
          </p:cNvSpPr>
          <p:nvPr/>
        </p:nvSpPr>
        <p:spPr bwMode="auto">
          <a:xfrm>
            <a:off x="6096000" y="926232"/>
            <a:ext cx="2895600" cy="990600"/>
          </a:xfrm>
          <a:prstGeom prst="cloudCallout">
            <a:avLst>
              <a:gd name="adj1" fmla="val 19352"/>
              <a:gd name="adj2" fmla="val 73880"/>
            </a:avLst>
          </a:prstGeom>
          <a:solidFill>
            <a:srgbClr val="660066"/>
          </a:solidFill>
          <a:ln w="9525">
            <a:solidFill>
              <a:schemeClr val="tx1"/>
            </a:solidFill>
            <a:round/>
            <a:headEnd/>
            <a:tailEnd/>
          </a:ln>
        </p:spPr>
        <p:txBody>
          <a:bodyPr/>
          <a:lstStyle/>
          <a:p>
            <a:pPr algn="ctr" fontAlgn="base">
              <a:spcBef>
                <a:spcPct val="0"/>
              </a:spcBef>
              <a:spcAft>
                <a:spcPct val="0"/>
              </a:spcAft>
            </a:pPr>
            <a:r>
              <a:rPr lang="zh-CN" altLang="en-US" sz="1600" b="1">
                <a:solidFill>
                  <a:srgbClr val="FFFFFF"/>
                </a:solidFill>
                <a:ea typeface="SimSun" charset="0"/>
                <a:cs typeface="Arial" charset="0"/>
              </a:rPr>
              <a:t>我们因是神的孩子所承受的</a:t>
            </a:r>
          </a:p>
        </p:txBody>
      </p:sp>
      <p:sp>
        <p:nvSpPr>
          <p:cNvPr id="1028163" name="AutoShape 67"/>
          <p:cNvSpPr>
            <a:spLocks noChangeArrowheads="1"/>
          </p:cNvSpPr>
          <p:nvPr/>
        </p:nvSpPr>
        <p:spPr bwMode="auto">
          <a:xfrm>
            <a:off x="3200400" y="773832"/>
            <a:ext cx="2895600" cy="762000"/>
          </a:xfrm>
          <a:prstGeom prst="cloudCallout">
            <a:avLst>
              <a:gd name="adj1" fmla="val 1097"/>
              <a:gd name="adj2" fmla="val 92708"/>
            </a:avLst>
          </a:prstGeom>
          <a:solidFill>
            <a:srgbClr val="660066"/>
          </a:solidFill>
          <a:ln w="9525">
            <a:solidFill>
              <a:schemeClr val="tx1"/>
            </a:solidFill>
            <a:round/>
            <a:headEnd/>
            <a:tailEnd/>
          </a:ln>
        </p:spPr>
        <p:txBody>
          <a:bodyPr/>
          <a:lstStyle/>
          <a:p>
            <a:pPr algn="ctr" fontAlgn="base">
              <a:spcBef>
                <a:spcPct val="0"/>
              </a:spcBef>
              <a:spcAft>
                <a:spcPct val="0"/>
              </a:spcAft>
            </a:pPr>
            <a:r>
              <a:rPr lang="zh-CN" altLang="en-US" sz="1600" b="1">
                <a:solidFill>
                  <a:srgbClr val="FFFFFF"/>
                </a:solidFill>
                <a:ea typeface="SimSun" charset="0"/>
                <a:cs typeface="Arial" charset="0"/>
              </a:rPr>
              <a:t>我们因是孩子所承受的</a:t>
            </a:r>
          </a:p>
          <a:p>
            <a:pPr algn="ctr" fontAlgn="base">
              <a:spcBef>
                <a:spcPct val="0"/>
              </a:spcBef>
              <a:spcAft>
                <a:spcPct val="0"/>
              </a:spcAft>
            </a:pPr>
            <a:endParaRPr lang="zh-CN" altLang="en-US" sz="1600" b="1">
              <a:solidFill>
                <a:srgbClr val="FFFFFF"/>
              </a:solidFill>
              <a:ea typeface="SimSun" charset="0"/>
              <a:cs typeface="Arial" charset="0"/>
            </a:endParaRPr>
          </a:p>
        </p:txBody>
      </p:sp>
      <p:sp>
        <p:nvSpPr>
          <p:cNvPr id="571405" name="Text Box 68"/>
          <p:cNvSpPr txBox="1">
            <a:spLocks noChangeArrowheads="1"/>
          </p:cNvSpPr>
          <p:nvPr/>
        </p:nvSpPr>
        <p:spPr bwMode="auto">
          <a:xfrm>
            <a:off x="8305800" y="76200"/>
            <a:ext cx="7429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50000"/>
              </a:spcBef>
              <a:spcAft>
                <a:spcPct val="0"/>
              </a:spcAft>
            </a:pPr>
            <a:r>
              <a:rPr lang="en-US" altLang="zh-CN" sz="2400" b="1">
                <a:solidFill>
                  <a:srgbClr val="FFFFFF"/>
                </a:solidFill>
              </a:rPr>
              <a:t>155j</a:t>
            </a:r>
          </a:p>
        </p:txBody>
      </p:sp>
    </p:spTree>
    <p:extLst>
      <p:ext uri="{BB962C8B-B14F-4D97-AF65-F5344CB8AC3E}">
        <p14:creationId xmlns:p14="http://schemas.microsoft.com/office/powerpoint/2010/main" val="1482205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02815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BLOOP.WAV"/>
                                        </p:tgtEl>
                                      </p:cMediaNode>
                                    </p:audio>
                                  </p:subTnLst>
                                </p:cTn>
                              </p:par>
                            </p:childTnLst>
                          </p:cTn>
                        </p:par>
                        <p:par>
                          <p:cTn id="7" fill="hold" nodeType="afterGroup">
                            <p:stCondLst>
                              <p:cond delay="500"/>
                            </p:stCondLst>
                            <p:childTnLst>
                              <p:par>
                                <p:cTn id="8" presetID="9" presetClass="entr" presetSubtype="0" fill="hold" nodeType="afterEffect">
                                  <p:stCondLst>
                                    <p:cond delay="0"/>
                                  </p:stCondLst>
                                  <p:childTnLst>
                                    <p:set>
                                      <p:cBhvr>
                                        <p:cTn id="9" dur="1" fill="hold">
                                          <p:stCondLst>
                                            <p:cond delay="0"/>
                                          </p:stCondLst>
                                        </p:cTn>
                                        <p:tgtEl>
                                          <p:spTgt spid="1028160"/>
                                        </p:tgtEl>
                                        <p:attrNameLst>
                                          <p:attrName>style.visibility</p:attrName>
                                        </p:attrNameLst>
                                      </p:cBhvr>
                                      <p:to>
                                        <p:strVal val="visible"/>
                                      </p:to>
                                    </p:set>
                                    <p:animEffect transition="in" filter="dissolve">
                                      <p:cBhvr>
                                        <p:cTn id="10" dur="500"/>
                                        <p:tgtEl>
                                          <p:spTgt spid="1028160"/>
                                        </p:tgtEl>
                                      </p:cBhvr>
                                    </p:animEffect>
                                  </p:childTnLst>
                                </p:cTn>
                              </p:par>
                            </p:childTnLst>
                          </p:cTn>
                        </p:par>
                        <p:par>
                          <p:cTn id="11" fill="hold" nodeType="afterGroup">
                            <p:stCondLst>
                              <p:cond delay="1000"/>
                            </p:stCondLst>
                            <p:childTnLst>
                              <p:par>
                                <p:cTn id="12" presetID="9" presetClass="entr" presetSubtype="0" fill="hold" grpId="0" nodeType="afterEffect">
                                  <p:stCondLst>
                                    <p:cond delay="3000"/>
                                  </p:stCondLst>
                                  <p:childTnLst>
                                    <p:set>
                                      <p:cBhvr>
                                        <p:cTn id="13" dur="1" fill="hold">
                                          <p:stCondLst>
                                            <p:cond delay="0"/>
                                          </p:stCondLst>
                                        </p:cTn>
                                        <p:tgtEl>
                                          <p:spTgt spid="1028163"/>
                                        </p:tgtEl>
                                        <p:attrNameLst>
                                          <p:attrName>style.visibility</p:attrName>
                                        </p:attrNameLst>
                                      </p:cBhvr>
                                      <p:to>
                                        <p:strVal val="visible"/>
                                      </p:to>
                                    </p:set>
                                    <p:animEffect transition="in" filter="dissolve">
                                      <p:cBhvr>
                                        <p:cTn id="14" dur="500"/>
                                        <p:tgtEl>
                                          <p:spTgt spid="1028163"/>
                                        </p:tgtEl>
                                      </p:cBhvr>
                                    </p:animEffect>
                                  </p:childTnLst>
                                  <p:subTnLst>
                                    <p:audio>
                                      <p:cMediaNode>
                                        <p:cTn display="0" masterRel="sameClick">
                                          <p:stCondLst>
                                            <p:cond evt="begin" delay="0">
                                              <p:tn val="12"/>
                                            </p:cond>
                                          </p:stCondLst>
                                          <p:endCondLst>
                                            <p:cond evt="onStopAudio" delay="0">
                                              <p:tgtEl>
                                                <p:sldTgt/>
                                              </p:tgtEl>
                                            </p:cond>
                                          </p:endCondLst>
                                        </p:cTn>
                                        <p:tgtEl>
                                          <p:sndTgt r:embed="rId3" name="whoosh.wav"/>
                                        </p:tgtEl>
                                      </p:cMediaNode>
                                    </p:audio>
                                  </p:subTnLst>
                                </p:cTn>
                              </p:par>
                            </p:childTnLst>
                          </p:cTn>
                        </p:par>
                        <p:par>
                          <p:cTn id="15" fill="hold" nodeType="afterGroup">
                            <p:stCondLst>
                              <p:cond delay="4500"/>
                            </p:stCondLst>
                            <p:childTnLst>
                              <p:par>
                                <p:cTn id="16" presetID="1" presetClass="entr" presetSubtype="0" fill="hold" nodeType="afterEffect">
                                  <p:stCondLst>
                                    <p:cond delay="3000"/>
                                  </p:stCondLst>
                                  <p:childTnLst>
                                    <p:set>
                                      <p:cBhvr>
                                        <p:cTn id="17" dur="1" fill="hold">
                                          <p:stCondLst>
                                            <p:cond delay="499"/>
                                          </p:stCondLst>
                                        </p:cTn>
                                        <p:tgtEl>
                                          <p:spTgt spid="1028157"/>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4" name="POP.WAV"/>
                                        </p:tgtEl>
                                      </p:cMediaNode>
                                    </p:audio>
                                  </p:subTnLst>
                                </p:cTn>
                              </p:par>
                            </p:childTnLst>
                          </p:cTn>
                        </p:par>
                        <p:par>
                          <p:cTn id="18" fill="hold" nodeType="afterGroup">
                            <p:stCondLst>
                              <p:cond delay="8000"/>
                            </p:stCondLst>
                            <p:childTnLst>
                              <p:par>
                                <p:cTn id="19" presetID="9" presetClass="entr" presetSubtype="0" fill="hold" grpId="0" nodeType="afterEffect">
                                  <p:stCondLst>
                                    <p:cond delay="3000"/>
                                  </p:stCondLst>
                                  <p:childTnLst>
                                    <p:set>
                                      <p:cBhvr>
                                        <p:cTn id="20" dur="1" fill="hold">
                                          <p:stCondLst>
                                            <p:cond delay="0"/>
                                          </p:stCondLst>
                                        </p:cTn>
                                        <p:tgtEl>
                                          <p:spTgt spid="1028161"/>
                                        </p:tgtEl>
                                        <p:attrNameLst>
                                          <p:attrName>style.visibility</p:attrName>
                                        </p:attrNameLst>
                                      </p:cBhvr>
                                      <p:to>
                                        <p:strVal val="visible"/>
                                      </p:to>
                                    </p:set>
                                    <p:animEffect transition="in" filter="dissolve">
                                      <p:cBhvr>
                                        <p:cTn id="21" dur="500"/>
                                        <p:tgtEl>
                                          <p:spTgt spid="1028161"/>
                                        </p:tgtEl>
                                      </p:cBhvr>
                                    </p:animEffect>
                                  </p:childTnLst>
                                  <p:subTnLst>
                                    <p:audio>
                                      <p:cMediaNode>
                                        <p:cTn display="0" masterRel="sameClick">
                                          <p:stCondLst>
                                            <p:cond evt="begin" delay="0">
                                              <p:tn val="19"/>
                                            </p:cond>
                                          </p:stCondLst>
                                          <p:endCondLst>
                                            <p:cond evt="onStopAudio" delay="0">
                                              <p:tgtEl>
                                                <p:sldTgt/>
                                              </p:tgtEl>
                                            </p:cond>
                                          </p:endCondLst>
                                        </p:cTn>
                                        <p:tgtEl>
                                          <p:sndTgt r:embed="rId3" name="whoosh.wav"/>
                                        </p:tgtEl>
                                      </p:cMediaNode>
                                    </p:audio>
                                  </p:subTnLst>
                                </p:cTn>
                              </p:par>
                            </p:childTnLst>
                          </p:cTn>
                        </p:par>
                        <p:par>
                          <p:cTn id="22" fill="hold" nodeType="afterGroup">
                            <p:stCondLst>
                              <p:cond delay="11500"/>
                            </p:stCondLst>
                            <p:childTnLst>
                              <p:par>
                                <p:cTn id="23" presetID="9" presetClass="entr" presetSubtype="0" fill="hold" nodeType="afterEffect">
                                  <p:stCondLst>
                                    <p:cond delay="3000"/>
                                  </p:stCondLst>
                                  <p:childTnLst>
                                    <p:set>
                                      <p:cBhvr>
                                        <p:cTn id="24" dur="1" fill="hold">
                                          <p:stCondLst>
                                            <p:cond delay="0"/>
                                          </p:stCondLst>
                                        </p:cTn>
                                        <p:tgtEl>
                                          <p:spTgt spid="1028156"/>
                                        </p:tgtEl>
                                        <p:attrNameLst>
                                          <p:attrName>style.visibility</p:attrName>
                                        </p:attrNameLst>
                                      </p:cBhvr>
                                      <p:to>
                                        <p:strVal val="visible"/>
                                      </p:to>
                                    </p:set>
                                    <p:animEffect transition="in" filter="dissolve">
                                      <p:cBhvr>
                                        <p:cTn id="25" dur="500"/>
                                        <p:tgtEl>
                                          <p:spTgt spid="1028156"/>
                                        </p:tgtEl>
                                      </p:cBhvr>
                                    </p:animEffect>
                                  </p:childTnLst>
                                  <p:subTnLst>
                                    <p:audio>
                                      <p:cMediaNode>
                                        <p:cTn display="0" masterRel="sameClick">
                                          <p:stCondLst>
                                            <p:cond evt="begin" delay="0">
                                              <p:tn val="23"/>
                                            </p:cond>
                                          </p:stCondLst>
                                          <p:endCondLst>
                                            <p:cond evt="onStopAudio" delay="0">
                                              <p:tgtEl>
                                                <p:sldTgt/>
                                              </p:tgtEl>
                                            </p:cond>
                                          </p:endCondLst>
                                        </p:cTn>
                                        <p:tgtEl>
                                          <p:sndTgt r:embed="rId5" name="chimes.wav"/>
                                        </p:tgtEl>
                                      </p:cMediaNode>
                                    </p:audio>
                                  </p:subTnLst>
                                </p:cTn>
                              </p:par>
                            </p:childTnLst>
                          </p:cTn>
                        </p:par>
                        <p:par>
                          <p:cTn id="26" fill="hold" nodeType="afterGroup">
                            <p:stCondLst>
                              <p:cond delay="15000"/>
                            </p:stCondLst>
                            <p:childTnLst>
                              <p:par>
                                <p:cTn id="27" presetID="9" presetClass="entr" presetSubtype="0" fill="hold" grpId="0" nodeType="afterEffect">
                                  <p:stCondLst>
                                    <p:cond delay="3000"/>
                                  </p:stCondLst>
                                  <p:childTnLst>
                                    <p:set>
                                      <p:cBhvr>
                                        <p:cTn id="28" dur="1" fill="hold">
                                          <p:stCondLst>
                                            <p:cond delay="0"/>
                                          </p:stCondLst>
                                        </p:cTn>
                                        <p:tgtEl>
                                          <p:spTgt spid="1028162"/>
                                        </p:tgtEl>
                                        <p:attrNameLst>
                                          <p:attrName>style.visibility</p:attrName>
                                        </p:attrNameLst>
                                      </p:cBhvr>
                                      <p:to>
                                        <p:strVal val="visible"/>
                                      </p:to>
                                    </p:set>
                                    <p:animEffect transition="in" filter="dissolve">
                                      <p:cBhvr>
                                        <p:cTn id="29" dur="500"/>
                                        <p:tgtEl>
                                          <p:spTgt spid="1028162"/>
                                        </p:tgtEl>
                                      </p:cBhvr>
                                    </p:animEffect>
                                  </p:childTnLst>
                                  <p:subTnLst>
                                    <p:audio>
                                      <p:cMediaNode>
                                        <p:cTn display="0" masterRel="sameClick">
                                          <p:stCondLst>
                                            <p:cond evt="begin" delay="0">
                                              <p:tn val="27"/>
                                            </p:cond>
                                          </p:stCondLst>
                                          <p:endCondLst>
                                            <p:cond evt="onStopAudio" delay="0">
                                              <p:tgtEl>
                                                <p:sldTgt/>
                                              </p:tgtEl>
                                            </p:cond>
                                          </p:endCondLst>
                                        </p:cTn>
                                        <p:tgtEl>
                                          <p:sndTgt r:embed="rId3" name="whoosh.wav"/>
                                        </p:tgtEl>
                                      </p:cMediaNode>
                                    </p:audio>
                                  </p:subTnLst>
                                </p:cTn>
                              </p:par>
                            </p:childTnLst>
                          </p:cTn>
                        </p:par>
                        <p:par>
                          <p:cTn id="30" fill="hold" nodeType="afterGroup">
                            <p:stCondLst>
                              <p:cond delay="18500"/>
                            </p:stCondLst>
                            <p:childTnLst>
                              <p:par>
                                <p:cTn id="31" presetID="7" presetClass="entr" presetSubtype="4" fill="hold" nodeType="afterEffect">
                                  <p:stCondLst>
                                    <p:cond delay="500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0" fill="hold"/>
                                        <p:tgtEl>
                                          <p:spTgt spid="2"/>
                                        </p:tgtEl>
                                        <p:attrNameLst>
                                          <p:attrName>ppt_x</p:attrName>
                                        </p:attrNameLst>
                                      </p:cBhvr>
                                      <p:tavLst>
                                        <p:tav tm="0">
                                          <p:val>
                                            <p:strVal val="#ppt_x"/>
                                          </p:val>
                                        </p:tav>
                                        <p:tav tm="100000">
                                          <p:val>
                                            <p:strVal val="#ppt_x"/>
                                          </p:val>
                                        </p:tav>
                                      </p:tavLst>
                                    </p:anim>
                                    <p:anim calcmode="lin" valueType="num">
                                      <p:cBhvr additive="base">
                                        <p:cTn id="34" dur="50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6" name="JOYFUL.WAV"/>
                                        </p:tgtEl>
                                      </p:cMediaNode>
                                    </p:audio>
                                  </p:subTnLst>
                                </p:cTn>
                              </p:par>
                            </p:childTnLst>
                          </p:cTn>
                        </p:par>
                        <p:par>
                          <p:cTn id="35" fill="hold" nodeType="afterGroup">
                            <p:stCondLst>
                              <p:cond delay="28500"/>
                            </p:stCondLst>
                            <p:childTnLst>
                              <p:par>
                                <p:cTn id="36" presetID="2" presetClass="entr" presetSubtype="2" fill="hold" nodeType="afterEffect">
                                  <p:stCondLst>
                                    <p:cond delay="8000"/>
                                  </p:stCondLst>
                                  <p:childTnLst>
                                    <p:set>
                                      <p:cBhvr>
                                        <p:cTn id="37" dur="1" fill="hold">
                                          <p:stCondLst>
                                            <p:cond delay="0"/>
                                          </p:stCondLst>
                                        </p:cTn>
                                        <p:tgtEl>
                                          <p:spTgt spid="1028159"/>
                                        </p:tgtEl>
                                        <p:attrNameLst>
                                          <p:attrName>style.visibility</p:attrName>
                                        </p:attrNameLst>
                                      </p:cBhvr>
                                      <p:to>
                                        <p:strVal val="visible"/>
                                      </p:to>
                                    </p:set>
                                    <p:anim calcmode="lin" valueType="num">
                                      <p:cBhvr additive="base">
                                        <p:cTn id="38" dur="500" fill="hold"/>
                                        <p:tgtEl>
                                          <p:spTgt spid="1028159"/>
                                        </p:tgtEl>
                                        <p:attrNameLst>
                                          <p:attrName>ppt_x</p:attrName>
                                        </p:attrNameLst>
                                      </p:cBhvr>
                                      <p:tavLst>
                                        <p:tav tm="0">
                                          <p:val>
                                            <p:strVal val="1+#ppt_w/2"/>
                                          </p:val>
                                        </p:tav>
                                        <p:tav tm="100000">
                                          <p:val>
                                            <p:strVal val="#ppt_x"/>
                                          </p:val>
                                        </p:tav>
                                      </p:tavLst>
                                    </p:anim>
                                    <p:anim calcmode="lin" valueType="num">
                                      <p:cBhvr additive="base">
                                        <p:cTn id="39" dur="500" fill="hold"/>
                                        <p:tgtEl>
                                          <p:spTgt spid="102815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7" name="explode.wav"/>
                                        </p:tgtEl>
                                      </p:cMediaNode>
                                    </p:audio>
                                  </p:subTnLst>
                                </p:cTn>
                              </p:par>
                            </p:childTnLst>
                          </p:cTn>
                        </p:par>
                        <p:par>
                          <p:cTn id="40" fill="hold" nodeType="afterGroup">
                            <p:stCondLst>
                              <p:cond delay="37000"/>
                            </p:stCondLst>
                            <p:childTnLst>
                              <p:par>
                                <p:cTn id="41" presetID="9" presetClass="entr" presetSubtype="0" fill="hold" nodeType="afterEffect">
                                  <p:stCondLst>
                                    <p:cond delay="3000"/>
                                  </p:stCondLst>
                                  <p:childTnLst>
                                    <p:set>
                                      <p:cBhvr>
                                        <p:cTn id="42" dur="1" fill="hold">
                                          <p:stCondLst>
                                            <p:cond delay="0"/>
                                          </p:stCondLst>
                                        </p:cTn>
                                        <p:tgtEl>
                                          <p:spTgt spid="1028158"/>
                                        </p:tgtEl>
                                        <p:attrNameLst>
                                          <p:attrName>style.visibility</p:attrName>
                                        </p:attrNameLst>
                                      </p:cBhvr>
                                      <p:to>
                                        <p:strVal val="visible"/>
                                      </p:to>
                                    </p:set>
                                    <p:animEffect transition="in" filter="dissolve">
                                      <p:cBhvr>
                                        <p:cTn id="43" dur="500"/>
                                        <p:tgtEl>
                                          <p:spTgt spid="1028158"/>
                                        </p:tgtEl>
                                      </p:cBhvr>
                                    </p:animEffect>
                                  </p:childTnLst>
                                  <p:subTnLst>
                                    <p:audio>
                                      <p:cMediaNode>
                                        <p:cTn display="0" masterRel="sameClick">
                                          <p:stCondLst>
                                            <p:cond evt="begin" delay="0">
                                              <p:tn val="41"/>
                                            </p:cond>
                                          </p:stCondLst>
                                          <p:endCondLst>
                                            <p:cond evt="onStopAudio" delay="0">
                                              <p:tgtEl>
                                                <p:sldTgt/>
                                              </p:tgtEl>
                                            </p:cond>
                                          </p:endCondLst>
                                        </p:cTn>
                                        <p:tgtEl>
                                          <p:sndTgt r:embed="rId8" name="cla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161" grpId="0" animBg="1" autoUpdateAnimBg="0"/>
      <p:bldP spid="1028162" grpId="0" animBg="1" autoUpdateAnimBg="0"/>
      <p:bldP spid="1028163"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571613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zh-CN" alt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为什么要</a:t>
            </a:r>
            <a:br>
              <a:rPr lang="en-US" altLang="zh-CN"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br>
            <a:r>
              <a:rPr lang="zh-CN" alt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彼此</a:t>
            </a:r>
            <a:r>
              <a:rPr lang="zh-SG" altLang="en-US" sz="3600" b="1" i="1" dirty="0">
                <a:solidFill>
                  <a:srgbClr val="FFFF00"/>
                </a:solidFill>
                <a:effectLst>
                  <a:glow rad="101600">
                    <a:schemeClr val="tx1">
                      <a:alpha val="75000"/>
                    </a:schemeClr>
                  </a:glow>
                </a:effectLst>
                <a:latin typeface="Microsoft YaHei UI" panose="020B0503020204020204" pitchFamily="34" charset="-122"/>
                <a:ea typeface="Microsoft YaHei UI" panose="020B0503020204020204" pitchFamily="34" charset="-122"/>
              </a:rPr>
              <a:t>接受</a:t>
            </a:r>
            <a:r>
              <a:rPr lang="en-US" sz="3600" b="1"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rPr>
              <a:t>?</a:t>
            </a:r>
            <a:endParaRPr lang="en-US" i="1" dirty="0">
              <a:solidFill>
                <a:schemeClr val="bg1"/>
              </a:solidFill>
              <a:effectLst>
                <a:glow rad="101600">
                  <a:schemeClr val="tx1">
                    <a:alpha val="75000"/>
                  </a:schemeClr>
                </a:glow>
              </a:effectLst>
              <a:latin typeface="Microsoft YaHei UI" panose="020B0503020204020204" pitchFamily="34" charset="-122"/>
              <a:ea typeface="Microsoft YaHei UI" panose="020B0503020204020204" pitchFamily="34" charset="-122"/>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1" name="Rectangle 15"/>
          <p:cNvSpPr>
            <a:spLocks noChangeArrowheads="1"/>
          </p:cNvSpPr>
          <p:nvPr/>
        </p:nvSpPr>
        <p:spPr bwMode="auto">
          <a:xfrm>
            <a:off x="5257799" y="1219200"/>
            <a:ext cx="2348357" cy="1138773"/>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定罪</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被需要</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1:18–3:20</a:t>
            </a: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称义</a:t>
            </a:r>
            <a:endParaRPr kumimoji="0" lang="en-US" altLang="zh-CN"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被提供</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3:21–5:21</a:t>
            </a: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5" name="Rectangle 19"/>
          <p:cNvSpPr>
            <a:spLocks noChangeArrowheads="1"/>
          </p:cNvSpPr>
          <p:nvPr/>
        </p:nvSpPr>
        <p:spPr bwMode="auto">
          <a:xfrm>
            <a:off x="5257799" y="4648200"/>
            <a:ext cx="2103873"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在</a:t>
            </a: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成圣</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中</a:t>
            </a:r>
            <a:endParaRPr kumimoji="0" lang="en-US" altLang="zh-CN"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被传授</a:t>
            </a:r>
            <a:b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b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6–8</a:t>
            </a:r>
          </a:p>
        </p:txBody>
      </p:sp>
      <p:sp>
        <p:nvSpPr>
          <p:cNvPr id="997396" name="Line 20"/>
          <p:cNvSpPr>
            <a:spLocks noChangeShapeType="1"/>
          </p:cNvSpPr>
          <p:nvPr/>
        </p:nvSpPr>
        <p:spPr bwMode="auto">
          <a:xfrm flipH="1">
            <a:off x="2743200" y="3505200"/>
            <a:ext cx="23622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398" name="Line 22"/>
          <p:cNvSpPr>
            <a:spLocks noChangeShapeType="1"/>
          </p:cNvSpPr>
          <p:nvPr/>
        </p:nvSpPr>
        <p:spPr bwMode="auto">
          <a:xfrm flipH="1" flipV="1">
            <a:off x="2803525" y="1905000"/>
            <a:ext cx="2209800" cy="15240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cs typeface="Osaka" charset="-128"/>
            </a:endParaRPr>
          </a:p>
        </p:txBody>
      </p:sp>
      <p:sp>
        <p:nvSpPr>
          <p:cNvPr id="997388" name="Rectangle 12"/>
          <p:cNvSpPr>
            <a:spLocks noChangeArrowheads="1"/>
          </p:cNvSpPr>
          <p:nvPr/>
        </p:nvSpPr>
        <p:spPr bwMode="auto">
          <a:xfrm>
            <a:off x="4267200" y="2996952"/>
            <a:ext cx="2057400" cy="769441"/>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000" b="1" i="0" u="none" strike="noStrike" kern="1200" cap="none" spc="0" normalizeH="0" baseline="0" noProof="0" dirty="0">
                <a:ln>
                  <a:noFill/>
                </a:ln>
                <a:solidFill>
                  <a:srgbClr val="FFFF00"/>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同等</a:t>
            </a:r>
            <a:r>
              <a:rPr kumimoji="0" lang="zh-CN" alt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的公义</a:t>
            </a:r>
            <a:endPar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1:1-17</a:t>
            </a: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罪</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救赎</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分别为圣</a:t>
            </a:r>
            <a:endPar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Microsoft YaHei UI" panose="020B0503020204020204" pitchFamily="34" charset="-122"/>
                <a:ea typeface="Microsoft YaHei UI" panose="020B0503020204020204" pitchFamily="34" charset="-122"/>
              </a:rPr>
              <a:t>145</a:t>
            </a:r>
          </a:p>
        </p:txBody>
      </p:sp>
      <p:sp>
        <p:nvSpPr>
          <p:cNvPr id="25" name="Rectangle 2">
            <a:extLst>
              <a:ext uri="{FF2B5EF4-FFF2-40B4-BE49-F238E27FC236}">
                <a16:creationId xmlns:a16="http://schemas.microsoft.com/office/drawing/2014/main" id="{FF2DFAE4-851F-D44D-B087-52D556F14E47}"/>
              </a:ext>
            </a:extLst>
          </p:cNvPr>
          <p:cNvSpPr txBox="1">
            <a:spLocks noChangeArrowheads="1"/>
          </p:cNvSpPr>
          <p:nvPr/>
        </p:nvSpPr>
        <p:spPr bwMode="auto">
          <a:xfrm>
            <a:off x="107504" y="5920006"/>
            <a:ext cx="280831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SG" altLang="en-US" sz="4400" b="1" i="0" u="none" strike="noStrike" kern="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罗马书 </a:t>
            </a:r>
          </a:p>
        </p:txBody>
      </p:sp>
    </p:spTree>
    <p:extLst>
      <p:ext uri="{BB962C8B-B14F-4D97-AF65-F5344CB8AC3E}">
        <p14:creationId xmlns:p14="http://schemas.microsoft.com/office/powerpoint/2010/main" val="24219202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7388"/>
                                        </p:tgtEl>
                                        <p:attrNameLst>
                                          <p:attrName>style.visibility</p:attrName>
                                        </p:attrNameLst>
                                      </p:cBhvr>
                                      <p:to>
                                        <p:strVal val="visible"/>
                                      </p:to>
                                    </p:set>
                                    <p:animEffect transition="in" filter="blinds(horizontal)">
                                      <p:cBhvr>
                                        <p:cTn id="7" dur="500"/>
                                        <p:tgtEl>
                                          <p:spTgt spid="9973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97389"/>
                                        </p:tgtEl>
                                        <p:attrNameLst>
                                          <p:attrName>style.visibility</p:attrName>
                                        </p:attrNameLst>
                                      </p:cBhvr>
                                      <p:to>
                                        <p:strVal val="visible"/>
                                      </p:to>
                                    </p:set>
                                    <p:animEffect transition="in" filter="wipe(down)">
                                      <p:cBhvr>
                                        <p:cTn id="12" dur="500"/>
                                        <p:tgtEl>
                                          <p:spTgt spid="997389"/>
                                        </p:tgtEl>
                                      </p:cBhvr>
                                    </p:animEffect>
                                  </p:childTnLst>
                                </p:cTn>
                              </p:par>
                              <p:par>
                                <p:cTn id="13" presetID="1" presetClass="entr" presetSubtype="0" fill="hold" grpId="0" nodeType="withEffect">
                                  <p:stCondLst>
                                    <p:cond delay="0"/>
                                  </p:stCondLst>
                                  <p:childTnLst>
                                    <p:set>
                                      <p:cBhvr>
                                        <p:cTn id="14" dur="1" fill="hold">
                                          <p:stCondLst>
                                            <p:cond delay="499"/>
                                          </p:stCondLst>
                                        </p:cTn>
                                        <p:tgtEl>
                                          <p:spTgt spid="99739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99739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997391">
                                            <p:txEl>
                                              <p:pRg st="2" end="2"/>
                                            </p:txEl>
                                          </p:spTgt>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997390"/>
                                        </p:tgtEl>
                                        <p:attrNameLst>
                                          <p:attrName>style.visibility</p:attrName>
                                        </p:attrNameLst>
                                      </p:cBhvr>
                                      <p:to>
                                        <p:strVal val="visible"/>
                                      </p:to>
                                    </p:set>
                                    <p:animEffect transition="in" filter="wipe(left)">
                                      <p:cBhvr>
                                        <p:cTn id="21" dur="500"/>
                                        <p:tgtEl>
                                          <p:spTgt spid="99739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97401">
                                            <p:txEl>
                                              <p:pRg st="0" end="0"/>
                                            </p:txEl>
                                          </p:spTgt>
                                        </p:tgtEl>
                                        <p:attrNameLst>
                                          <p:attrName>style.visibility</p:attrName>
                                        </p:attrNameLst>
                                      </p:cBhvr>
                                      <p:to>
                                        <p:strVal val="visible"/>
                                      </p:to>
                                    </p:set>
                                    <p:animEffect transition="in" filter="dissolve">
                                      <p:cBhvr>
                                        <p:cTn id="26" dur="500"/>
                                        <p:tgtEl>
                                          <p:spTgt spid="997401">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97393">
                                            <p:txEl>
                                              <p:pRg st="0" end="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499"/>
                                          </p:stCondLst>
                                        </p:cTn>
                                        <p:tgtEl>
                                          <p:spTgt spid="997393">
                                            <p:txEl>
                                              <p:pRg st="1" end="1"/>
                                            </p:txEl>
                                          </p:spTgt>
                                        </p:tgtEl>
                                        <p:attrNameLst>
                                          <p:attrName>style.visibility</p:attrName>
                                        </p:attrNameLst>
                                      </p:cBhvr>
                                      <p:to>
                                        <p:strVal val="visible"/>
                                      </p:to>
                                    </p:set>
                                  </p:childTnLst>
                                </p:cTn>
                              </p:par>
                              <p:par>
                                <p:cTn id="33" presetID="22" presetClass="entr" presetSubtype="8" fill="hold" grpId="0" nodeType="withEffect">
                                  <p:stCondLst>
                                    <p:cond delay="0"/>
                                  </p:stCondLst>
                                  <p:childTnLst>
                                    <p:set>
                                      <p:cBhvr>
                                        <p:cTn id="34" dur="1" fill="hold">
                                          <p:stCondLst>
                                            <p:cond delay="0"/>
                                          </p:stCondLst>
                                        </p:cTn>
                                        <p:tgtEl>
                                          <p:spTgt spid="997392"/>
                                        </p:tgtEl>
                                        <p:attrNameLst>
                                          <p:attrName>style.visibility</p:attrName>
                                        </p:attrNameLst>
                                      </p:cBhvr>
                                      <p:to>
                                        <p:strVal val="visible"/>
                                      </p:to>
                                    </p:set>
                                    <p:animEffect transition="in" filter="wipe(left)">
                                      <p:cBhvr>
                                        <p:cTn id="35" dur="500"/>
                                        <p:tgtEl>
                                          <p:spTgt spid="997392"/>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997403">
                                            <p:txEl>
                                              <p:pRg st="0" end="0"/>
                                            </p:txEl>
                                          </p:spTgt>
                                        </p:tgtEl>
                                        <p:attrNameLst>
                                          <p:attrName>style.visibility</p:attrName>
                                        </p:attrNameLst>
                                      </p:cBhvr>
                                      <p:to>
                                        <p:strVal val="visible"/>
                                      </p:to>
                                    </p:set>
                                    <p:animEffect transition="in" filter="dissolve">
                                      <p:cBhvr>
                                        <p:cTn id="40" dur="500"/>
                                        <p:tgtEl>
                                          <p:spTgt spid="997403">
                                            <p:txEl>
                                              <p:pRg st="0" end="0"/>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997395">
                                            <p:txEl>
                                              <p:pRg st="0" end="0"/>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499"/>
                                          </p:stCondLst>
                                        </p:cTn>
                                        <p:tgtEl>
                                          <p:spTgt spid="997395">
                                            <p:txEl>
                                              <p:pRg st="1" end="1"/>
                                            </p:txEl>
                                          </p:spTgt>
                                        </p:tgtEl>
                                        <p:attrNameLst>
                                          <p:attrName>style.visibility</p:attrName>
                                        </p:attrNameLst>
                                      </p:cBhvr>
                                      <p:to>
                                        <p:strVal val="visible"/>
                                      </p:to>
                                    </p:set>
                                  </p:childTnLst>
                                </p:cTn>
                              </p:par>
                              <p:par>
                                <p:cTn id="47" presetID="22" presetClass="entr" presetSubtype="1" fill="hold" grpId="0" nodeType="withEffect">
                                  <p:stCondLst>
                                    <p:cond delay="0"/>
                                  </p:stCondLst>
                                  <p:childTnLst>
                                    <p:set>
                                      <p:cBhvr>
                                        <p:cTn id="48" dur="1" fill="hold">
                                          <p:stCondLst>
                                            <p:cond delay="0"/>
                                          </p:stCondLst>
                                        </p:cTn>
                                        <p:tgtEl>
                                          <p:spTgt spid="997394"/>
                                        </p:tgtEl>
                                        <p:attrNameLst>
                                          <p:attrName>style.visibility</p:attrName>
                                        </p:attrNameLst>
                                      </p:cBhvr>
                                      <p:to>
                                        <p:strVal val="visible"/>
                                      </p:to>
                                    </p:set>
                                    <p:animEffect transition="in" filter="wipe(up)">
                                      <p:cBhvr>
                                        <p:cTn id="49" dur="500"/>
                                        <p:tgtEl>
                                          <p:spTgt spid="997394"/>
                                        </p:tgtEl>
                                      </p:cBhvr>
                                    </p:animEffect>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997404">
                                            <p:txEl>
                                              <p:pRg st="0" end="0"/>
                                            </p:txEl>
                                          </p:spTgt>
                                        </p:tgtEl>
                                        <p:attrNameLst>
                                          <p:attrName>style.visibility</p:attrName>
                                        </p:attrNameLst>
                                      </p:cBhvr>
                                      <p:to>
                                        <p:strVal val="visible"/>
                                      </p:to>
                                    </p:set>
                                    <p:animEffect transition="in" filter="dissolve">
                                      <p:cBhvr>
                                        <p:cTn id="54" dur="500"/>
                                        <p:tgtEl>
                                          <p:spTgt spid="997404">
                                            <p:txEl>
                                              <p:pRg st="0" end="0"/>
                                            </p:txEl>
                                          </p:spTgt>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997396"/>
                                        </p:tgtEl>
                                        <p:attrNameLst>
                                          <p:attrName>style.visibility</p:attrName>
                                        </p:attrNameLst>
                                      </p:cBhvr>
                                      <p:to>
                                        <p:strVal val="visible"/>
                                      </p:to>
                                    </p:set>
                                    <p:animEffect transition="in" filter="wipe(right)">
                                      <p:cBhvr>
                                        <p:cTn id="57" dur="500"/>
                                        <p:tgtEl>
                                          <p:spTgt spid="997396"/>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997398"/>
                                        </p:tgtEl>
                                        <p:attrNameLst>
                                          <p:attrName>style.visibility</p:attrName>
                                        </p:attrNameLst>
                                      </p:cBhvr>
                                      <p:to>
                                        <p:strVal val="visible"/>
                                      </p:to>
                                    </p:set>
                                    <p:animEffect transition="in" filter="wipe(down)">
                                      <p:cBhvr>
                                        <p:cTn id="60" dur="500"/>
                                        <p:tgtEl>
                                          <p:spTgt spid="997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89" grpId="0" animBg="1"/>
      <p:bldP spid="997390" grpId="0" animBg="1"/>
      <p:bldP spid="997391" grpId="0" build="p" autoUpdateAnimBg="0"/>
      <p:bldP spid="997392" grpId="0" animBg="1"/>
      <p:bldP spid="997393" grpId="0" uiExpand="1" build="p" autoUpdateAnimBg="0"/>
      <p:bldP spid="997394" grpId="0" animBg="1"/>
      <p:bldP spid="997395" grpId="0" uiExpand="1" build="p" autoUpdateAnimBg="0"/>
      <p:bldP spid="997396" grpId="0" animBg="1"/>
      <p:bldP spid="997398" grpId="0" animBg="1"/>
      <p:bldP spid="997388" grpId="0"/>
      <p:bldP spid="997401" grpId="0" build="p" autoUpdateAnimBg="0"/>
      <p:bldP spid="997403" grpId="0" build="p" autoUpdateAnimBg="0"/>
      <p:bldP spid="997404"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3"/>
          <p:cNvSpPr>
            <a:spLocks noGrp="1" noChangeArrowheads="1"/>
          </p:cNvSpPr>
          <p:nvPr>
            <p:ph type="subTitle" idx="1"/>
          </p:nvPr>
        </p:nvSpPr>
        <p:spPr>
          <a:xfrm>
            <a:off x="762000" y="3886200"/>
            <a:ext cx="7620000" cy="1752600"/>
          </a:xfrm>
        </p:spPr>
        <p:txBody>
          <a:bodyPr/>
          <a:lstStyle/>
          <a:p>
            <a:pPr eaLnBrk="1" hangingPunct="1"/>
            <a:r>
              <a:rPr lang="zh-CN" altLang="en-US" sz="3200" b="1" i="1">
                <a:solidFill>
                  <a:srgbClr val="FFFFFF"/>
                </a:solidFill>
                <a:latin typeface="Arial" charset="0"/>
                <a:ea typeface="Osaka" charset="0"/>
                <a:cs typeface="Osaka" charset="0"/>
              </a:rPr>
              <a:t>义透过与基督地位的认同带来了成圣</a:t>
            </a:r>
          </a:p>
        </p:txBody>
      </p:sp>
      <p:sp>
        <p:nvSpPr>
          <p:cNvPr id="572417" name="Rectangle 2"/>
          <p:cNvSpPr>
            <a:spLocks noGrp="1" noChangeArrowheads="1"/>
          </p:cNvSpPr>
          <p:nvPr>
            <p:ph type="ctrTitle"/>
          </p:nvPr>
        </p:nvSpPr>
        <p:spPr/>
        <p:txBody>
          <a:bodyPr/>
          <a:lstStyle/>
          <a:p>
            <a:pPr eaLnBrk="1" hangingPunct="1"/>
            <a:r>
              <a:rPr lang="zh-CN" altLang="en-US" sz="6600" dirty="0">
                <a:solidFill>
                  <a:srgbClr val="FFFFFF"/>
                </a:solidFill>
                <a:latin typeface="Arial" charset="0"/>
                <a:ea typeface="Osaka" charset="0"/>
                <a:cs typeface="Osaka" charset="0"/>
              </a:rPr>
              <a:t>罗马书 </a:t>
            </a:r>
            <a:r>
              <a:rPr lang="en-US" altLang="zh-CN" sz="6600" dirty="0">
                <a:solidFill>
                  <a:srgbClr val="FFFFFF"/>
                </a:solidFill>
                <a:latin typeface="Arial" charset="0"/>
                <a:ea typeface="Osaka" charset="0"/>
                <a:cs typeface="Osaka" charset="0"/>
              </a:rPr>
              <a:t>6 </a:t>
            </a:r>
            <a:r>
              <a:rPr lang="zh-CN" altLang="en-US" sz="6600" dirty="0">
                <a:solidFill>
                  <a:srgbClr val="FFFFFF"/>
                </a:solidFill>
                <a:latin typeface="Arial" charset="0"/>
                <a:ea typeface="Osaka" charset="0"/>
                <a:cs typeface="Osaka" charset="0"/>
              </a:rPr>
              <a:t>章</a:t>
            </a:r>
          </a:p>
        </p:txBody>
      </p:sp>
      <p:sp>
        <p:nvSpPr>
          <p:cNvPr id="572419" name="Text Box 4"/>
          <p:cNvSpPr txBox="1">
            <a:spLocks noChangeArrowheads="1"/>
          </p:cNvSpPr>
          <p:nvPr/>
        </p:nvSpPr>
        <p:spPr bwMode="auto">
          <a:xfrm>
            <a:off x="8305800" y="76200"/>
            <a:ext cx="7937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50000"/>
              </a:spcBef>
              <a:spcAft>
                <a:spcPct val="0"/>
              </a:spcAft>
            </a:pPr>
            <a:r>
              <a:rPr lang="en-US" altLang="zh-CN" sz="2400" b="1">
                <a:solidFill>
                  <a:srgbClr val="FFFFFF"/>
                </a:solidFill>
                <a:ea typeface="Osaka" charset="0"/>
                <a:cs typeface="Osaka" charset="0"/>
              </a:rPr>
              <a:t>154a</a:t>
            </a:r>
            <a:endParaRPr lang="en-US" altLang="zh-CN" sz="2400" b="1">
              <a:solidFill>
                <a:prstClr val="white"/>
              </a:solidFill>
              <a:ea typeface="Osaka" charset="0"/>
              <a:cs typeface="Osaka" charset="0"/>
            </a:endParaRPr>
          </a:p>
        </p:txBody>
      </p:sp>
    </p:spTree>
    <p:extLst>
      <p:ext uri="{BB962C8B-B14F-4D97-AF65-F5344CB8AC3E}">
        <p14:creationId xmlns:p14="http://schemas.microsoft.com/office/powerpoint/2010/main" val="876421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39" descr="图片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1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42" name="Rectangle 2"/>
          <p:cNvSpPr>
            <a:spLocks noGrp="1" noChangeArrowheads="1"/>
          </p:cNvSpPr>
          <p:nvPr>
            <p:ph type="title"/>
          </p:nvPr>
        </p:nvSpPr>
        <p:spPr>
          <a:xfrm>
            <a:off x="0" y="304800"/>
            <a:ext cx="9144000" cy="838200"/>
          </a:xfrm>
        </p:spPr>
        <p:txBody>
          <a:bodyPr/>
          <a:lstStyle/>
          <a:p>
            <a:r>
              <a:rPr lang="zh-CN" altLang="en-US" sz="4000" b="1">
                <a:solidFill>
                  <a:schemeClr val="bg1"/>
                </a:solidFill>
                <a:latin typeface="Copperplate Gothic Light" charset="0"/>
                <a:ea typeface="SimSun" charset="0"/>
                <a:cs typeface="SimSun" charset="0"/>
              </a:rPr>
              <a:t>罗马书里的义</a:t>
            </a:r>
          </a:p>
        </p:txBody>
      </p:sp>
      <p:sp>
        <p:nvSpPr>
          <p:cNvPr id="573443" name="Text Box 3"/>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en-US" altLang="zh-CN" sz="2400" b="1">
                <a:solidFill>
                  <a:srgbClr val="FFFFFF"/>
                </a:solidFill>
              </a:rPr>
              <a:t>145</a:t>
            </a:r>
          </a:p>
        </p:txBody>
      </p:sp>
      <p:graphicFrame>
        <p:nvGraphicFramePr>
          <p:cNvPr id="1036326" name="Group 38"/>
          <p:cNvGraphicFramePr>
            <a:graphicFrameLocks noGrp="1"/>
          </p:cNvGraphicFramePr>
          <p:nvPr/>
        </p:nvGraphicFramePr>
        <p:xfrm>
          <a:off x="76200" y="1473200"/>
          <a:ext cx="8991600" cy="5300663"/>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52537">
                  <a:extLst>
                    <a:ext uri="{9D8B030D-6E8A-4147-A177-3AD203B41FA5}">
                      <a16:colId xmlns:a16="http://schemas.microsoft.com/office/drawing/2014/main" val="20003"/>
                    </a:ext>
                  </a:extLst>
                </a:gridCol>
                <a:gridCol w="1317625">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8113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GB"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主题</a:t>
                      </a:r>
                      <a:endPar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需要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供应</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传授</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证实</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应用</a:t>
                      </a:r>
                      <a:endPar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传播</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序言</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定罪</a:t>
                      </a:r>
                      <a:endParaRPr kumimoji="0" lang="zh-CN" altLang="en-US"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1:18–</a:t>
                      </a:r>
                      <a:br>
                        <a:rPr kumimoji="0" lang="en-US" altLang="zh-CN" sz="2000" b="1" i="0" u="none" strike="noStrike" cap="none" normalizeH="0" baseline="0">
                          <a:ln>
                            <a:noFill/>
                          </a:ln>
                          <a:solidFill>
                            <a:schemeClr val="bg1"/>
                          </a:solidFill>
                          <a:effectLst/>
                          <a:latin typeface="Arial" charset="0"/>
                          <a:ea typeface="SimSun" charset="0"/>
                          <a:cs typeface="SimSun" charset="0"/>
                        </a:rPr>
                      </a:br>
                      <a:r>
                        <a:rPr kumimoji="0" lang="en-US" altLang="zh-CN" sz="2000" b="1" i="0" u="none" strike="noStrike" cap="none" normalizeH="0" baseline="0">
                          <a:ln>
                            <a:noFill/>
                          </a:ln>
                          <a:solidFill>
                            <a:schemeClr val="bg1"/>
                          </a:solidFill>
                          <a:effectLst/>
                          <a:latin typeface="Arial" charset="0"/>
                          <a:ea typeface="SimSun" charset="0"/>
                          <a:cs typeface="SimSun" charset="0"/>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称义</a:t>
                      </a:r>
                      <a:endParaRPr kumimoji="0" lang="zh-CN" altLang="en-US"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3:21–</a:t>
                      </a:r>
                      <a:br>
                        <a:rPr kumimoji="0" lang="en-US" altLang="zh-CN" sz="2000" b="1" i="0" u="none" strike="noStrike" cap="none" normalizeH="0" baseline="0">
                          <a:ln>
                            <a:noFill/>
                          </a:ln>
                          <a:solidFill>
                            <a:schemeClr val="bg1"/>
                          </a:solidFill>
                          <a:effectLst/>
                          <a:latin typeface="Arial" charset="0"/>
                          <a:ea typeface="SimSun" charset="0"/>
                          <a:cs typeface="SimSun" charset="0"/>
                        </a:rPr>
                      </a:br>
                      <a:r>
                        <a:rPr kumimoji="0" lang="en-US" altLang="zh-CN" sz="2000" b="1" i="0" u="none" strike="noStrike" cap="none" normalizeH="0" baseline="0">
                          <a:ln>
                            <a:noFill/>
                          </a:ln>
                          <a:solidFill>
                            <a:schemeClr val="bg1"/>
                          </a:solidFill>
                          <a:effectLst/>
                          <a:latin typeface="Arial" charset="0"/>
                          <a:ea typeface="SimSun" charset="0"/>
                          <a:cs typeface="SimSun" charset="0"/>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成圣</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6–8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拣选</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9–11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更新</a:t>
                      </a: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12:1–</a:t>
                      </a:r>
                      <a:b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b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宣教</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15:14–</a:t>
                      </a:r>
                      <a:b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b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开始</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犯罪</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zh-CN" altLang="en-US" sz="2000" b="1" i="0" u="none" strike="noStrike" cap="none" normalizeH="0" baseline="0">
                        <a:ln>
                          <a:noFill/>
                        </a:ln>
                        <a:solidFill>
                          <a:schemeClr val="bg1"/>
                        </a:solidFill>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救恩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分别为圣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主权</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服事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差遣</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25096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1676400" y="542925"/>
            <a:ext cx="7010400" cy="950913"/>
          </a:xfrm>
          <a:effectLst>
            <a:outerShdw blurRad="63500" dist="35921" dir="2700000" algn="ctr" rotWithShape="0">
              <a:srgbClr val="000000">
                <a:alpha val="74997"/>
              </a:srgbClr>
            </a:outerShdw>
          </a:effectLst>
        </p:spPr>
        <p:txBody>
          <a:bodyPr/>
          <a:lstStyle/>
          <a:p>
            <a:pPr eaLnBrk="1" hangingPunct="1">
              <a:defRPr/>
            </a:pPr>
            <a:r>
              <a:rPr lang="zh-CN" altLang="en-US" sz="3000" b="1">
                <a:latin typeface="Arial" charset="0"/>
                <a:ea typeface="ＭＳ Ｐゴシック" charset="0"/>
                <a:cs typeface="Times New Roman" charset="0"/>
              </a:rPr>
              <a:t>称义与成圣的对比</a:t>
            </a:r>
            <a:r>
              <a:rPr lang="en-US" altLang="zh-CN" sz="3000" b="1">
                <a:latin typeface="Arial" charset="0"/>
                <a:ea typeface="ＭＳ Ｐゴシック" charset="0"/>
                <a:cs typeface="Times New Roman" charset="0"/>
              </a:rPr>
              <a:t> </a:t>
            </a:r>
          </a:p>
        </p:txBody>
      </p:sp>
      <p:sp>
        <p:nvSpPr>
          <p:cNvPr id="35846" name="AutoShape 6" descr="Cliff in Clouds"/>
          <p:cNvSpPr>
            <a:spLocks noChangeArrowheads="1"/>
          </p:cNvSpPr>
          <p:nvPr/>
        </p:nvSpPr>
        <p:spPr bwMode="auto">
          <a:xfrm>
            <a:off x="4337050" y="1905000"/>
            <a:ext cx="4654550" cy="3813175"/>
          </a:xfrm>
          <a:prstGeom prst="foldedCorner">
            <a:avLst>
              <a:gd name="adj" fmla="val 12500"/>
            </a:avLst>
          </a:prstGeom>
          <a:blipFill dpi="0" rotWithShape="0">
            <a:blip r:embed="rId4">
              <a:lum bright="48000"/>
            </a:blip>
            <a:srcRect/>
            <a:stretch>
              <a:fillRect/>
            </a:stretch>
          </a:blipFill>
          <a:ln w="9525">
            <a:solidFill>
              <a:schemeClr val="tx1"/>
            </a:solidFill>
            <a:round/>
            <a:headEnd/>
            <a:tailEnd/>
          </a:ln>
          <a:effectLst>
            <a:outerShdw blurRad="63500" dist="38099" dir="2700000" algn="ctr" rotWithShape="0">
              <a:srgbClr val="000000">
                <a:alpha val="74997"/>
              </a:srgbClr>
            </a:outerShdw>
          </a:effectLst>
        </p:spPr>
        <p:txBody>
          <a:bodyPr wrap="none" anchor="ctr"/>
          <a:lstStyle/>
          <a:p>
            <a:pPr marL="457200" indent="-457200" algn="ctr" fontAlgn="base">
              <a:spcBef>
                <a:spcPct val="0"/>
              </a:spcBef>
              <a:spcAft>
                <a:spcPct val="0"/>
              </a:spcAft>
              <a:defRPr/>
            </a:pPr>
            <a:r>
              <a:rPr lang="zh-CN" altLang="en-US" sz="2400" b="1">
                <a:solidFill>
                  <a:srgbClr val="000000"/>
                </a:solidFill>
                <a:latin typeface="Times New Roman" charset="0"/>
                <a:ea typeface="SimSun" charset="0"/>
              </a:rPr>
              <a:t>成圣</a:t>
            </a:r>
          </a:p>
          <a:p>
            <a:pPr marL="457200" indent="-457200" algn="ctr" fontAlgn="base">
              <a:spcBef>
                <a:spcPct val="0"/>
              </a:spcBef>
              <a:spcAft>
                <a:spcPct val="0"/>
              </a:spcAft>
              <a:defRPr/>
            </a:pPr>
            <a:endParaRPr lang="zh-CN" altLang="en-US" sz="2400" b="1">
              <a:solidFill>
                <a:srgbClr val="000000"/>
              </a:solidFill>
              <a:latin typeface="Times New Roman" charset="0"/>
              <a:ea typeface="SimSun" charset="0"/>
            </a:endParaRPr>
          </a:p>
          <a:p>
            <a:pPr marL="457200" indent="-457200" algn="ctr" fontAlgn="base">
              <a:spcBef>
                <a:spcPct val="0"/>
              </a:spcBef>
              <a:spcAft>
                <a:spcPct val="0"/>
              </a:spcAft>
              <a:buFontTx/>
              <a:buAutoNum type="arabicPeriod"/>
              <a:defRPr/>
            </a:pPr>
            <a:r>
              <a:rPr lang="zh-CN" altLang="en-US" sz="2400" b="1">
                <a:solidFill>
                  <a:srgbClr val="000000"/>
                </a:solidFill>
                <a:latin typeface="Times New Roman" charset="0"/>
                <a:ea typeface="SimSun" charset="0"/>
              </a:rPr>
              <a:t>“分别为圣”</a:t>
            </a:r>
          </a:p>
          <a:p>
            <a:pPr marL="457200" indent="-457200" algn="ctr" fontAlgn="base">
              <a:spcBef>
                <a:spcPct val="0"/>
              </a:spcBef>
              <a:spcAft>
                <a:spcPct val="0"/>
              </a:spcAft>
              <a:buFontTx/>
              <a:buAutoNum type="arabicPeriod"/>
              <a:defRPr/>
            </a:pPr>
            <a:r>
              <a:rPr lang="zh-CN" altLang="en-US" sz="2400" b="1">
                <a:solidFill>
                  <a:srgbClr val="000000"/>
                </a:solidFill>
                <a:latin typeface="Times New Roman" charset="0"/>
                <a:ea typeface="SimSun" charset="0"/>
              </a:rPr>
              <a:t>内在条件</a:t>
            </a:r>
          </a:p>
          <a:p>
            <a:pPr marL="457200" indent="-457200" algn="ctr" fontAlgn="base">
              <a:spcBef>
                <a:spcPct val="0"/>
              </a:spcBef>
              <a:spcAft>
                <a:spcPct val="0"/>
              </a:spcAft>
              <a:buFontTx/>
              <a:buAutoNum type="arabicPeriod"/>
              <a:defRPr/>
            </a:pPr>
            <a:r>
              <a:rPr lang="zh-CN" altLang="en-US" sz="2400" b="1">
                <a:solidFill>
                  <a:srgbClr val="000000"/>
                </a:solidFill>
                <a:latin typeface="Times New Roman" charset="0"/>
                <a:ea typeface="SimSun" charset="0"/>
              </a:rPr>
              <a:t>一生中不断进行的过程</a:t>
            </a:r>
          </a:p>
          <a:p>
            <a:pPr marL="457200" indent="-457200" algn="ctr" fontAlgn="base">
              <a:spcBef>
                <a:spcPct val="0"/>
              </a:spcBef>
              <a:spcAft>
                <a:spcPct val="0"/>
              </a:spcAft>
              <a:buFontTx/>
              <a:buAutoNum type="arabicPeriod"/>
              <a:defRPr/>
            </a:pPr>
            <a:r>
              <a:rPr lang="zh-CN" altLang="en-US" sz="2400" b="1">
                <a:solidFill>
                  <a:srgbClr val="000000"/>
                </a:solidFill>
                <a:latin typeface="Times New Roman" charset="0"/>
                <a:ea typeface="SimSun" charset="0"/>
              </a:rPr>
              <a:t>我们要配合</a:t>
            </a:r>
          </a:p>
          <a:p>
            <a:pPr marL="457200" indent="-457200" algn="ctr" fontAlgn="base">
              <a:spcBef>
                <a:spcPct val="0"/>
              </a:spcBef>
              <a:spcAft>
                <a:spcPct val="0"/>
              </a:spcAft>
              <a:buFontTx/>
              <a:buAutoNum type="arabicPeriod"/>
              <a:defRPr/>
            </a:pPr>
            <a:r>
              <a:rPr lang="zh-CN" altLang="en-US" sz="2400" b="1">
                <a:solidFill>
                  <a:srgbClr val="000000"/>
                </a:solidFill>
                <a:latin typeface="Times New Roman" charset="0"/>
                <a:ea typeface="SimSun" charset="0"/>
              </a:rPr>
              <a:t> 在这不完美生活的不同层面</a:t>
            </a:r>
          </a:p>
          <a:p>
            <a:pPr marL="457200" indent="-457200" algn="ctr" fontAlgn="base">
              <a:spcBef>
                <a:spcPct val="50000"/>
              </a:spcBef>
              <a:spcAft>
                <a:spcPct val="0"/>
              </a:spcAft>
              <a:buSzPct val="80000"/>
              <a:buFontTx/>
              <a:buAutoNum type="arabicPeriod"/>
              <a:defRPr/>
            </a:pPr>
            <a:endParaRPr lang="en-US" altLang="zh-CN" sz="2400" b="1">
              <a:solidFill>
                <a:srgbClr val="000000"/>
              </a:solidFill>
              <a:effectLst>
                <a:outerShdw blurRad="38100" dist="38100" dir="2700000" algn="tl">
                  <a:srgbClr val="FFFFFF"/>
                </a:outerShdw>
              </a:effectLst>
              <a:ea typeface="SimSun" charset="0"/>
              <a:cs typeface="Times New Roman" charset="0"/>
            </a:endParaRPr>
          </a:p>
        </p:txBody>
      </p:sp>
      <p:sp>
        <p:nvSpPr>
          <p:cNvPr id="574468" name="Text Box 7"/>
          <p:cNvSpPr txBox="1">
            <a:spLocks noChangeArrowheads="1"/>
          </p:cNvSpPr>
          <p:nvPr/>
        </p:nvSpPr>
        <p:spPr bwMode="auto">
          <a:xfrm>
            <a:off x="8256588" y="76200"/>
            <a:ext cx="811212"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en-US" altLang="zh-CN" sz="2400" b="1">
                <a:solidFill>
                  <a:srgbClr val="FFFFFF"/>
                </a:solidFill>
                <a:ea typeface="ＭＳ Ｐゴシック" charset="0"/>
                <a:cs typeface="ＭＳ Ｐゴシック" charset="0"/>
              </a:rPr>
              <a:t>155k</a:t>
            </a:r>
          </a:p>
        </p:txBody>
      </p:sp>
      <p:sp>
        <p:nvSpPr>
          <p:cNvPr id="35844" name="AutoShape 4"/>
          <p:cNvSpPr>
            <a:spLocks noGrp="1" noChangeArrowheads="1"/>
          </p:cNvSpPr>
          <p:nvPr>
            <p:ph type="body" sz="half" idx="1"/>
          </p:nvPr>
        </p:nvSpPr>
        <p:spPr>
          <a:xfrm>
            <a:off x="0" y="1676400"/>
            <a:ext cx="4800600" cy="5029200"/>
          </a:xfrm>
          <a:prstGeom prst="ellipseRibbon2">
            <a:avLst>
              <a:gd name="adj1" fmla="val 19356"/>
              <a:gd name="adj2" fmla="val 50000"/>
              <a:gd name="adj3" fmla="val 12500"/>
            </a:avLst>
          </a:prstGeom>
          <a:solidFill>
            <a:schemeClr val="bg2"/>
          </a:solidFill>
          <a:ln cap="flat">
            <a:solidFill>
              <a:schemeClr val="tx1"/>
            </a:solidFill>
            <a:round/>
            <a:headEnd type="none" w="med" len="med"/>
            <a:tailEnd type="none" w="med" len="med"/>
          </a:ln>
          <a:effectLst>
            <a:outerShdw blurRad="63500" dist="35921" dir="2700000" algn="ctr" rotWithShape="0">
              <a:srgbClr val="FFFFFF"/>
            </a:outerShdw>
          </a:effectLst>
        </p:spPr>
        <p:txBody>
          <a:bodyPr wrap="none" anchor="ctr"/>
          <a:lstStyle/>
          <a:p>
            <a:pPr marL="457200" indent="-457200" algn="ctr" eaLnBrk="1" hangingPunct="1">
              <a:spcBef>
                <a:spcPct val="50000"/>
              </a:spcBef>
              <a:buClrTx/>
              <a:buSzPct val="80000"/>
              <a:buFont typeface="Wingdings" charset="0"/>
              <a:buNone/>
              <a:defRPr/>
            </a:pPr>
            <a:r>
              <a:rPr lang="zh-CN" altLang="en-US" sz="2400" b="1">
                <a:solidFill>
                  <a:srgbClr val="000000"/>
                </a:solidFill>
                <a:latin typeface="Arial" charset="0"/>
                <a:ea typeface="SimSun" charset="0"/>
                <a:cs typeface="SimSun" charset="0"/>
              </a:rPr>
              <a:t>称义</a:t>
            </a:r>
          </a:p>
          <a:p>
            <a:pPr marL="457200" indent="-457200" algn="ctr">
              <a:spcBef>
                <a:spcPct val="50000"/>
              </a:spcBef>
              <a:buClrTx/>
              <a:buSzPct val="80000"/>
              <a:buFontTx/>
              <a:buAutoNum type="arabicPeriod"/>
              <a:defRPr/>
            </a:pPr>
            <a:r>
              <a:rPr lang="zh-CN" altLang="en-US" sz="2400" b="1">
                <a:solidFill>
                  <a:srgbClr val="000000"/>
                </a:solidFill>
                <a:latin typeface="Times New Roman" charset="0"/>
                <a:ea typeface="SimSun" charset="0"/>
                <a:cs typeface="SimSun" charset="0"/>
              </a:rPr>
              <a:t>“</a:t>
            </a:r>
            <a:r>
              <a:rPr lang="zh-CN" altLang="en-US" sz="2400" b="1">
                <a:solidFill>
                  <a:srgbClr val="000000"/>
                </a:solidFill>
                <a:latin typeface="Arial" charset="0"/>
                <a:ea typeface="SimSun" charset="0"/>
                <a:cs typeface="SimSun" charset="0"/>
              </a:rPr>
              <a:t>无罪</a:t>
            </a:r>
            <a:r>
              <a:rPr lang="zh-CN" altLang="en-US" sz="2400" b="1">
                <a:solidFill>
                  <a:srgbClr val="000000"/>
                </a:solidFill>
                <a:latin typeface="Times New Roman" charset="0"/>
                <a:ea typeface="SimSun" charset="0"/>
                <a:cs typeface="SimSun" charset="0"/>
              </a:rPr>
              <a:t>”</a:t>
            </a:r>
            <a:endParaRPr lang="zh-CN" altLang="en-US" sz="2400" b="1">
              <a:solidFill>
                <a:srgbClr val="000000"/>
              </a:solidFill>
              <a:latin typeface="Arial" charset="0"/>
              <a:ea typeface="SimSun" charset="0"/>
              <a:cs typeface="SimSun" charset="0"/>
            </a:endParaRPr>
          </a:p>
          <a:p>
            <a:pPr marL="457200" indent="-457200" algn="ctr">
              <a:spcBef>
                <a:spcPct val="50000"/>
              </a:spcBef>
              <a:buClrTx/>
              <a:buSzPct val="80000"/>
              <a:buFontTx/>
              <a:buAutoNum type="arabicPeriod"/>
              <a:defRPr/>
            </a:pPr>
            <a:r>
              <a:rPr lang="zh-CN" altLang="en-US" sz="2400" b="1">
                <a:solidFill>
                  <a:srgbClr val="000000"/>
                </a:solidFill>
                <a:latin typeface="Arial" charset="0"/>
                <a:ea typeface="SimSun" charset="0"/>
                <a:cs typeface="SimSun" charset="0"/>
              </a:rPr>
              <a:t>法律立场</a:t>
            </a:r>
          </a:p>
          <a:p>
            <a:pPr marL="457200" indent="-457200" algn="ctr">
              <a:spcBef>
                <a:spcPct val="50000"/>
              </a:spcBef>
              <a:buClrTx/>
              <a:buSzPct val="80000"/>
              <a:buFontTx/>
              <a:buAutoNum type="arabicPeriod"/>
              <a:defRPr/>
            </a:pPr>
            <a:r>
              <a:rPr lang="zh-CN" altLang="en-US" sz="2400" b="1">
                <a:solidFill>
                  <a:srgbClr val="000000"/>
                </a:solidFill>
                <a:latin typeface="Arial" charset="0"/>
                <a:ea typeface="SimSun" charset="0"/>
                <a:cs typeface="SimSun" charset="0"/>
              </a:rPr>
              <a:t>只有一次永远有效</a:t>
            </a:r>
          </a:p>
          <a:p>
            <a:pPr marL="457200" indent="-457200" algn="ctr">
              <a:spcBef>
                <a:spcPct val="50000"/>
              </a:spcBef>
              <a:buClrTx/>
              <a:buSzPct val="80000"/>
              <a:buFontTx/>
              <a:buAutoNum type="arabicPeriod"/>
              <a:defRPr/>
            </a:pPr>
            <a:r>
              <a:rPr lang="zh-CN" altLang="en-US" sz="2400" b="1">
                <a:solidFill>
                  <a:srgbClr val="000000"/>
                </a:solidFill>
                <a:latin typeface="Arial" charset="0"/>
                <a:ea typeface="SimSun" charset="0"/>
                <a:cs typeface="SimSun" charset="0"/>
              </a:rPr>
              <a:t>完全是神的工作</a:t>
            </a:r>
          </a:p>
          <a:p>
            <a:pPr marL="457200" indent="-457200" algn="ctr">
              <a:spcBef>
                <a:spcPct val="50000"/>
              </a:spcBef>
              <a:buClrTx/>
              <a:buSzPct val="80000"/>
              <a:buFontTx/>
              <a:buAutoNum type="arabicPeriod"/>
              <a:defRPr/>
            </a:pPr>
            <a:r>
              <a:rPr lang="zh-CN" altLang="en-US" sz="2400" b="1">
                <a:solidFill>
                  <a:srgbClr val="000000"/>
                </a:solidFill>
                <a:latin typeface="Arial" charset="0"/>
                <a:ea typeface="SimSun" charset="0"/>
                <a:cs typeface="SimSun" charset="0"/>
              </a:rPr>
              <a:t>成全于今生</a:t>
            </a:r>
          </a:p>
          <a:p>
            <a:pPr marL="457200" indent="-457200" algn="ctr">
              <a:spcBef>
                <a:spcPct val="50000"/>
              </a:spcBef>
              <a:buClrTx/>
              <a:buSzPct val="80000"/>
              <a:buFontTx/>
              <a:buAutoNum type="arabicPeriod"/>
              <a:defRPr/>
            </a:pPr>
            <a:r>
              <a:rPr lang="zh-CN" altLang="en-US" sz="2400" b="1">
                <a:solidFill>
                  <a:srgbClr val="000000"/>
                </a:solidFill>
                <a:latin typeface="Arial" charset="0"/>
                <a:ea typeface="SimSun" charset="0"/>
                <a:cs typeface="SimSun" charset="0"/>
              </a:rPr>
              <a:t>所有基督徒都是一样</a:t>
            </a:r>
            <a:endParaRPr lang="en-US" altLang="zh-CN" sz="2400" b="1">
              <a:solidFill>
                <a:srgbClr val="000000"/>
              </a:solidFill>
              <a:latin typeface="Arial" charset="0"/>
              <a:ea typeface="SimSun" charset="0"/>
              <a:cs typeface="SimSun" charset="0"/>
            </a:endParaRPr>
          </a:p>
        </p:txBody>
      </p:sp>
      <p:pic>
        <p:nvPicPr>
          <p:cNvPr id="574470" name="Picture 3" descr="bd13718_"/>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5192713"/>
            <a:ext cx="1524000" cy="1436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4471" name="Picture 5" descr="ag00522_"/>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295400"/>
            <a:ext cx="903288" cy="129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8480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dissolve">
                                      <p:cBhvr>
                                        <p:cTn id="7" dur="500"/>
                                        <p:tgtEl>
                                          <p:spTgt spid="35844"/>
                                        </p:tgtEl>
                                      </p:cBhvr>
                                    </p:animEffect>
                                  </p:childTnLst>
                                  <p:subTnLst>
                                    <p:audio>
                                      <p:cMediaNode>
                                        <p:cTn display="0" masterRel="sameClick">
                                          <p:stCondLst>
                                            <p:cond evt="begin" delay="0">
                                              <p:tn val="5"/>
                                            </p:cond>
                                          </p:stCondLst>
                                          <p:endCondLst>
                                            <p:cond evt="onStopAudio" delay="0">
                                              <p:tgtEl>
                                                <p:sldTgt/>
                                              </p:tgtEl>
                                            </p:cond>
                                          </p:endCondLst>
                                        </p:cTn>
                                        <p:tgtEl>
                                          <p:sndTgt r:embed="rId2" name="AMEN.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dissolve">
                                      <p:cBhvr>
                                        <p:cTn id="12" dur="500"/>
                                        <p:tgtEl>
                                          <p:spTgt spid="35846"/>
                                        </p:tgtEl>
                                      </p:cBhvr>
                                    </p:animEffect>
                                  </p:childTnLst>
                                  <p:subTnLst>
                                    <p:audio>
                                      <p:cMediaNode>
                                        <p:cTn display="0" masterRel="sameClick">
                                          <p:stCondLst>
                                            <p:cond evt="begin" delay="0">
                                              <p:tn val="10"/>
                                            </p:cond>
                                          </p:stCondLst>
                                          <p:endCondLst>
                                            <p:cond evt="onStopAudio" delay="0">
                                              <p:tgtEl>
                                                <p:sldTgt/>
                                              </p:tgtEl>
                                            </p:cond>
                                          </p:endCondLst>
                                        </p:cTn>
                                        <p:tgtEl>
                                          <p:sndTgt r:embed="rId3" name="OWORSHIP.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autoUpdateAnimBg="0"/>
      <p:bldP spid="35844"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8338" name="Rectangle 2"/>
          <p:cNvSpPr>
            <a:spLocks noGrp="1" noChangeArrowheads="1"/>
          </p:cNvSpPr>
          <p:nvPr>
            <p:ph type="title"/>
          </p:nvPr>
        </p:nvSpPr>
        <p:spPr>
          <a:xfrm>
            <a:off x="0" y="0"/>
            <a:ext cx="9144000" cy="1524000"/>
          </a:xfrm>
          <a:effectLst>
            <a:outerShdw blurRad="63500" dist="35921" dir="2700000" algn="ctr" rotWithShape="0">
              <a:srgbClr val="000000"/>
            </a:outerShdw>
          </a:effectLst>
        </p:spPr>
        <p:txBody>
          <a:bodyPr/>
          <a:lstStyle/>
          <a:p>
            <a:pPr>
              <a:defRPr/>
            </a:pPr>
            <a:r>
              <a:rPr lang="zh-CN" altLang="en-US" sz="4000">
                <a:effectLst/>
                <a:ea typeface="SimSun" pitchFamily="2" charset="-122"/>
                <a:cs typeface="SimSun" pitchFamily="2" charset="-122"/>
              </a:rPr>
              <a:t>义</a:t>
            </a:r>
            <a:r>
              <a:rPr lang="zh-CN" altLang="en-US" sz="4000">
                <a:effectLst/>
                <a:ea typeface="ＭＳ Ｐゴシック" charset="-128"/>
                <a:cs typeface="ＭＳ Ｐゴシック" charset="-128"/>
              </a:rPr>
              <a:t>带来成圣</a:t>
            </a:r>
            <a:r>
              <a:rPr lang="en-US" altLang="zh-CN" sz="4000">
                <a:ea typeface="ＭＳ Ｐゴシック" charset="-128"/>
                <a:cs typeface="ＭＳ Ｐゴシック" charset="-128"/>
              </a:rPr>
              <a:t> </a:t>
            </a:r>
            <a:r>
              <a:rPr lang="en-US" altLang="zh-CN" sz="4000">
                <a:effectLst/>
                <a:ea typeface="SimSun" pitchFamily="2" charset="-122"/>
                <a:cs typeface="SimSun" pitchFamily="2" charset="-122"/>
              </a:rPr>
              <a:t>(</a:t>
            </a:r>
            <a:r>
              <a:rPr lang="zh-CN" altLang="en-US" sz="4000">
                <a:effectLst/>
                <a:ea typeface="SimSun" pitchFamily="2" charset="-122"/>
                <a:cs typeface="SimSun" pitchFamily="2" charset="-122"/>
              </a:rPr>
              <a:t>罗 </a:t>
            </a:r>
            <a:r>
              <a:rPr lang="en-US" altLang="zh-CN" sz="4000">
                <a:effectLst/>
                <a:ea typeface="SimSun" pitchFamily="2" charset="-122"/>
                <a:cs typeface="SimSun" pitchFamily="2" charset="-122"/>
              </a:rPr>
              <a:t>6–8)</a:t>
            </a:r>
          </a:p>
        </p:txBody>
      </p:sp>
      <p:sp>
        <p:nvSpPr>
          <p:cNvPr id="1038339" name="Text Box 3"/>
          <p:cNvSpPr txBox="1">
            <a:spLocks noChangeArrowheads="1"/>
          </p:cNvSpPr>
          <p:nvPr/>
        </p:nvSpPr>
        <p:spPr bwMode="auto">
          <a:xfrm>
            <a:off x="0" y="1524000"/>
            <a:ext cx="9144000" cy="457200"/>
          </a:xfrm>
          <a:prstGeom prst="rect">
            <a:avLst/>
          </a:prstGeom>
          <a:noFill/>
          <a:ln w="9525">
            <a:noFill/>
            <a:miter lim="800000"/>
            <a:headEnd/>
            <a:tailEnd/>
          </a:ln>
          <a:effectLst>
            <a:outerShdw dist="35921" dir="2700000" algn="ctr" rotWithShape="0">
              <a:srgbClr val="808080"/>
            </a:outerShdw>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50000"/>
              </a:spcBef>
              <a:spcAft>
                <a:spcPct val="0"/>
              </a:spcAft>
              <a:defRPr/>
            </a:pPr>
            <a:r>
              <a:rPr lang="zh-CN" altLang="en-US" sz="2400" i="1">
                <a:solidFill>
                  <a:srgbClr val="FFFFFF"/>
                </a:solidFill>
                <a:effectLst>
                  <a:outerShdw blurRad="38100" dist="38100" dir="2700000" algn="tl">
                    <a:srgbClr val="000000"/>
                  </a:outerShdw>
                </a:effectLst>
              </a:rPr>
              <a:t>耶稣的血怎么应用在我们身上</a:t>
            </a:r>
            <a:r>
              <a:rPr lang="zh-CN" altLang="en-US" sz="2400" i="1">
                <a:solidFill>
                  <a:srgbClr val="FFFFFF"/>
                </a:solidFill>
              </a:rPr>
              <a:t>？</a:t>
            </a:r>
          </a:p>
        </p:txBody>
      </p:sp>
      <p:grpSp>
        <p:nvGrpSpPr>
          <p:cNvPr id="2" name="Group 4"/>
          <p:cNvGrpSpPr>
            <a:grpSpLocks/>
          </p:cNvGrpSpPr>
          <p:nvPr/>
        </p:nvGrpSpPr>
        <p:grpSpPr bwMode="auto">
          <a:xfrm>
            <a:off x="0" y="2286000"/>
            <a:ext cx="3048000" cy="3949701"/>
            <a:chOff x="0" y="1440"/>
            <a:chExt cx="1920" cy="2488"/>
          </a:xfrm>
        </p:grpSpPr>
        <p:sp>
          <p:nvSpPr>
            <p:cNvPr id="575494"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lstStyle/>
            <a:p>
              <a:pPr fontAlgn="base">
                <a:spcBef>
                  <a:spcPct val="0"/>
                </a:spcBef>
                <a:spcAft>
                  <a:spcPct val="0"/>
                </a:spcAft>
              </a:pPr>
              <a:endParaRPr lang="zh-CN" altLang="en-US" sz="3600">
                <a:solidFill>
                  <a:srgbClr val="720000"/>
                </a:solidFill>
                <a:latin typeface="Times New Roman" charset="0"/>
                <a:ea typeface="SimSun" charset="0"/>
              </a:endParaRPr>
            </a:p>
          </p:txBody>
        </p:sp>
        <p:sp>
          <p:nvSpPr>
            <p:cNvPr id="575495" name="Text Box 6"/>
            <p:cNvSpPr txBox="1">
              <a:spLocks noChangeArrowheads="1"/>
            </p:cNvSpPr>
            <p:nvPr/>
          </p:nvSpPr>
          <p:spPr bwMode="auto">
            <a:xfrm>
              <a:off x="0" y="1776"/>
              <a:ext cx="1872" cy="215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50000"/>
                </a:spcBef>
                <a:spcAft>
                  <a:spcPct val="0"/>
                </a:spcAft>
              </a:pPr>
              <a:r>
                <a:rPr lang="zh-CN" altLang="en-US" i="1" dirty="0">
                  <a:solidFill>
                    <a:srgbClr val="FFFFFF"/>
                  </a:solidFill>
                  <a:latin typeface="Arial" charset="0"/>
                </a:rPr>
                <a:t>第 </a:t>
              </a:r>
              <a:r>
                <a:rPr lang="en-US" altLang="zh-CN" i="1" dirty="0">
                  <a:solidFill>
                    <a:srgbClr val="FFFFFF"/>
                  </a:solidFill>
                  <a:latin typeface="Arial" charset="0"/>
                </a:rPr>
                <a:t>6</a:t>
              </a:r>
              <a:r>
                <a:rPr lang="zh-CN" altLang="en-US" i="1" dirty="0">
                  <a:solidFill>
                    <a:srgbClr val="FFFFFF"/>
                  </a:solidFill>
                  <a:latin typeface="Arial" charset="0"/>
                </a:rPr>
                <a:t>章</a:t>
              </a:r>
            </a:p>
            <a:p>
              <a:pPr algn="ctr" eaLnBrk="1" fontAlgn="base" hangingPunct="1">
                <a:spcBef>
                  <a:spcPct val="50000"/>
                </a:spcBef>
                <a:spcAft>
                  <a:spcPct val="0"/>
                </a:spcAft>
              </a:pPr>
              <a:r>
                <a:rPr lang="zh-CN" altLang="en-US" i="1" dirty="0">
                  <a:solidFill>
                    <a:srgbClr val="FFFFFF"/>
                  </a:solidFill>
                  <a:latin typeface="Arial" charset="0"/>
                </a:rPr>
                <a:t>新基础</a:t>
              </a:r>
              <a:br>
                <a:rPr lang="zh-CN" altLang="en-US" i="1" dirty="0">
                  <a:solidFill>
                    <a:srgbClr val="FFFFFF"/>
                  </a:solidFill>
                  <a:latin typeface="Arial" charset="0"/>
                </a:rPr>
              </a:br>
              <a:r>
                <a:rPr lang="en-US" altLang="zh-CN" i="1" dirty="0">
                  <a:solidFill>
                    <a:srgbClr val="FFFFFF"/>
                  </a:solidFill>
                  <a:latin typeface="Arial" charset="0"/>
                </a:rPr>
                <a:t>––</a:t>
              </a:r>
              <a:br>
                <a:rPr lang="en-US" altLang="zh-CN" i="1" dirty="0">
                  <a:solidFill>
                    <a:srgbClr val="FFFFFF"/>
                  </a:solidFill>
                  <a:latin typeface="Arial" charset="0"/>
                </a:rPr>
              </a:br>
              <a:r>
                <a:rPr lang="zh-CN" altLang="en-US" i="1" dirty="0">
                  <a:solidFill>
                    <a:srgbClr val="FFFFFF"/>
                  </a:solidFill>
                  <a:latin typeface="Arial" charset="0"/>
                </a:rPr>
                <a:t>身份</a:t>
              </a:r>
            </a:p>
            <a:p>
              <a:pPr algn="ctr" eaLnBrk="1" fontAlgn="base" hangingPunct="1">
                <a:spcBef>
                  <a:spcPct val="50000"/>
                </a:spcBef>
                <a:spcAft>
                  <a:spcPct val="0"/>
                </a:spcAft>
              </a:pPr>
              <a:endParaRPr lang="zh-CN" altLang="en-US" i="1" dirty="0">
                <a:solidFill>
                  <a:srgbClr val="FFFFFF"/>
                </a:solidFill>
                <a:latin typeface="Arial" charset="0"/>
              </a:endParaRPr>
            </a:p>
          </p:txBody>
        </p:sp>
      </p:grpSp>
      <p:sp>
        <p:nvSpPr>
          <p:cNvPr id="575493" name="Text Box 7"/>
          <p:cNvSpPr txBox="1">
            <a:spLocks noChangeArrowheads="1"/>
          </p:cNvSpPr>
          <p:nvPr/>
        </p:nvSpPr>
        <p:spPr bwMode="auto">
          <a:xfrm>
            <a:off x="8305800" y="76200"/>
            <a:ext cx="793750" cy="45720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50000"/>
              </a:spcBef>
              <a:spcAft>
                <a:spcPct val="0"/>
              </a:spcAft>
            </a:pPr>
            <a:r>
              <a:rPr lang="en-US" altLang="zh-CN" sz="2400" b="1">
                <a:solidFill>
                  <a:srgbClr val="FFFFFF"/>
                </a:solidFill>
              </a:rPr>
              <a:t>154a</a:t>
            </a:r>
          </a:p>
        </p:txBody>
      </p:sp>
    </p:spTree>
    <p:extLst>
      <p:ext uri="{BB962C8B-B14F-4D97-AF65-F5344CB8AC3E}">
        <p14:creationId xmlns:p14="http://schemas.microsoft.com/office/powerpoint/2010/main" val="26020168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5435600"/>
          </a:xfrm>
          <a:prstGeom prst="rect">
            <a:avLst/>
          </a:prstGeom>
        </p:spPr>
      </p:pic>
      <p:sp>
        <p:nvSpPr>
          <p:cNvPr id="900098" name="Rectangle 2"/>
          <p:cNvSpPr>
            <a:spLocks noGrp="1" noChangeArrowheads="1"/>
          </p:cNvSpPr>
          <p:nvPr>
            <p:ph type="ctrTitle"/>
          </p:nvPr>
        </p:nvSpPr>
        <p:spPr>
          <a:xfrm>
            <a:off x="0" y="0"/>
            <a:ext cx="6002774" cy="3420533"/>
          </a:xfrm>
          <a:effectLst>
            <a:outerShdw blurRad="63500" dist="35921" dir="2700000" algn="ctr" rotWithShape="0">
              <a:schemeClr val="tx2">
                <a:alpha val="74998"/>
              </a:schemeClr>
            </a:outerShdw>
          </a:effectLst>
        </p:spPr>
        <p:txBody>
          <a:bodyPr/>
          <a:lstStyle/>
          <a:p>
            <a:pPr>
              <a:defRPr/>
            </a:pPr>
            <a:r>
              <a:rPr lang="zh-TW" altLang="en-US" sz="6600" b="1" dirty="0">
                <a:effectLst>
                  <a:glow rad="127000">
                    <a:schemeClr val="tx1"/>
                  </a:glow>
                </a:effectLst>
                <a:latin typeface="Arial" charset="0"/>
                <a:ea typeface="ＭＳ Ｐゴシック" charset="0"/>
                <a:cs typeface="ＭＳ Ｐゴシック" charset="0"/>
              </a:rPr>
              <a:t>我们在基督里的身份</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a:t>
            </a:r>
            <a:r>
              <a:rPr lang="zh-CN" altLang="en-US" sz="2000" b="1" kern="0" dirty="0">
                <a:solidFill>
                  <a:srgbClr val="FFFFFF"/>
                </a:solidFill>
                <a:effectLst>
                  <a:outerShdw blurRad="38100" dist="38100" dir="2700000" algn="tl">
                    <a:srgbClr val="000000"/>
                  </a:outerShdw>
                </a:effectLst>
                <a:latin typeface="Arial"/>
                <a:cs typeface="Arial"/>
              </a:rPr>
              <a:t>新加坡神学院</a:t>
            </a:r>
            <a:r>
              <a:rPr lang="en-US" altLang="zh-CN" sz="2000" b="1" kern="0" dirty="0">
                <a:solidFill>
                  <a:srgbClr val="FFFFFF"/>
                </a:solidFill>
                <a:effectLst>
                  <a:outerShdw blurRad="38100" dist="38100" dir="2700000" algn="tl">
                    <a:srgbClr val="000000"/>
                  </a:outerShdw>
                </a:effectLst>
                <a:latin typeface="Arial"/>
                <a:cs typeface="Arial"/>
              </a:rPr>
              <a:t> • </a:t>
            </a:r>
            <a:r>
              <a:rPr lang="en-US" sz="2000" b="1" kern="0" dirty="0">
                <a:solidFill>
                  <a:srgbClr val="FFFFFF"/>
                </a:solidFill>
                <a:effectLst>
                  <a:outerShdw blurRad="38100" dist="38100" dir="2700000" algn="tl">
                    <a:srgbClr val="000000"/>
                  </a:outerShdw>
                </a:effectLst>
                <a:latin typeface="Arial"/>
                <a:cs typeface="Arial"/>
              </a:rPr>
              <a:t>BibleStudyDownloads.org</a:t>
            </a:r>
          </a:p>
        </p:txBody>
      </p:sp>
      <p:sp>
        <p:nvSpPr>
          <p:cNvPr id="7" name="Rectangle 2"/>
          <p:cNvSpPr txBox="1">
            <a:spLocks noChangeArrowheads="1"/>
          </p:cNvSpPr>
          <p:nvPr/>
        </p:nvSpPr>
        <p:spPr bwMode="auto">
          <a:xfrm>
            <a:off x="0" y="5435613"/>
            <a:ext cx="9144000" cy="7249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6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4400" i="1" dirty="0">
                <a:solidFill>
                  <a:srgbClr val="FFFFFF"/>
                </a:solidFill>
                <a:effectLst>
                  <a:glow rad="127000">
                    <a:srgbClr val="000000"/>
                  </a:glow>
                </a:effectLst>
              </a:rPr>
              <a:t>救恩论：上帝的救赎计划</a:t>
            </a:r>
            <a:endParaRPr lang="en-US" sz="4400" i="1" dirty="0">
              <a:solidFill>
                <a:srgbClr val="FFFFFF"/>
              </a:solidFill>
              <a:effectLst>
                <a:glow rad="127000">
                  <a:srgbClr val="000000"/>
                </a:glow>
              </a:effectLst>
            </a:endParaRPr>
          </a:p>
        </p:txBody>
      </p:sp>
    </p:spTree>
    <p:extLst>
      <p:ext uri="{BB962C8B-B14F-4D97-AF65-F5344CB8AC3E}">
        <p14:creationId xmlns:p14="http://schemas.microsoft.com/office/powerpoint/2010/main" val="200863816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880"/>
            <a:ext cx="9144000" cy="3120792"/>
          </a:xfrm>
          <a:effectLst>
            <a:outerShdw blurRad="63500" dist="35921" dir="2700000" algn="ctr" rotWithShape="0">
              <a:schemeClr val="tx2">
                <a:alpha val="74998"/>
              </a:schemeClr>
            </a:outerShdw>
          </a:effectLst>
        </p:spPr>
        <p:txBody>
          <a:bodyPr/>
          <a:lstStyle/>
          <a:p>
            <a:pPr>
              <a:defRPr/>
            </a:pPr>
            <a:r>
              <a:rPr lang="zh-CN" altLang="en-US" sz="5400" dirty="0"/>
              <a:t>在今日的教导里，有没有教导我们在基督里的地位吗？</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4334933"/>
            <a:ext cx="9144000" cy="21386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dirty="0">
                <a:solidFill>
                  <a:srgbClr val="FFFFFF"/>
                </a:solidFill>
              </a:rPr>
              <a:t>相反，我们强调。。。。</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2670414"/>
            <a:ext cx="9144000" cy="18507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5400" b="1" dirty="0">
                <a:solidFill>
                  <a:srgbClr val="FFFFFF"/>
                </a:solidFill>
                <a:effectLst>
                  <a:glow rad="127000">
                    <a:srgbClr val="000000"/>
                  </a:glow>
                </a:effectLst>
                <a:latin typeface="Arial" charset="0"/>
                <a:ea typeface="ＭＳ Ｐゴシック" charset="0"/>
                <a:cs typeface="ＭＳ Ｐゴシック" charset="0"/>
              </a:rPr>
              <a:t>不多。</a:t>
            </a:r>
            <a:endParaRPr lang="en-US" sz="54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0777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2" descr="图片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91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Rectangle 3"/>
          <p:cNvSpPr>
            <a:spLocks noGrp="1" noChangeArrowheads="1"/>
          </p:cNvSpPr>
          <p:nvPr>
            <p:ph type="title"/>
          </p:nvPr>
        </p:nvSpPr>
        <p:spPr>
          <a:xfrm>
            <a:off x="0" y="304800"/>
            <a:ext cx="9144000" cy="838200"/>
          </a:xfrm>
        </p:spPr>
        <p:txBody>
          <a:bodyPr/>
          <a:lstStyle/>
          <a:p>
            <a:r>
              <a:rPr lang="zh-CN" altLang="en-US" sz="4000" b="1">
                <a:solidFill>
                  <a:schemeClr val="bg1"/>
                </a:solidFill>
                <a:latin typeface="Copperplate Gothic Light" charset="0"/>
                <a:ea typeface="SimSun" charset="0"/>
                <a:cs typeface="SimSun" charset="0"/>
              </a:rPr>
              <a:t>罗马书里的义</a:t>
            </a:r>
          </a:p>
        </p:txBody>
      </p:sp>
      <p:sp>
        <p:nvSpPr>
          <p:cNvPr id="549891" name="Text Box 4"/>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en-US" altLang="zh-CN" sz="2400" b="1">
                <a:solidFill>
                  <a:srgbClr val="FFFFFF"/>
                </a:solidFill>
              </a:rPr>
              <a:t>145</a:t>
            </a:r>
          </a:p>
        </p:txBody>
      </p:sp>
      <p:graphicFrame>
        <p:nvGraphicFramePr>
          <p:cNvPr id="1031173" name="Group 5"/>
          <p:cNvGraphicFramePr>
            <a:graphicFrameLocks noGrp="1"/>
          </p:cNvGraphicFramePr>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GB"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主题</a:t>
                      </a:r>
                      <a:endPar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需要</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供应</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传授</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证实</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应用</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传播</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序言</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1:1-17</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定罪</a:t>
                      </a:r>
                      <a:endParaRPr kumimoji="0" lang="zh-CN" altLang="en-US"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latin typeface="Arial" charset="0"/>
                          <a:ea typeface="SimSun" charset="0"/>
                          <a:cs typeface="SimSun" charset="0"/>
                        </a:rPr>
                        <a:t>1:18</a:t>
                      </a:r>
                      <a:r>
                        <a:rPr kumimoji="0" lang="en-US" altLang="zh-CN" sz="2000" b="1" i="0" u="none" strike="noStrike" cap="none" normalizeH="0" baseline="0">
                          <a:ln>
                            <a:noFill/>
                          </a:ln>
                          <a:solidFill>
                            <a:schemeClr val="bg1"/>
                          </a:solidFill>
                          <a:effectLst/>
                          <a:latin typeface="Comic Sans MS" charset="0"/>
                          <a:ea typeface="SimSun" charset="0"/>
                          <a:cs typeface="SimSun" charset="0"/>
                        </a:rPr>
                        <a:t>–</a:t>
                      </a:r>
                      <a:br>
                        <a:rPr kumimoji="0" lang="en-US" altLang="zh-CN" sz="2000" b="1" i="0" u="none" strike="noStrike" cap="none" normalizeH="0" baseline="0">
                          <a:ln>
                            <a:noFill/>
                          </a:ln>
                          <a:solidFill>
                            <a:schemeClr val="bg1"/>
                          </a:solidFill>
                          <a:effectLst/>
                          <a:latin typeface="Arial" charset="0"/>
                          <a:ea typeface="SimSun" charset="0"/>
                          <a:cs typeface="SimSun" charset="0"/>
                        </a:rPr>
                      </a:br>
                      <a:r>
                        <a:rPr kumimoji="0" lang="en-US" altLang="zh-CN" sz="2000" b="1" i="0" u="none" strike="noStrike" cap="none" normalizeH="0" baseline="0">
                          <a:ln>
                            <a:noFill/>
                          </a:ln>
                          <a:solidFill>
                            <a:schemeClr val="bg1"/>
                          </a:solidFill>
                          <a:effectLst/>
                          <a:latin typeface="Arial" charset="0"/>
                          <a:ea typeface="SimSun" charset="0"/>
                          <a:cs typeface="SimSun" charset="0"/>
                        </a:rPr>
                        <a:t>3:20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称义</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3:21</a:t>
                      </a: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Comic Sans MS" charset="0"/>
                          <a:ea typeface="SimSun" charset="0"/>
                          <a:cs typeface="SimSun" charset="0"/>
                        </a:rPr>
                        <a:t>–</a:t>
                      </a:r>
                      <a:b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br>
                      <a:r>
                        <a:rPr kumimoji="0" lang="en-US" altLang="zh-CN"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5:21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成圣</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6</a:t>
                      </a: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Comic Sans MS" charset="0"/>
                          <a:ea typeface="SimSun" charset="0"/>
                          <a:cs typeface="SimSun" charset="0"/>
                        </a:rPr>
                        <a:t>–</a:t>
                      </a: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拣选</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9</a:t>
                      </a: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Comic Sans MS" charset="0"/>
                          <a:ea typeface="SimSun" charset="0"/>
                          <a:cs typeface="SimSun" charset="0"/>
                        </a:rPr>
                        <a:t>–</a:t>
                      </a: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更新</a:t>
                      </a: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12:1</a:t>
                      </a: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Comic Sans MS" charset="0"/>
                          <a:ea typeface="SimSun" charset="0"/>
                          <a:cs typeface="SimSun" charset="0"/>
                        </a:rPr>
                        <a:t>–</a:t>
                      </a:r>
                      <a:b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b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15:13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宣教</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15:14</a:t>
                      </a: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Comic Sans MS" charset="0"/>
                          <a:ea typeface="SimSun" charset="0"/>
                          <a:cs typeface="SimSun" charset="0"/>
                        </a:rPr>
                        <a:t>–</a:t>
                      </a:r>
                      <a:b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br>
                      <a:r>
                        <a:rPr kumimoji="0" lang="en-US" altLang="zh-CN"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16:27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开始</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altLang="zh-CN" sz="2000" b="1" i="0" u="none" strike="noStrike" cap="none" normalizeH="0" baseline="0">
                        <a:ln>
                          <a:noFill/>
                        </a:ln>
                        <a:solidFill>
                          <a:schemeClr val="bg1"/>
                        </a:solidFill>
                        <a:effectLst/>
                        <a:latin typeface="Arial" charset="0"/>
                        <a:ea typeface="SimSun" charset="0"/>
                        <a:cs typeface="SimSun" charset="0"/>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犯罪</a:t>
                      </a:r>
                    </a:p>
                    <a:p>
                      <a:pPr marL="0" marR="0" lvl="0" indent="0" algn="ctr" defTabSz="914400" rtl="0" eaLnBrk="0" fontAlgn="base" latinLnBrk="0" hangingPunct="0">
                        <a:lnSpc>
                          <a:spcPct val="100000"/>
                        </a:lnSpc>
                        <a:spcBef>
                          <a:spcPct val="20000"/>
                        </a:spcBef>
                        <a:spcAft>
                          <a:spcPct val="0"/>
                        </a:spcAft>
                        <a:buClrTx/>
                        <a:buSzTx/>
                        <a:buFontTx/>
                        <a:buNone/>
                        <a:tabLst/>
                      </a:pPr>
                      <a:endParaRPr kumimoji="0" lang="zh-CN" altLang="en-US" sz="2000" b="1" i="0" u="none" strike="noStrike" cap="none" normalizeH="0" baseline="0">
                        <a:ln>
                          <a:noFill/>
                        </a:ln>
                        <a:solidFill>
                          <a:schemeClr val="bg1"/>
                        </a:solidFill>
                        <a:effectLst/>
                        <a:latin typeface="Arial" charset="0"/>
                        <a:ea typeface="SimSun" charset="0"/>
                        <a:cs typeface="SimSun"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000000"/>
                            </a:outerShdw>
                          </a:effectLst>
                          <a:latin typeface="Arial" charset="0"/>
                          <a:ea typeface="SimSun" charset="0"/>
                          <a:cs typeface="SimSun" charset="0"/>
                        </a:rPr>
                        <a:t>救恩</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chemeClr val="accent2"/>
                        </a:gs>
                        <a:gs pos="100000">
                          <a:srgbClr val="181847"/>
                        </a:gs>
                      </a:gsLst>
                      <a:path path="shape">
                        <a:fillToRect l="50000" t="50000" r="50000" b="50000"/>
                      </a:path>
                    </a:gra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分别为圣</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主权</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服事</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a:ln>
                            <a:noFill/>
                          </a:ln>
                          <a:solidFill>
                            <a:schemeClr val="bg1"/>
                          </a:solidFill>
                          <a:effectLst>
                            <a:outerShdw blurRad="38100" dist="38100" dir="2700000" algn="tl">
                              <a:srgbClr val="808080"/>
                            </a:outerShdw>
                          </a:effectLst>
                          <a:latin typeface="Arial" charset="0"/>
                          <a:ea typeface="SimSun" charset="0"/>
                          <a:cs typeface="SimSun" charset="0"/>
                        </a:rPr>
                        <a:t>差遣</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065932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glow rad="228600">
                    <a:schemeClr val="tx1"/>
                  </a:glow>
                </a:effectLst>
              </a:rPr>
              <a:t>Self Esteem</a:t>
            </a:r>
          </a:p>
        </p:txBody>
      </p:sp>
      <p:pic>
        <p:nvPicPr>
          <p:cNvPr id="3" name="Picture 2"/>
          <p:cNvPicPr>
            <a:picLocks noChangeAspect="1"/>
          </p:cNvPicPr>
          <p:nvPr/>
        </p:nvPicPr>
        <p:blipFill>
          <a:blip r:embed="rId2"/>
          <a:stretch>
            <a:fillRect/>
          </a:stretch>
        </p:blipFill>
        <p:spPr>
          <a:xfrm>
            <a:off x="-34925" y="44450"/>
            <a:ext cx="9144000" cy="5161935"/>
          </a:xfrm>
          <a:prstGeom prst="rect">
            <a:avLst/>
          </a:prstGeom>
        </p:spPr>
      </p:pic>
      <p:sp>
        <p:nvSpPr>
          <p:cNvPr id="4" name="TextBox 3"/>
          <p:cNvSpPr txBox="1"/>
          <p:nvPr/>
        </p:nvSpPr>
        <p:spPr>
          <a:xfrm>
            <a:off x="3448050" y="5453390"/>
            <a:ext cx="2733441" cy="1107996"/>
          </a:xfrm>
          <a:prstGeom prst="rect">
            <a:avLst/>
          </a:prstGeom>
          <a:noFill/>
        </p:spPr>
        <p:txBody>
          <a:bodyPr wrap="none" rtlCol="0">
            <a:spAutoFit/>
          </a:bodyPr>
          <a:lstStyle/>
          <a:p>
            <a:pPr defTabSz="457200"/>
            <a:r>
              <a:rPr lang="zh-CN" altLang="en-US" sz="6600" b="1" dirty="0">
                <a:solidFill>
                  <a:srgbClr val="FFFFFF"/>
                </a:solidFill>
                <a:latin typeface="Times New Roman"/>
              </a:rPr>
              <a:t>自尊心</a:t>
            </a:r>
            <a:endParaRPr lang="en-GB" sz="6600" b="1" dirty="0">
              <a:solidFill>
                <a:srgbClr val="FFFFFF"/>
              </a:solidFill>
              <a:latin typeface="Times New Roman"/>
            </a:endParaRPr>
          </a:p>
        </p:txBody>
      </p:sp>
      <p:sp>
        <p:nvSpPr>
          <p:cNvPr id="5" name="任意形状 4">
            <a:extLst>
              <a:ext uri="{FF2B5EF4-FFF2-40B4-BE49-F238E27FC236}">
                <a16:creationId xmlns:a16="http://schemas.microsoft.com/office/drawing/2014/main" id="{41E1ABB1-D7CC-18AC-EC20-7FE2F5610486}"/>
              </a:ext>
            </a:extLst>
          </p:cNvPr>
          <p:cNvSpPr/>
          <p:nvPr/>
        </p:nvSpPr>
        <p:spPr bwMode="auto">
          <a:xfrm>
            <a:off x="2340864" y="155448"/>
            <a:ext cx="6053328" cy="3008376"/>
          </a:xfrm>
          <a:custGeom>
            <a:avLst/>
            <a:gdLst>
              <a:gd name="connsiteX0" fmla="*/ 1984248 w 6053328"/>
              <a:gd name="connsiteY0" fmla="*/ 0 h 3008376"/>
              <a:gd name="connsiteX1" fmla="*/ 0 w 6053328"/>
              <a:gd name="connsiteY1" fmla="*/ 749808 h 3008376"/>
              <a:gd name="connsiteX2" fmla="*/ 1490472 w 6053328"/>
              <a:gd name="connsiteY2" fmla="*/ 2596896 h 3008376"/>
              <a:gd name="connsiteX3" fmla="*/ 6053328 w 6053328"/>
              <a:gd name="connsiteY3" fmla="*/ 3008376 h 3008376"/>
              <a:gd name="connsiteX4" fmla="*/ 5961888 w 6053328"/>
              <a:gd name="connsiteY4" fmla="*/ 1728216 h 3008376"/>
              <a:gd name="connsiteX5" fmla="*/ 1984248 w 6053328"/>
              <a:gd name="connsiteY5" fmla="*/ 0 h 300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3328" h="3008376">
                <a:moveTo>
                  <a:pt x="1984248" y="0"/>
                </a:moveTo>
                <a:lnTo>
                  <a:pt x="0" y="749808"/>
                </a:lnTo>
                <a:lnTo>
                  <a:pt x="1490472" y="2596896"/>
                </a:lnTo>
                <a:lnTo>
                  <a:pt x="6053328" y="3008376"/>
                </a:lnTo>
                <a:lnTo>
                  <a:pt x="5961888" y="1728216"/>
                </a:lnTo>
                <a:lnTo>
                  <a:pt x="1984248" y="0"/>
                </a:lnTo>
                <a:close/>
              </a:path>
            </a:pathLst>
          </a:custGeom>
          <a:solidFill>
            <a:srgbClr val="F7F7F7"/>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dirty="0">
              <a:ln>
                <a:noFill/>
              </a:ln>
              <a:solidFill>
                <a:schemeClr val="tx1"/>
              </a:solidFill>
              <a:effectLst/>
              <a:latin typeface="Comic Sans MS" pitchFamily="-112" charset="0"/>
            </a:endParaRPr>
          </a:p>
        </p:txBody>
      </p:sp>
      <p:sp>
        <p:nvSpPr>
          <p:cNvPr id="6" name="文本框 5">
            <a:extLst>
              <a:ext uri="{FF2B5EF4-FFF2-40B4-BE49-F238E27FC236}">
                <a16:creationId xmlns:a16="http://schemas.microsoft.com/office/drawing/2014/main" id="{631432CD-91DC-7259-60FF-CE57B0022D33}"/>
              </a:ext>
            </a:extLst>
          </p:cNvPr>
          <p:cNvSpPr txBox="1"/>
          <p:nvPr/>
        </p:nvSpPr>
        <p:spPr>
          <a:xfrm rot="501922">
            <a:off x="3582422" y="1084775"/>
            <a:ext cx="3570208" cy="1446550"/>
          </a:xfrm>
          <a:prstGeom prst="rect">
            <a:avLst/>
          </a:prstGeom>
          <a:noFill/>
        </p:spPr>
        <p:txBody>
          <a:bodyPr wrap="none" rtlCol="0">
            <a:spAutoFit/>
          </a:bodyPr>
          <a:lstStyle/>
          <a:p>
            <a:r>
              <a:rPr kumimoji="1" lang="zh-CN" altLang="en-US" sz="8800" dirty="0"/>
              <a:t>自尊心</a:t>
            </a:r>
          </a:p>
        </p:txBody>
      </p:sp>
    </p:spTree>
    <p:extLst>
      <p:ext uri="{BB962C8B-B14F-4D97-AF65-F5344CB8AC3E}">
        <p14:creationId xmlns:p14="http://schemas.microsoft.com/office/powerpoint/2010/main" val="1815364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1"/>
            <a:ext cx="9154322" cy="6231467"/>
            <a:chOff x="0" y="-1"/>
            <a:chExt cx="9154322" cy="6231467"/>
          </a:xfrm>
        </p:grpSpPr>
        <p:pic>
          <p:nvPicPr>
            <p:cNvPr id="3" name="Picture 2"/>
            <p:cNvPicPr>
              <a:picLocks noChangeAspect="1"/>
            </p:cNvPicPr>
            <p:nvPr/>
          </p:nvPicPr>
          <p:blipFill>
            <a:blip r:embed="rId3"/>
            <a:stretch>
              <a:fillRect/>
            </a:stretch>
          </p:blipFill>
          <p:spPr>
            <a:xfrm>
              <a:off x="0" y="-1"/>
              <a:ext cx="9154322" cy="6231467"/>
            </a:xfrm>
            <a:prstGeom prst="rect">
              <a:avLst/>
            </a:prstGeom>
          </p:spPr>
        </p:pic>
        <p:sp>
          <p:nvSpPr>
            <p:cNvPr id="12" name="Rectangle 11"/>
            <p:cNvSpPr/>
            <p:nvPr/>
          </p:nvSpPr>
          <p:spPr bwMode="auto">
            <a:xfrm>
              <a:off x="5314949" y="1049867"/>
              <a:ext cx="3829051" cy="54186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 name="TextBox 12"/>
            <p:cNvSpPr txBox="1"/>
            <p:nvPr/>
          </p:nvSpPr>
          <p:spPr>
            <a:xfrm>
              <a:off x="1458122" y="5577480"/>
              <a:ext cx="3848101" cy="461665"/>
            </a:xfrm>
            <a:prstGeom prst="rect">
              <a:avLst/>
            </a:prstGeom>
            <a:solidFill>
              <a:srgbClr val="002BB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14" name="TextBox 13"/>
            <p:cNvSpPr txBox="1"/>
            <p:nvPr/>
          </p:nvSpPr>
          <p:spPr>
            <a:xfrm>
              <a:off x="2096062" y="4972542"/>
              <a:ext cx="3848101" cy="461665"/>
            </a:xfrm>
            <a:prstGeom prst="rect">
              <a:avLst/>
            </a:prstGeom>
            <a:solidFill>
              <a:srgbClr val="0441F7"/>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15" name="TextBox 14"/>
            <p:cNvSpPr txBox="1"/>
            <p:nvPr/>
          </p:nvSpPr>
          <p:spPr>
            <a:xfrm>
              <a:off x="2691774" y="4317640"/>
              <a:ext cx="4052490" cy="461665"/>
            </a:xfrm>
            <a:prstGeom prst="rect">
              <a:avLst/>
            </a:prstGeom>
            <a:solidFill>
              <a:srgbClr val="005AD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16" name="TextBox 15"/>
            <p:cNvSpPr txBox="1"/>
            <p:nvPr/>
          </p:nvSpPr>
          <p:spPr>
            <a:xfrm>
              <a:off x="3228878" y="3669940"/>
              <a:ext cx="4210052" cy="461665"/>
            </a:xfrm>
            <a:prstGeom prst="rect">
              <a:avLst/>
            </a:prstGeom>
            <a:solidFill>
              <a:srgbClr val="0175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17" name="TextBox 16"/>
            <p:cNvSpPr txBox="1"/>
            <p:nvPr/>
          </p:nvSpPr>
          <p:spPr>
            <a:xfrm>
              <a:off x="3925144" y="3040396"/>
              <a:ext cx="4038602" cy="461665"/>
            </a:xfrm>
            <a:prstGeom prst="rect">
              <a:avLst/>
            </a:prstGeom>
            <a:solidFill>
              <a:srgbClr val="008E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18" name="TextBox 17"/>
            <p:cNvSpPr txBox="1"/>
            <p:nvPr/>
          </p:nvSpPr>
          <p:spPr>
            <a:xfrm>
              <a:off x="4558957" y="2431690"/>
              <a:ext cx="3848101" cy="461665"/>
            </a:xfrm>
            <a:prstGeom prst="rect">
              <a:avLst/>
            </a:prstGeom>
            <a:solidFill>
              <a:srgbClr val="00A4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19" name="TextBox 18"/>
            <p:cNvSpPr txBox="1"/>
            <p:nvPr/>
          </p:nvSpPr>
          <p:spPr>
            <a:xfrm>
              <a:off x="5163113" y="1783990"/>
              <a:ext cx="3448052" cy="461665"/>
            </a:xfrm>
            <a:prstGeom prst="rect">
              <a:avLst/>
            </a:prstGeom>
            <a:solidFill>
              <a:srgbClr val="04B3F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grpSp>
      <p:sp>
        <p:nvSpPr>
          <p:cNvPr id="2" name="Title 1"/>
          <p:cNvSpPr>
            <a:spLocks noGrp="1"/>
          </p:cNvSpPr>
          <p:nvPr>
            <p:ph type="title"/>
          </p:nvPr>
        </p:nvSpPr>
        <p:spPr>
          <a:xfrm>
            <a:off x="38100" y="44450"/>
            <a:ext cx="4122787" cy="2367518"/>
          </a:xfrm>
        </p:spPr>
        <p:txBody>
          <a:bodyPr/>
          <a:lstStyle/>
          <a:p>
            <a:r>
              <a:rPr lang="zh-CN" altLang="en-US" b="1" dirty="0">
                <a:solidFill>
                  <a:schemeClr val="tx1"/>
                </a:solidFill>
                <a:effectLst/>
              </a:rPr>
              <a:t>自尊阶梯</a:t>
            </a:r>
            <a:endParaRPr lang="en-US" b="1" dirty="0">
              <a:solidFill>
                <a:schemeClr val="tx1"/>
              </a:solidFill>
              <a:effectLst/>
            </a:endParaRPr>
          </a:p>
        </p:txBody>
      </p:sp>
      <p:sp>
        <p:nvSpPr>
          <p:cNvPr id="4" name="TextBox 3"/>
          <p:cNvSpPr txBox="1"/>
          <p:nvPr/>
        </p:nvSpPr>
        <p:spPr>
          <a:xfrm>
            <a:off x="1504152" y="5576088"/>
            <a:ext cx="724059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Arial"/>
                <a:ea typeface="+mn-ea"/>
                <a:cs typeface="Arial"/>
              </a:rPr>
              <a:t>我不去做</a:t>
            </a: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5" name="TextBox 4"/>
          <p:cNvSpPr txBox="1"/>
          <p:nvPr/>
        </p:nvSpPr>
        <p:spPr>
          <a:xfrm>
            <a:off x="2057396" y="4913659"/>
            <a:ext cx="66500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Arial"/>
                <a:ea typeface="+mn-ea"/>
                <a:cs typeface="Arial"/>
              </a:rPr>
              <a:t>我做不到</a:t>
            </a:r>
            <a:endParaRPr kumimoji="0" lang="en-US" altLang="zh-CN"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6" name="TextBox 5"/>
          <p:cNvSpPr txBox="1"/>
          <p:nvPr/>
        </p:nvSpPr>
        <p:spPr>
          <a:xfrm>
            <a:off x="2690414" y="4277878"/>
            <a:ext cx="605433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Arial"/>
                <a:ea typeface="+mn-ea"/>
                <a:cs typeface="Arial"/>
              </a:rPr>
              <a:t>我想去做</a:t>
            </a: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7" name="TextBox 6"/>
          <p:cNvSpPr txBox="1"/>
          <p:nvPr/>
        </p:nvSpPr>
        <p:spPr>
          <a:xfrm>
            <a:off x="3313427" y="3652419"/>
            <a:ext cx="53940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Arial"/>
                <a:ea typeface="+mn-ea"/>
                <a:cs typeface="Arial"/>
              </a:rPr>
              <a:t>我该怎么做？</a:t>
            </a: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8" name="TextBox 7"/>
          <p:cNvSpPr txBox="1"/>
          <p:nvPr/>
        </p:nvSpPr>
        <p:spPr>
          <a:xfrm>
            <a:off x="3902498" y="3048873"/>
            <a:ext cx="480494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Arial"/>
                <a:ea typeface="+mn-ea"/>
                <a:cs typeface="Arial"/>
              </a:rPr>
              <a:t>我会尝试去做</a:t>
            </a: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9" name="TextBox 8"/>
          <p:cNvSpPr txBox="1"/>
          <p:nvPr/>
        </p:nvSpPr>
        <p:spPr>
          <a:xfrm>
            <a:off x="4536312" y="2401254"/>
            <a:ext cx="417112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Arial"/>
                <a:ea typeface="+mn-ea"/>
                <a:cs typeface="Arial"/>
              </a:rPr>
              <a:t>我能做到</a:t>
            </a: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10" name="TextBox 9"/>
          <p:cNvSpPr txBox="1"/>
          <p:nvPr/>
        </p:nvSpPr>
        <p:spPr>
          <a:xfrm>
            <a:off x="5138458" y="1758496"/>
            <a:ext cx="362384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FFFFFF"/>
                </a:solidFill>
                <a:effectLst/>
                <a:uLnTx/>
                <a:uFillTx/>
                <a:latin typeface="Arial"/>
                <a:ea typeface="+mn-ea"/>
                <a:cs typeface="Arial"/>
              </a:rPr>
              <a:t>我会去做</a:t>
            </a:r>
            <a:endParaRPr kumimoji="0" lang="en-GB" sz="2400" b="0" i="0" u="none" strike="noStrike" kern="1200" cap="none" spc="0" normalizeH="0" baseline="0" noProof="0" dirty="0">
              <a:ln>
                <a:noFill/>
              </a:ln>
              <a:solidFill>
                <a:srgbClr val="FFFFFF"/>
              </a:solidFill>
              <a:effectLst/>
              <a:uLnTx/>
              <a:uFillTx/>
              <a:latin typeface="Arial"/>
              <a:ea typeface="+mn-ea"/>
              <a:cs typeface="Arial"/>
            </a:endParaRPr>
          </a:p>
        </p:txBody>
      </p:sp>
      <p:sp>
        <p:nvSpPr>
          <p:cNvPr id="11" name="TextBox 10"/>
          <p:cNvSpPr txBox="1"/>
          <p:nvPr/>
        </p:nvSpPr>
        <p:spPr>
          <a:xfrm>
            <a:off x="5325927" y="945402"/>
            <a:ext cx="382905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Arial"/>
                <a:ea typeface="+mn-ea"/>
                <a:cs typeface="Arial"/>
              </a:rPr>
              <a:t>是的，我做到了</a:t>
            </a:r>
            <a:endParaRPr kumimoji="0" lang="en-GB" sz="3600" b="1" i="0" u="none" strike="noStrike" kern="1200" cap="none" spc="0" normalizeH="0" baseline="0" noProof="0" dirty="0">
              <a:ln>
                <a:noFill/>
              </a:ln>
              <a:solidFill>
                <a:srgbClr val="000000"/>
              </a:solidFill>
              <a:effectLst/>
              <a:uLnTx/>
              <a:uFillTx/>
              <a:latin typeface="Arial"/>
              <a:ea typeface="+mn-ea"/>
              <a:cs typeface="Arial"/>
            </a:endParaRPr>
          </a:p>
        </p:txBody>
      </p:sp>
    </p:spTree>
    <p:extLst>
      <p:ext uri="{BB962C8B-B14F-4D97-AF65-F5344CB8AC3E}">
        <p14:creationId xmlns:p14="http://schemas.microsoft.com/office/powerpoint/2010/main" val="312831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effectLst>
                  <a:glow rad="228600">
                    <a:schemeClr val="tx1"/>
                  </a:glow>
                </a:effectLst>
              </a:rPr>
              <a:t>自尊心</a:t>
            </a:r>
            <a:endParaRPr lang="en-US" b="1" dirty="0">
              <a:effectLst>
                <a:glow rad="228600">
                  <a:schemeClr val="tx1"/>
                </a:glow>
              </a:effectLst>
            </a:endParaRPr>
          </a:p>
        </p:txBody>
      </p:sp>
      <p:pic>
        <p:nvPicPr>
          <p:cNvPr id="3" name="Picture 2"/>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37771739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b="1" dirty="0">
                <a:effectLst>
                  <a:glow rad="228600">
                    <a:schemeClr val="tx1"/>
                  </a:glow>
                </a:effectLst>
              </a:rPr>
              <a:t>自尊心</a:t>
            </a:r>
            <a:endParaRPr lang="en-US" b="1" dirty="0">
              <a:effectLst>
                <a:glow rad="228600">
                  <a:schemeClr val="tx1"/>
                </a:glow>
              </a:effectLs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87450"/>
            <a:ext cx="9144000" cy="5132070"/>
          </a:xfrm>
          <a:prstGeom prst="rect">
            <a:avLst/>
          </a:prstGeom>
        </p:spPr>
      </p:pic>
    </p:spTree>
    <p:extLst>
      <p:ext uri="{BB962C8B-B14F-4D97-AF65-F5344CB8AC3E}">
        <p14:creationId xmlns:p14="http://schemas.microsoft.com/office/powerpoint/2010/main" val="3241154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5665"/>
          </a:xfrm>
          <a:prstGeom prst="rect">
            <a:avLst/>
          </a:prstGeom>
        </p:spPr>
      </p:pic>
      <p:sp>
        <p:nvSpPr>
          <p:cNvPr id="2" name="Title 1"/>
          <p:cNvSpPr>
            <a:spLocks noGrp="1"/>
          </p:cNvSpPr>
          <p:nvPr>
            <p:ph type="title"/>
          </p:nvPr>
        </p:nvSpPr>
        <p:spPr/>
        <p:txBody>
          <a:bodyPr/>
          <a:lstStyle/>
          <a:p>
            <a:r>
              <a:rPr lang="zh-CN" altLang="en-US" b="1" dirty="0">
                <a:effectLst>
                  <a:glow rad="228600">
                    <a:schemeClr val="tx1"/>
                  </a:glow>
                </a:effectLst>
              </a:rPr>
              <a:t>高自尊心</a:t>
            </a:r>
            <a:endParaRPr lang="en-US" b="1" dirty="0">
              <a:effectLst>
                <a:glow rad="228600">
                  <a:schemeClr val="tx1"/>
                </a:glow>
              </a:effectLst>
            </a:endParaRPr>
          </a:p>
        </p:txBody>
      </p:sp>
    </p:spTree>
    <p:extLst>
      <p:ext uri="{BB962C8B-B14F-4D97-AF65-F5344CB8AC3E}">
        <p14:creationId xmlns:p14="http://schemas.microsoft.com/office/powerpoint/2010/main" val="1913429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zh-CN" altLang="en-US" b="1" dirty="0">
                <a:effectLst>
                  <a:glow rad="228600">
                    <a:schemeClr val="tx1"/>
                  </a:glow>
                </a:effectLst>
              </a:rPr>
              <a:t>低自尊心</a:t>
            </a:r>
            <a:endParaRPr lang="en-US" b="1" dirty="0">
              <a:effectLst>
                <a:glow rad="228600">
                  <a:schemeClr val="tx1"/>
                </a:glow>
              </a:effectLst>
            </a:endParaRPr>
          </a:p>
        </p:txBody>
      </p:sp>
    </p:spTree>
    <p:extLst>
      <p:ext uri="{BB962C8B-B14F-4D97-AF65-F5344CB8AC3E}">
        <p14:creationId xmlns:p14="http://schemas.microsoft.com/office/powerpoint/2010/main" val="3515082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3774" cy="6858000"/>
          </a:xfrm>
          <a:prstGeom prst="rect">
            <a:avLst/>
          </a:prstGeom>
        </p:spPr>
      </p:pic>
      <p:sp>
        <p:nvSpPr>
          <p:cNvPr id="2" name="Title 1"/>
          <p:cNvSpPr>
            <a:spLocks noGrp="1"/>
          </p:cNvSpPr>
          <p:nvPr>
            <p:ph type="title"/>
          </p:nvPr>
        </p:nvSpPr>
        <p:spPr/>
        <p:txBody>
          <a:bodyPr/>
          <a:lstStyle/>
          <a:p>
            <a:r>
              <a:rPr lang="en-US" b="1" dirty="0">
                <a:effectLst>
                  <a:glow rad="228600">
                    <a:schemeClr val="tx1"/>
                  </a:glow>
                </a:effectLst>
              </a:rPr>
              <a:t>“</a:t>
            </a:r>
            <a:r>
              <a:rPr lang="zh-CN" altLang="en-US" b="1" dirty="0">
                <a:effectLst>
                  <a:glow rad="228600">
                    <a:schemeClr val="tx1"/>
                  </a:glow>
                </a:effectLst>
              </a:rPr>
              <a:t>大家都收到奖品</a:t>
            </a:r>
            <a:r>
              <a:rPr lang="en-US" b="1" dirty="0">
                <a:effectLst>
                  <a:glow rad="228600">
                    <a:schemeClr val="tx1"/>
                  </a:glow>
                </a:effectLst>
              </a:rPr>
              <a:t>.”</a:t>
            </a:r>
          </a:p>
        </p:txBody>
      </p:sp>
    </p:spTree>
    <p:extLst>
      <p:ext uri="{BB962C8B-B14F-4D97-AF65-F5344CB8AC3E}">
        <p14:creationId xmlns:p14="http://schemas.microsoft.com/office/powerpoint/2010/main" val="29013903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1678980"/>
          </a:xfrm>
        </p:spPr>
        <p:txBody>
          <a:bodyPr anchor="ctr"/>
          <a:lstStyle/>
          <a:p>
            <a:r>
              <a:rPr lang="zh-CHT" altLang="en-US" sz="6600" b="1" dirty="0">
                <a:effectLst>
                  <a:glow rad="228600">
                    <a:schemeClr val="tx1"/>
                  </a:glow>
                </a:effectLst>
              </a:rPr>
              <a:t>相信你自己</a:t>
            </a:r>
          </a:p>
        </p:txBody>
      </p:sp>
      <p:sp>
        <p:nvSpPr>
          <p:cNvPr id="3" name="Rectangle 2"/>
          <p:cNvSpPr/>
          <p:nvPr/>
        </p:nvSpPr>
        <p:spPr>
          <a:xfrm>
            <a:off x="3440921" y="3244334"/>
            <a:ext cx="2262158" cy="369332"/>
          </a:xfrm>
          <a:prstGeom prst="rect">
            <a:avLst/>
          </a:prstGeom>
        </p:spPr>
        <p:txBody>
          <a:bodyPr wrap="none">
            <a:spAutoFit/>
          </a:bodyPr>
          <a:lstStyle/>
          <a:p>
            <a:pPr defTabSz="457200"/>
            <a:r>
              <a:rPr lang="zh-TW" altLang="en-US">
                <a:solidFill>
                  <a:srgbClr val="000000"/>
                </a:solidFill>
                <a:latin typeface="Times New Roman"/>
              </a:rPr>
              <a:t>我们在基督里的身份</a:t>
            </a:r>
            <a:endParaRPr lang="en-US">
              <a:solidFill>
                <a:srgbClr val="000000"/>
              </a:solidFill>
              <a:latin typeface="Times New Roman"/>
            </a:endParaRPr>
          </a:p>
        </p:txBody>
      </p:sp>
      <p:pic>
        <p:nvPicPr>
          <p:cNvPr id="5" name="Picture 4"/>
          <p:cNvPicPr>
            <a:picLocks noChangeAspect="1"/>
          </p:cNvPicPr>
          <p:nvPr/>
        </p:nvPicPr>
        <p:blipFill>
          <a:blip r:embed="rId2"/>
          <a:stretch>
            <a:fillRect/>
          </a:stretch>
        </p:blipFill>
        <p:spPr>
          <a:xfrm>
            <a:off x="-34925" y="1723430"/>
            <a:ext cx="9144000" cy="5134570"/>
          </a:xfrm>
          <a:prstGeom prst="rect">
            <a:avLst/>
          </a:prstGeom>
        </p:spPr>
      </p:pic>
    </p:spTree>
    <p:extLst>
      <p:ext uri="{BB962C8B-B14F-4D97-AF65-F5344CB8AC3E}">
        <p14:creationId xmlns:p14="http://schemas.microsoft.com/office/powerpoint/2010/main" val="8697042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40921" y="3244334"/>
            <a:ext cx="2262158" cy="369332"/>
          </a:xfrm>
          <a:prstGeom prst="rect">
            <a:avLst/>
          </a:prstGeom>
        </p:spPr>
        <p:txBody>
          <a:bodyPr wrap="none">
            <a:spAutoFit/>
          </a:bodyPr>
          <a:lstStyle/>
          <a:p>
            <a:pPr defTabSz="457200"/>
            <a:r>
              <a:rPr lang="zh-TW" altLang="en-US">
                <a:solidFill>
                  <a:srgbClr val="000000"/>
                </a:solidFill>
                <a:latin typeface="Times New Roman"/>
              </a:rPr>
              <a:t>我们在基督里的身份</a:t>
            </a:r>
            <a:endParaRPr lang="en-US">
              <a:solidFill>
                <a:srgbClr val="000000"/>
              </a:solidFill>
              <a:latin typeface="Times New Roman"/>
            </a:endParaRPr>
          </a:p>
        </p:txBody>
      </p:sp>
      <p:grpSp>
        <p:nvGrpSpPr>
          <p:cNvPr id="8" name="Group 7"/>
          <p:cNvGrpSpPr/>
          <p:nvPr/>
        </p:nvGrpSpPr>
        <p:grpSpPr>
          <a:xfrm>
            <a:off x="1032925" y="-33867"/>
            <a:ext cx="6891867" cy="6891867"/>
            <a:chOff x="1032925" y="-33867"/>
            <a:chExt cx="6891867" cy="6891867"/>
          </a:xfrm>
        </p:grpSpPr>
        <p:pic>
          <p:nvPicPr>
            <p:cNvPr id="6" name="Picture 5"/>
            <p:cNvPicPr>
              <a:picLocks noChangeAspect="1"/>
            </p:cNvPicPr>
            <p:nvPr/>
          </p:nvPicPr>
          <p:blipFill>
            <a:blip r:embed="rId3"/>
            <a:stretch>
              <a:fillRect/>
            </a:stretch>
          </p:blipFill>
          <p:spPr>
            <a:xfrm>
              <a:off x="1032925" y="-33867"/>
              <a:ext cx="6891867" cy="6891867"/>
            </a:xfrm>
            <a:prstGeom prst="rect">
              <a:avLst/>
            </a:prstGeom>
          </p:spPr>
        </p:pic>
        <p:sp>
          <p:nvSpPr>
            <p:cNvPr id="7" name="Oval 6"/>
            <p:cNvSpPr/>
            <p:nvPr/>
          </p:nvSpPr>
          <p:spPr bwMode="auto">
            <a:xfrm>
              <a:off x="2709333" y="301033"/>
              <a:ext cx="4148667" cy="2252134"/>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fontAlgn="base" hangingPunct="0">
                <a:spcBef>
                  <a:spcPct val="0"/>
                </a:spcBef>
                <a:spcAft>
                  <a:spcPct val="0"/>
                </a:spcAft>
              </a:pPr>
              <a:endParaRPr lang="en-US" sz="2400">
                <a:solidFill>
                  <a:srgbClr val="000000"/>
                </a:solidFill>
                <a:latin typeface="Comic Sans MS" pitchFamily="-112" charset="0"/>
              </a:endParaRPr>
            </a:p>
          </p:txBody>
        </p:sp>
      </p:grpSp>
      <p:sp>
        <p:nvSpPr>
          <p:cNvPr id="2" name="Title 1"/>
          <p:cNvSpPr>
            <a:spLocks noGrp="1"/>
          </p:cNvSpPr>
          <p:nvPr>
            <p:ph type="title"/>
          </p:nvPr>
        </p:nvSpPr>
        <p:spPr>
          <a:xfrm>
            <a:off x="2133595" y="588894"/>
            <a:ext cx="5317067" cy="1678980"/>
          </a:xfrm>
        </p:spPr>
        <p:txBody>
          <a:bodyPr anchor="ctr"/>
          <a:lstStyle/>
          <a:p>
            <a:r>
              <a:rPr lang="zh-CHT" altLang="en-US" sz="6000" b="1" dirty="0">
                <a:solidFill>
                  <a:schemeClr val="tx1"/>
                </a:solidFill>
                <a:effectLst/>
              </a:rPr>
              <a:t>相信你自己</a:t>
            </a:r>
            <a:endParaRPr lang="en-US" sz="6000" b="1" dirty="0">
              <a:solidFill>
                <a:schemeClr val="tx1"/>
              </a:solidFill>
              <a:effectLst/>
            </a:endParaRPr>
          </a:p>
        </p:txBody>
      </p:sp>
    </p:spTree>
    <p:extLst>
      <p:ext uri="{BB962C8B-B14F-4D97-AF65-F5344CB8AC3E}">
        <p14:creationId xmlns:p14="http://schemas.microsoft.com/office/powerpoint/2010/main" val="16482645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05408"/>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3226"/>
            <a:ext cx="9144000" cy="1038634"/>
          </a:xfrm>
          <a:effectLst>
            <a:outerShdw blurRad="63500" dist="35921" dir="2700000" algn="ctr" rotWithShape="0">
              <a:schemeClr val="tx2">
                <a:alpha val="74998"/>
              </a:schemeClr>
            </a:outerShdw>
          </a:effectLst>
        </p:spPr>
        <p:txBody>
          <a:bodyPr anchor="t"/>
          <a:lstStyle/>
          <a:p>
            <a:pPr>
              <a:defRPr/>
            </a:pPr>
            <a:r>
              <a:rPr lang="zh-CN" altLang="en-US" sz="6600" dirty="0"/>
              <a:t>你在基督里的身份</a:t>
            </a:r>
            <a:endParaRPr lang="en-US" sz="6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4572000" y="2348880"/>
            <a:ext cx="4064000" cy="4064000"/>
          </a:xfrm>
          <a:prstGeom prst="rect">
            <a:avLst/>
          </a:prstGeom>
          <a:ln w="76200" cmpd="sng">
            <a:solidFill>
              <a:schemeClr val="tx1"/>
            </a:solidFill>
          </a:ln>
        </p:spPr>
      </p:pic>
    </p:spTree>
    <p:extLst>
      <p:ext uri="{BB962C8B-B14F-4D97-AF65-F5344CB8AC3E}">
        <p14:creationId xmlns:p14="http://schemas.microsoft.com/office/powerpoint/2010/main" val="2204035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2" descr="J0144305"/>
          <p:cNvSpPr txBox="1">
            <a:spLocks noChangeArrowheads="1"/>
          </p:cNvSpPr>
          <p:nvPr/>
        </p:nvSpPr>
        <p:spPr bwMode="auto">
          <a:xfrm>
            <a:off x="1066800" y="2057400"/>
            <a:ext cx="7848600" cy="3810000"/>
          </a:xfrm>
          <a:prstGeom prst="rect">
            <a:avLst/>
          </a:prstGeom>
          <a:blipFill dpi="0" rotWithShape="0">
            <a:blip r:embed="rId3"/>
            <a:srcRect/>
            <a:stretch>
              <a:fillRect/>
            </a:stretch>
          </a:blipFill>
          <a:ln w="9525">
            <a:noFill/>
            <a:miter lim="800000"/>
            <a:headEnd/>
            <a:tailEnd/>
          </a:ln>
          <a:effectLst>
            <a:prstShdw prst="shdw15">
              <a:srgbClr val="000000">
                <a:alpha val="74997"/>
              </a:srgbClr>
            </a:prstShdw>
          </a:effectLst>
        </p:spPr>
        <p:txBody>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20000"/>
              </a:spcBef>
              <a:spcAft>
                <a:spcPct val="0"/>
              </a:spcAft>
              <a:buClr>
                <a:srgbClr val="0078F0"/>
              </a:buClr>
              <a:buSzPct val="85000"/>
              <a:buFont typeface="Wingdings" charset="0"/>
              <a:buNone/>
              <a:defRPr/>
            </a:pPr>
            <a:r>
              <a:rPr lang="zh-CN" altLang="en-US" b="1">
                <a:solidFill>
                  <a:srgbClr val="FFFFFF"/>
                </a:solidFill>
              </a:rPr>
              <a:t>“</a:t>
            </a:r>
            <a:r>
              <a:rPr lang="ja-JP" altLang="en-US" b="1">
                <a:solidFill>
                  <a:srgbClr val="FFFFFF"/>
                </a:solidFill>
              </a:rPr>
              <a:t>所以，我们既然因信称义，就借着我们的主耶稣基督与神和好</a:t>
            </a:r>
            <a:r>
              <a:rPr lang="zh-CN" altLang="en-US" b="1">
                <a:solidFill>
                  <a:srgbClr val="FFFFFF"/>
                </a:solidFill>
              </a:rPr>
              <a:t>”</a:t>
            </a:r>
          </a:p>
          <a:p>
            <a:pPr algn="ctr" eaLnBrk="1" fontAlgn="base" hangingPunct="1">
              <a:spcBef>
                <a:spcPct val="20000"/>
              </a:spcBef>
              <a:spcAft>
                <a:spcPct val="0"/>
              </a:spcAft>
              <a:buClr>
                <a:srgbClr val="0078F0"/>
              </a:buClr>
              <a:buSzPct val="85000"/>
              <a:buFont typeface="Wingdings" charset="0"/>
              <a:buNone/>
              <a:defRPr/>
            </a:pPr>
            <a:endParaRPr lang="en-US" altLang="zh-CN" sz="3200" b="1">
              <a:solidFill>
                <a:srgbClr val="FFFFFF"/>
              </a:solidFill>
              <a:effectLst>
                <a:outerShdw blurRad="38100" dist="38100" dir="2700000" algn="tl">
                  <a:srgbClr val="000000"/>
                </a:outerShdw>
              </a:effectLst>
              <a:latin typeface="Arial" charset="0"/>
              <a:ea typeface="Arial" charset="0"/>
              <a:cs typeface="Arial" charset="0"/>
            </a:endParaRPr>
          </a:p>
        </p:txBody>
      </p:sp>
      <p:sp>
        <p:nvSpPr>
          <p:cNvPr id="550915" name="WordArt 3"/>
          <p:cNvSpPr>
            <a:spLocks noChangeArrowheads="1" noChangeShapeType="1" noTextEdit="1"/>
          </p:cNvSpPr>
          <p:nvPr/>
        </p:nvSpPr>
        <p:spPr bwMode="auto">
          <a:xfrm>
            <a:off x="1752600" y="762000"/>
            <a:ext cx="5638800" cy="6477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ja-JP" alt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宋体"/>
                <a:ea typeface="宋体"/>
                <a:cs typeface="宋体"/>
              </a:rPr>
              <a:t>金句背诵</a:t>
            </a:r>
            <a:endPar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宋体"/>
              <a:ea typeface="宋体"/>
              <a:cs typeface="宋体"/>
            </a:endParaRPr>
          </a:p>
        </p:txBody>
      </p:sp>
      <p:sp>
        <p:nvSpPr>
          <p:cNvPr id="235524" name="Rectangle 4"/>
          <p:cNvSpPr>
            <a:spLocks noGrp="1" noChangeArrowheads="1"/>
          </p:cNvSpPr>
          <p:nvPr>
            <p:ph type="title"/>
          </p:nvPr>
        </p:nvSpPr>
        <p:spPr>
          <a:xfrm>
            <a:off x="1143000" y="4267200"/>
            <a:ext cx="7772400" cy="1295400"/>
          </a:xfrm>
          <a:effectLst>
            <a:outerShdw blurRad="63500" dist="35921" dir="2700000" algn="ctr" rotWithShape="0">
              <a:srgbClr val="000000">
                <a:alpha val="74997"/>
              </a:srgbClr>
            </a:outerShdw>
          </a:effectLst>
        </p:spPr>
        <p:txBody>
          <a:bodyPr/>
          <a:lstStyle/>
          <a:p>
            <a:pPr algn="ctr" eaLnBrk="1" hangingPunct="1">
              <a:defRPr/>
            </a:pPr>
            <a:r>
              <a:rPr lang="zh-CN" altLang="en-US" b="1">
                <a:ea typeface="ＭＳ Ｐゴシック" pitchFamily="34" charset="-128"/>
              </a:rPr>
              <a:t>罗马书 </a:t>
            </a:r>
            <a:r>
              <a:rPr lang="en-US" altLang="zh-CN" b="1">
                <a:ea typeface="ＭＳ Ｐゴシック" pitchFamily="34" charset="-128"/>
              </a:rPr>
              <a:t>5:1</a:t>
            </a:r>
          </a:p>
        </p:txBody>
      </p:sp>
      <p:sp>
        <p:nvSpPr>
          <p:cNvPr id="550917" name="Text Box 5"/>
          <p:cNvSpPr txBox="1">
            <a:spLocks noChangeArrowheads="1"/>
          </p:cNvSpPr>
          <p:nvPr/>
        </p:nvSpPr>
        <p:spPr bwMode="auto">
          <a:xfrm>
            <a:off x="8382000" y="76200"/>
            <a:ext cx="6413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en-US" altLang="zh-CN" sz="2400" b="1">
                <a:solidFill>
                  <a:srgbClr val="FFFFFF"/>
                </a:solidFill>
                <a:ea typeface="ＭＳ Ｐゴシック" charset="0"/>
                <a:cs typeface="ＭＳ Ｐゴシック" charset="0"/>
              </a:rPr>
              <a:t>153</a:t>
            </a:r>
          </a:p>
        </p:txBody>
      </p:sp>
    </p:spTree>
    <p:extLst>
      <p:ext uri="{BB962C8B-B14F-4D97-AF65-F5344CB8AC3E}">
        <p14:creationId xmlns:p14="http://schemas.microsoft.com/office/powerpoint/2010/main" val="1182802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The Microsoft Sou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6600" dirty="0"/>
              <a:t>你在基督里的身份</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1247796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en-US" sz="4800" b="1" dirty="0">
                <a:effectLst>
                  <a:glow rad="127000">
                    <a:schemeClr val="tx1"/>
                  </a:glow>
                </a:effectLst>
                <a:latin typeface="Arial" charset="0"/>
                <a:ea typeface="ＭＳ Ｐゴシック" charset="0"/>
                <a:cs typeface="ＭＳ Ｐゴシック" charset="0"/>
              </a:rPr>
              <a:t>Your Identity in Christ</a:t>
            </a:r>
          </a:p>
        </p:txBody>
      </p:sp>
      <p:pic>
        <p:nvPicPr>
          <p:cNvPr id="3" name="Picture 2"/>
          <p:cNvPicPr>
            <a:picLocks noChangeAspect="1"/>
          </p:cNvPicPr>
          <p:nvPr/>
        </p:nvPicPr>
        <p:blipFill>
          <a:blip r:embed="rId3"/>
          <a:stretch>
            <a:fillRect/>
          </a:stretch>
        </p:blipFill>
        <p:spPr>
          <a:xfrm>
            <a:off x="0" y="0"/>
            <a:ext cx="6858000" cy="6858000"/>
          </a:xfrm>
          <a:prstGeom prst="rect">
            <a:avLst/>
          </a:prstGeom>
        </p:spPr>
      </p:pic>
      <p:sp>
        <p:nvSpPr>
          <p:cNvPr id="2" name="TextBox 1"/>
          <p:cNvSpPr txBox="1"/>
          <p:nvPr/>
        </p:nvSpPr>
        <p:spPr>
          <a:xfrm rot="21437912">
            <a:off x="71350" y="1337569"/>
            <a:ext cx="3860580" cy="923330"/>
          </a:xfrm>
          <a:prstGeom prst="rect">
            <a:avLst/>
          </a:prstGeom>
          <a:solidFill>
            <a:srgbClr val="231F20"/>
          </a:solidFill>
        </p:spPr>
        <p:txBody>
          <a:bodyPr wrap="square" rtlCol="0">
            <a:spAutoFit/>
          </a:bodyPr>
          <a:lstStyle/>
          <a:p>
            <a:pPr algn="ctr" defTabSz="457200"/>
            <a:r>
              <a:rPr lang="zh-CN" altLang="en-US" sz="5400" dirty="0">
                <a:solidFill>
                  <a:srgbClr val="FFFFFF"/>
                </a:solidFill>
                <a:latin typeface="MS PGothic" panose="020B0600070205080204" pitchFamily="34" charset="-128"/>
                <a:ea typeface="MS PGothic" panose="020B0600070205080204" pitchFamily="34" charset="-128"/>
              </a:rPr>
              <a:t>我是谁？</a:t>
            </a:r>
            <a:endParaRPr lang="en-SG" sz="5400" dirty="0">
              <a:solidFill>
                <a:srgbClr val="FFFFFF"/>
              </a:solidFill>
              <a:latin typeface="MS PGothic" panose="020B0600070205080204" pitchFamily="34" charset="-128"/>
              <a:ea typeface="MS PGothic" panose="020B0600070205080204" pitchFamily="34" charset="-128"/>
            </a:endParaRPr>
          </a:p>
        </p:txBody>
      </p:sp>
      <p:sp>
        <p:nvSpPr>
          <p:cNvPr id="4" name="Rectangle 3"/>
          <p:cNvSpPr/>
          <p:nvPr/>
        </p:nvSpPr>
        <p:spPr>
          <a:xfrm rot="21414452">
            <a:off x="712232" y="2562861"/>
            <a:ext cx="2902687" cy="523220"/>
          </a:xfrm>
          <a:prstGeom prst="rect">
            <a:avLst/>
          </a:prstGeom>
          <a:solidFill>
            <a:srgbClr val="231F20"/>
          </a:solidFill>
        </p:spPr>
        <p:txBody>
          <a:bodyPr wrap="square" rtlCol="0">
            <a:spAutoFit/>
          </a:bodyPr>
          <a:lstStyle/>
          <a:p>
            <a:pPr algn="ctr" defTabSz="457200"/>
            <a:r>
              <a:rPr lang="zh-CN" altLang="en-US" sz="2800" dirty="0">
                <a:solidFill>
                  <a:srgbClr val="FFFFFF"/>
                </a:solidFill>
                <a:latin typeface="MS PGothic" panose="020B0600070205080204" pitchFamily="34" charset="-128"/>
                <a:ea typeface="MS PGothic" panose="020B0600070205080204" pitchFamily="34" charset="-128"/>
              </a:rPr>
              <a:t>在基督里的身份</a:t>
            </a:r>
            <a:endParaRPr lang="en-SG" sz="2800" dirty="0">
              <a:solidFill>
                <a:srgbClr val="FFFFFF"/>
              </a:solidFill>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2030935700"/>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6600" dirty="0"/>
              <a:t>我们在基督里的身份</a:t>
            </a:r>
            <a:endParaRPr lang="en-US" sz="6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39552" y="1916832"/>
            <a:ext cx="2880320" cy="3829876"/>
          </a:xfrm>
          <a:prstGeom prst="rect">
            <a:avLst/>
          </a:prstGeom>
        </p:spPr>
      </p:pic>
      <p:sp>
        <p:nvSpPr>
          <p:cNvPr id="6" name="Rectangle 2"/>
          <p:cNvSpPr txBox="1">
            <a:spLocks noChangeArrowheads="1"/>
          </p:cNvSpPr>
          <p:nvPr/>
        </p:nvSpPr>
        <p:spPr bwMode="auto">
          <a:xfrm>
            <a:off x="3419872" y="2012626"/>
            <a:ext cx="5654452" cy="29897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dirty="0">
                <a:solidFill>
                  <a:srgbClr val="FFFFFF"/>
                </a:solidFill>
              </a:rPr>
              <a:t>恩典在基督耶稣里的财富</a:t>
            </a:r>
            <a:endParaRPr lang="en-US" altLang="zh-CN" sz="3600" dirty="0">
              <a:solidFill>
                <a:srgbClr val="FFFFFF"/>
              </a:solidFill>
            </a:endParaRPr>
          </a:p>
          <a:p>
            <a:pPr>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（三十三个神圣的成就和</a:t>
            </a:r>
            <a:r>
              <a:rPr lang="zh-CN" altLang="en-US" sz="3600" dirty="0">
                <a:solidFill>
                  <a:srgbClr val="FFFFFF"/>
                </a:solidFill>
              </a:rPr>
              <a:t>因为信主在主耶稣基督上）</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a:p>
            <a:pPr>
              <a:defRPr/>
            </a:pPr>
            <a:endParaRPr lang="en-US" sz="3600" b="1" dirty="0">
              <a:solidFill>
                <a:srgbClr val="FFFFFF"/>
              </a:solidFill>
              <a:effectLst>
                <a:glow rad="127000">
                  <a:srgbClr val="000000"/>
                </a:glow>
              </a:effectLst>
              <a:latin typeface="Arial" charset="0"/>
              <a:ea typeface="ＭＳ Ｐゴシック" charset="0"/>
              <a:cs typeface="ＭＳ Ｐゴシック" charset="0"/>
            </a:endParaRPr>
          </a:p>
          <a:p>
            <a:pPr>
              <a:defRPr/>
            </a:pPr>
            <a:r>
              <a:rPr lang="zh-CN" altLang="en-US" sz="3600" dirty="0">
                <a:solidFill>
                  <a:srgbClr val="FFFFFF"/>
                </a:solidFill>
              </a:rPr>
              <a:t>作者：</a:t>
            </a:r>
            <a:r>
              <a:rPr lang="en-US" altLang="zh-CN" sz="3600" dirty="0">
                <a:solidFill>
                  <a:srgbClr val="FFFFFF"/>
                </a:solidFill>
              </a:rPr>
              <a:t>Lewis S. Chafer</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2115513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lgn="r">
              <a:defRPr/>
            </a:pPr>
            <a:r>
              <a:rPr lang="zh-CN" altLang="en-US" dirty="0"/>
              <a:t>我们在基督里的身份</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3061"/>
            <a:ext cx="9144000" cy="48644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a:buFont typeface="+mj-lt"/>
              <a:buAutoNum type="arabicPeriod"/>
              <a:defRPr/>
            </a:pPr>
            <a:r>
              <a:rPr lang="zh-CN" altLang="en-US" sz="3200" b="1" dirty="0">
                <a:solidFill>
                  <a:srgbClr val="FFFFFF"/>
                </a:solidFill>
                <a:latin typeface="MS PGothic" panose="020B0600070205080204" pitchFamily="34" charset="-128"/>
                <a:ea typeface="MS PGothic" panose="020B0600070205080204" pitchFamily="34" charset="-128"/>
              </a:rPr>
              <a:t>在神的永恒的计划</a:t>
            </a:r>
            <a:endParaRPr lang="en-US" altLang="zh-CN" sz="3200" b="1" dirty="0">
              <a:solidFill>
                <a:srgbClr val="FFFFFF"/>
              </a:solidFill>
              <a:latin typeface="MS PGothic" panose="020B0600070205080204" pitchFamily="34" charset="-128"/>
              <a:ea typeface="MS PGothic" panose="020B0600070205080204" pitchFamily="34" charset="-128"/>
            </a:endParaRPr>
          </a:p>
          <a:p>
            <a:pPr marL="628650" indent="-628650" algn="l">
              <a:buFont typeface="+mj-lt"/>
              <a:buAutoNum type="arabicPeriod"/>
              <a:defRPr/>
            </a:pPr>
            <a:r>
              <a:rPr lang="zh-SG" alt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调和</a:t>
            </a:r>
            <a:endParaRPr lang="en-US" altLang="zh-SG"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a:buFont typeface="+mj-lt"/>
              <a:buAutoNum type="arabicPeriod"/>
              <a:defRPr/>
            </a:pPr>
            <a:r>
              <a:rPr lang="zh-SG" altLang="en-US" sz="3200" b="1" dirty="0">
                <a:solidFill>
                  <a:srgbClr val="FFFFFF"/>
                </a:solidFill>
                <a:latin typeface="MS PGothic" panose="020B0600070205080204" pitchFamily="34" charset="-128"/>
                <a:ea typeface="MS PGothic" panose="020B0600070205080204" pitchFamily="34" charset="-128"/>
              </a:rPr>
              <a:t>赎回</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a:buFont typeface="+mj-lt"/>
              <a:buAutoNum type="arabicPeriod"/>
              <a:defRPr/>
            </a:pPr>
            <a:r>
              <a:rPr lang="zh-CN" altLang="en-US" sz="3200" b="1" dirty="0">
                <a:solidFill>
                  <a:srgbClr val="FFFFFF"/>
                </a:solidFill>
                <a:latin typeface="MS PGothic" panose="020B0600070205080204" pitchFamily="34" charset="-128"/>
                <a:ea typeface="MS PGothic" panose="020B0600070205080204" pitchFamily="34" charset="-128"/>
              </a:rPr>
              <a:t>相关上帝通过挽回祭（神的圣洁的满意度）</a:t>
            </a:r>
            <a:endParaRPr lang="en-US" altLang="zh-CN" sz="3200" b="1" dirty="0">
              <a:solidFill>
                <a:srgbClr val="FFFFFF"/>
              </a:solidFill>
              <a:latin typeface="MS PGothic" panose="020B0600070205080204" pitchFamily="34" charset="-128"/>
              <a:ea typeface="MS PGothic" panose="020B0600070205080204" pitchFamily="34" charset="-128"/>
            </a:endParaRPr>
          </a:p>
          <a:p>
            <a:pPr marL="628650" indent="-628650" algn="l">
              <a:buFont typeface="+mj-lt"/>
              <a:buAutoNum type="arabicPeriod"/>
              <a:defRPr/>
            </a:pPr>
            <a:r>
              <a:rPr lang="zh-CN" altLang="en-US" sz="3200" b="1" dirty="0">
                <a:solidFill>
                  <a:srgbClr val="FFFFFF"/>
                </a:solidFill>
                <a:latin typeface="MS PGothic" panose="020B0600070205080204" pitchFamily="34" charset="-128"/>
                <a:ea typeface="MS PGothic" panose="020B0600070205080204" pitchFamily="34" charset="-128"/>
              </a:rPr>
              <a:t>通过赎罪的宝血覆盖所有的罪</a:t>
            </a:r>
            <a:endParaRPr lang="en-US" altLang="zh-CN" sz="3200" b="1" dirty="0">
              <a:solidFill>
                <a:srgbClr val="FFFFFF"/>
              </a:solidFill>
              <a:latin typeface="MS PGothic" panose="020B0600070205080204" pitchFamily="34" charset="-128"/>
              <a:ea typeface="MS PGothic" panose="020B0600070205080204" pitchFamily="34" charset="-128"/>
            </a:endParaRPr>
          </a:p>
          <a:p>
            <a:pPr marL="628650" indent="-628650" algn="l">
              <a:buFont typeface="+mj-lt"/>
              <a:buAutoNum type="arabicPeriod"/>
              <a:defRPr/>
            </a:pPr>
            <a:r>
              <a:rPr lang="zh-CN" altLang="en-US" sz="3200" b="1" dirty="0">
                <a:solidFill>
                  <a:srgbClr val="FFFFFF"/>
                </a:solidFill>
                <a:latin typeface="MS PGothic" panose="020B0600070205080204" pitchFamily="34" charset="-128"/>
                <a:ea typeface="MS PGothic" panose="020B0600070205080204" pitchFamily="34" charset="-128"/>
              </a:rPr>
              <a:t>与基督一起坚持与“老人”的判断走向新的一步</a:t>
            </a:r>
            <a:endParaRPr lang="en-US" altLang="zh-CN" sz="3200" b="1" dirty="0">
              <a:solidFill>
                <a:srgbClr val="FFFFFF"/>
              </a:solidFill>
              <a:latin typeface="MS PGothic" panose="020B0600070205080204" pitchFamily="34" charset="-128"/>
              <a:ea typeface="MS PGothic" panose="020B0600070205080204" pitchFamily="34" charset="-128"/>
            </a:endParaRPr>
          </a:p>
          <a:p>
            <a:pPr marL="628650" indent="-628650" algn="l">
              <a:buFont typeface="+mj-lt"/>
              <a:buAutoNum type="arabicPeriod"/>
              <a:defRPr/>
            </a:pPr>
            <a:r>
              <a:rPr lang="zh-CN" altLang="en-US" sz="3200" b="1" dirty="0">
                <a:solidFill>
                  <a:srgbClr val="FFFFFF"/>
                </a:solidFill>
                <a:latin typeface="MS PGothic" panose="020B0600070205080204" pitchFamily="34" charset="-128"/>
                <a:ea typeface="MS PGothic" panose="020B0600070205080204" pitchFamily="34" charset="-128"/>
              </a:rPr>
              <a:t>免除法律</a:t>
            </a:r>
            <a:endParaRPr lang="en-US" altLang="zh-CN" sz="3200" b="1" dirty="0">
              <a:solidFill>
                <a:srgbClr val="FFFFFF"/>
              </a:solidFill>
              <a:latin typeface="MS PGothic" panose="020B0600070205080204" pitchFamily="34" charset="-128"/>
              <a:ea typeface="MS PGothic" panose="020B0600070205080204" pitchFamily="34" charset="-128"/>
            </a:endParaRPr>
          </a:p>
          <a:p>
            <a:pPr marL="628650" indent="-628650" algn="l">
              <a:buFont typeface="+mj-lt"/>
              <a:buAutoNum type="arabicPeriod"/>
              <a:defRPr/>
            </a:pPr>
            <a:r>
              <a:rPr lang="zh-CN" altLang="en-US" sz="3200" b="1" dirty="0">
                <a:solidFill>
                  <a:srgbClr val="FFFFFF"/>
                </a:solidFill>
                <a:latin typeface="MS PGothic" panose="020B0600070205080204" pitchFamily="34" charset="-128"/>
                <a:ea typeface="MS PGothic" panose="020B0600070205080204" pitchFamily="34" charset="-128"/>
              </a:rPr>
              <a:t>上帝的儿女</a:t>
            </a:r>
            <a:endParaRPr lang="en-US" altLang="zh-CN" sz="3200" b="1" dirty="0">
              <a:solidFill>
                <a:srgbClr val="FFFFFF"/>
              </a:solidFill>
              <a:latin typeface="MS PGothic" panose="020B0600070205080204" pitchFamily="34" charset="-128"/>
              <a:ea typeface="MS PGothic" panose="020B0600070205080204" pitchFamily="34" charset="-128"/>
            </a:endParaRPr>
          </a:p>
          <a:p>
            <a:pPr marL="628650" indent="-628650" algn="l">
              <a:buFont typeface="+mj-lt"/>
              <a:buAutoNum type="arabicPeriod"/>
              <a:defRPr/>
            </a:pPr>
            <a:r>
              <a:rPr lang="zh-CN" altLang="en-US" sz="3200" b="1" dirty="0">
                <a:solidFill>
                  <a:srgbClr val="FFFFFF"/>
                </a:solidFill>
                <a:latin typeface="MS PGothic" panose="020B0600070205080204" pitchFamily="34" charset="-128"/>
                <a:ea typeface="MS PGothic" panose="020B0600070205080204" pitchFamily="34" charset="-128"/>
              </a:rPr>
              <a:t>被收养的（作为成年儿子放置</a:t>
            </a:r>
            <a:r>
              <a:rPr lang="en-US" altLang="zh-CN" sz="3200" b="1" dirty="0">
                <a:solidFill>
                  <a:srgbClr val="FFFFFF"/>
                </a:solidFill>
                <a:latin typeface="MS PGothic" panose="020B0600070205080204" pitchFamily="34" charset="-128"/>
                <a:ea typeface="MS PGothic" panose="020B0600070205080204" pitchFamily="34" charset="-128"/>
              </a:rPr>
              <a:t>)</a:t>
            </a:r>
          </a:p>
          <a:p>
            <a:pPr marL="628650" indent="-628650" algn="l">
              <a:buFont typeface="+mj-lt"/>
              <a:buAutoNum type="arabicPeriod"/>
              <a:defRPr/>
            </a:pPr>
            <a:r>
              <a:rPr lang="zh-CN" altLang="en-US" sz="3200" b="1" dirty="0">
                <a:solidFill>
                  <a:srgbClr val="FFFFFF"/>
                </a:solidFill>
                <a:latin typeface="MS PGothic" panose="020B0600070205080204" pitchFamily="34" charset="-128"/>
                <a:ea typeface="MS PGothic" panose="020B0600070205080204" pitchFamily="34" charset="-128"/>
              </a:rPr>
              <a:t>接受神由耶稣基督</a:t>
            </a:r>
            <a:endParaRPr lang="en-US" sz="32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endParaRPr>
          </a:p>
        </p:txBody>
      </p:sp>
    </p:spTree>
    <p:extLst>
      <p:ext uri="{BB962C8B-B14F-4D97-AF65-F5344CB8AC3E}">
        <p14:creationId xmlns:p14="http://schemas.microsoft.com/office/powerpoint/2010/main" val="7834145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0" y="757274"/>
            <a:ext cx="9144000" cy="61007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a:buFont typeface="+mj-lt"/>
              <a:buAutoNum type="arabicPeriod" startAt="11"/>
              <a:defRPr/>
            </a:pPr>
            <a:r>
              <a:rPr lang="zh-CN" altLang="en-US" sz="3200" dirty="0">
                <a:solidFill>
                  <a:srgbClr val="FFFFFF"/>
                </a:solidFill>
                <a:latin typeface="MS PGothic" panose="020B0600070205080204" pitchFamily="34" charset="-128"/>
                <a:ea typeface="MS PGothic" panose="020B0600070205080204" pitchFamily="34" charset="-128"/>
              </a:rPr>
              <a:t>有理</a:t>
            </a:r>
            <a:endParaRPr lang="en-US" sz="32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endParaRPr>
          </a:p>
          <a:p>
            <a:pPr marL="628650" indent="-628650" algn="l">
              <a:buFont typeface="+mj-lt"/>
              <a:buAutoNum type="arabicPeriod" startAt="11"/>
              <a:defRPr/>
            </a:pPr>
            <a:r>
              <a:rPr lang="zh-CN" altLang="en-US" sz="3200" dirty="0">
                <a:solidFill>
                  <a:srgbClr val="FFFFFF"/>
                </a:solidFill>
                <a:latin typeface="MS PGothic" panose="020B0600070205080204" pitchFamily="34" charset="-128"/>
                <a:ea typeface="MS PGothic" panose="020B0600070205080204" pitchFamily="34" charset="-128"/>
              </a:rPr>
              <a:t>原谅所有侵入</a:t>
            </a:r>
            <a:endParaRPr lang="en-US" altLang="zh-CN" sz="3200" dirty="0">
              <a:solidFill>
                <a:srgbClr val="FFFFFF"/>
              </a:solidFill>
              <a:latin typeface="MS PGothic" panose="020B0600070205080204" pitchFamily="34" charset="-128"/>
              <a:ea typeface="MS PGothic" panose="020B0600070205080204" pitchFamily="34" charset="-128"/>
            </a:endParaRPr>
          </a:p>
          <a:p>
            <a:pPr marL="628650" indent="-628650" algn="l">
              <a:buFont typeface="+mj-lt"/>
              <a:buAutoNum type="arabicPeriod" startAt="11"/>
              <a:defRPr/>
            </a:pPr>
            <a:r>
              <a:rPr lang="zh-CN" altLang="en-US" sz="3200" dirty="0">
                <a:solidFill>
                  <a:srgbClr val="FFFFFF"/>
                </a:solidFill>
                <a:latin typeface="MS PGothic" panose="020B0600070205080204" pitchFamily="34" charset="-128"/>
                <a:ea typeface="MS PGothic" panose="020B0600070205080204" pitchFamily="34" charset="-128"/>
              </a:rPr>
              <a:t>靠近</a:t>
            </a:r>
            <a:r>
              <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a:t>
            </a:r>
            <a:r>
              <a:rPr lang="zh-CN" altLang="en-US" sz="3200" dirty="0">
                <a:solidFill>
                  <a:srgbClr val="FFFFFF"/>
                </a:solidFill>
                <a:latin typeface="MS PGothic" panose="020B0600070205080204" pitchFamily="34" charset="-128"/>
                <a:ea typeface="MS PGothic" panose="020B0600070205080204" pitchFamily="34" charset="-128"/>
              </a:rPr>
              <a:t>拉近</a:t>
            </a:r>
            <a:r>
              <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a:t>
            </a:r>
          </a:p>
          <a:p>
            <a:pPr marL="628650" indent="-628650" algn="l">
              <a:buFont typeface="+mj-lt"/>
              <a:buAutoNum type="arabicPeriod" startAt="11"/>
              <a:defRPr/>
            </a:pPr>
            <a:r>
              <a:rPr lang="zh-CN" altLang="en-US" sz="3200" dirty="0">
                <a:solidFill>
                  <a:srgbClr val="FFFFFF"/>
                </a:solidFill>
                <a:latin typeface="MS PGothic" panose="020B0600070205080204" pitchFamily="34" charset="-128"/>
                <a:ea typeface="MS PGothic" panose="020B0600070205080204" pitchFamily="34" charset="-128"/>
              </a:rPr>
              <a:t>从黑暗的力量发出</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a:buFont typeface="+mj-lt"/>
              <a:buAutoNum type="arabicPeriod" startAt="11"/>
              <a:defRPr/>
            </a:pPr>
            <a:r>
              <a:rPr lang="zh-CN" altLang="en-US" sz="3200" dirty="0">
                <a:solidFill>
                  <a:srgbClr val="FFFFFF"/>
                </a:solidFill>
                <a:latin typeface="MS PGothic" panose="020B0600070205080204" pitchFamily="34" charset="-128"/>
                <a:ea typeface="MS PGothic" panose="020B0600070205080204" pitchFamily="34" charset="-128"/>
              </a:rPr>
              <a:t>翻译成神的国度里</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a:buFont typeface="+mj-lt"/>
              <a:buAutoNum type="arabicPeriod" startAt="11"/>
              <a:defRPr/>
            </a:pPr>
            <a:r>
              <a:rPr lang="zh-CN" altLang="en-US" sz="3200" dirty="0">
                <a:solidFill>
                  <a:srgbClr val="FFFFFF"/>
                </a:solidFill>
                <a:latin typeface="MS PGothic" panose="020B0600070205080204" pitchFamily="34" charset="-128"/>
                <a:ea typeface="MS PGothic" panose="020B0600070205080204" pitchFamily="34" charset="-128"/>
              </a:rPr>
              <a:t>在岩石上的基督耶稣</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a:buFont typeface="+mj-lt"/>
              <a:buAutoNum type="arabicPeriod" startAt="11"/>
              <a:defRPr/>
            </a:pPr>
            <a:r>
              <a:rPr lang="zh-CN" altLang="en-US" sz="3200" dirty="0">
                <a:solidFill>
                  <a:srgbClr val="FFFFFF"/>
                </a:solidFill>
                <a:latin typeface="MS PGothic" panose="020B0600070205080204" pitchFamily="34" charset="-128"/>
                <a:ea typeface="MS PGothic" panose="020B0600070205080204" pitchFamily="34" charset="-128"/>
              </a:rPr>
              <a:t>从父神到基督的恩赐</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a:buFont typeface="+mj-lt"/>
              <a:buAutoNum type="arabicPeriod" startAt="11"/>
              <a:defRPr/>
            </a:pPr>
            <a:r>
              <a:rPr lang="zh-CN" altLang="en-US" sz="3200" dirty="0">
                <a:solidFill>
                  <a:srgbClr val="FFFFFF"/>
                </a:solidFill>
                <a:latin typeface="MS PGothic" panose="020B0600070205080204" pitchFamily="34" charset="-128"/>
                <a:ea typeface="MS PGothic" panose="020B0600070205080204" pitchFamily="34" charset="-128"/>
              </a:rPr>
              <a:t>割礼在基督里</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a:buFont typeface="+mj-lt"/>
              <a:buAutoNum type="arabicPeriod" startAt="11"/>
              <a:defRPr/>
            </a:pPr>
            <a:r>
              <a:rPr lang="zh-CN" altLang="en-US" sz="3200" dirty="0">
                <a:solidFill>
                  <a:srgbClr val="FFFFFF"/>
                </a:solidFill>
                <a:latin typeface="MS PGothic" panose="020B0600070205080204" pitchFamily="34" charset="-128"/>
                <a:ea typeface="MS PGothic" panose="020B0600070205080204" pitchFamily="34" charset="-128"/>
              </a:rPr>
              <a:t>圣洁和皇家祭司分享</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a:buFont typeface="+mj-lt"/>
              <a:buAutoNum type="arabicPeriod" startAt="11"/>
              <a:defRPr/>
            </a:pPr>
            <a:r>
              <a:rPr lang="zh-CN" altLang="en-US" sz="3200" dirty="0">
                <a:solidFill>
                  <a:srgbClr val="FFFFFF"/>
                </a:solidFill>
                <a:latin typeface="MS PGothic" panose="020B0600070205080204" pitchFamily="34" charset="-128"/>
                <a:ea typeface="MS PGothic" panose="020B0600070205080204" pitchFamily="34" charset="-128"/>
              </a:rPr>
              <a:t>选择一代和特殊人物</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a:buFont typeface="+mj-lt"/>
              <a:buAutoNum type="arabicPeriod" startAt="11"/>
              <a:defRPr/>
            </a:pPr>
            <a:r>
              <a:rPr lang="zh-CN" altLang="en-US" sz="3200" dirty="0">
                <a:solidFill>
                  <a:srgbClr val="FFFFFF"/>
                </a:solidFill>
                <a:latin typeface="MS PGothic" panose="020B0600070205080204" pitchFamily="34" charset="-128"/>
                <a:ea typeface="MS PGothic" panose="020B0600070205080204" pitchFamily="34" charset="-128"/>
              </a:rPr>
              <a:t>接触上帝</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a:buFont typeface="+mj-lt"/>
              <a:buAutoNum type="arabicPeriod" startAt="11"/>
              <a:defRPr/>
            </a:pPr>
            <a:r>
              <a:rPr lang="zh-CN" altLang="en-US" sz="3200" dirty="0">
                <a:solidFill>
                  <a:srgbClr val="FFFFFF"/>
                </a:solidFill>
                <a:latin typeface="MS PGothic" panose="020B0600070205080204" pitchFamily="34" charset="-128"/>
                <a:ea typeface="MS PGothic" panose="020B0600070205080204" pitchFamily="34" charset="-128"/>
              </a:rPr>
              <a:t>在“更多”中，关心上帝</a:t>
            </a:r>
            <a:endParaRPr lang="en-US" sz="32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endParaRPr>
          </a:p>
        </p:txBody>
      </p:sp>
      <p:sp>
        <p:nvSpPr>
          <p:cNvPr id="6" name="Rectangle 2"/>
          <p:cNvSpPr txBox="1">
            <a:spLocks noChangeArrowheads="1"/>
          </p:cNvSpPr>
          <p:nvPr/>
        </p:nvSpPr>
        <p:spPr bwMode="auto">
          <a:xfrm>
            <a:off x="6942055" y="-22225"/>
            <a:ext cx="2195736" cy="2371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zh-CN" altLang="en-US" kern="0" dirty="0">
                <a:solidFill>
                  <a:srgbClr val="FFFFFF"/>
                </a:solidFill>
              </a:rPr>
              <a:t>我们在基督里的身份</a:t>
            </a:r>
            <a:endParaRPr lang="en-US" b="1" kern="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447282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43858" y="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lgn="r" defTabSz="914400">
              <a:defRPr/>
            </a:pPr>
            <a:r>
              <a:rPr lang="zh-CN" altLang="en-US" dirty="0"/>
              <a:t>我们在基督里的身份</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1045" y="1244354"/>
            <a:ext cx="9144000" cy="49849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indent="-628650" algn="l">
              <a:buFont typeface="+mj-lt"/>
              <a:buAutoNum type="arabicPeriod" startAt="23"/>
              <a:defRPr/>
            </a:pPr>
            <a:r>
              <a:rPr lang="zh-CN" altLang="en-US" sz="3200" b="1" dirty="0">
                <a:solidFill>
                  <a:srgbClr val="FFFFFF"/>
                </a:solidFill>
                <a:latin typeface="MS PGothic" panose="020B0600070205080204" pitchFamily="34" charset="-128"/>
                <a:ea typeface="MS PGothic" panose="020B0600070205080204" pitchFamily="34" charset="-128"/>
              </a:rPr>
              <a:t>他的继承</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a:buFont typeface="+mj-lt"/>
              <a:buAutoNum type="arabicPeriod" startAt="23"/>
              <a:defRPr/>
            </a:pPr>
            <a:r>
              <a:rPr lang="zh-CN" altLang="en-US" sz="3200" b="1" dirty="0">
                <a:solidFill>
                  <a:srgbClr val="FFFFFF"/>
                </a:solidFill>
                <a:latin typeface="MS PGothic" panose="020B0600070205080204" pitchFamily="34" charset="-128"/>
                <a:ea typeface="MS PGothic" panose="020B0600070205080204" pitchFamily="34" charset="-128"/>
              </a:rPr>
              <a:t>我们的继承</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a:buFont typeface="+mj-lt"/>
              <a:buAutoNum type="arabicPeriod" startAt="23"/>
              <a:defRPr/>
            </a:pPr>
            <a:r>
              <a:rPr lang="zh-CN" altLang="en-US" sz="3200" b="1" dirty="0">
                <a:solidFill>
                  <a:srgbClr val="FFFFFF"/>
                </a:solidFill>
                <a:latin typeface="MS PGothic" panose="020B0600070205080204" pitchFamily="34" charset="-128"/>
                <a:ea typeface="MS PGothic" panose="020B0600070205080204" pitchFamily="34" charset="-128"/>
              </a:rPr>
              <a:t>天上协会</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a:buFont typeface="+mj-lt"/>
              <a:buAutoNum type="arabicPeriod" startAt="23"/>
              <a:defRPr/>
            </a:pPr>
            <a:r>
              <a:rPr lang="zh-CN" alt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神的子民</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a:buFont typeface="+mj-lt"/>
              <a:buAutoNum type="arabicPeriod" startAt="23"/>
              <a:defRPr/>
            </a:pPr>
            <a:r>
              <a:rPr lang="zh-CN" altLang="en-US" sz="3200" b="1" dirty="0">
                <a:solidFill>
                  <a:srgbClr val="FFFFFF"/>
                </a:solidFill>
                <a:latin typeface="MS PGothic" panose="020B0600070205080204" pitchFamily="34" charset="-128"/>
                <a:ea typeface="MS PGothic" panose="020B0600070205080204" pitchFamily="34" charset="-128"/>
              </a:rPr>
              <a:t>家庭与神的家庭</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a:buFont typeface="+mj-lt"/>
              <a:buAutoNum type="arabicPeriod" startAt="23"/>
              <a:defRPr/>
            </a:pPr>
            <a:r>
              <a:rPr lang="zh-CN" altLang="en-US" sz="3200" b="1" dirty="0">
                <a:solidFill>
                  <a:srgbClr val="FFFFFF"/>
                </a:solidFill>
                <a:latin typeface="MS PGothic" panose="020B0600070205080204" pitchFamily="34" charset="-128"/>
                <a:ea typeface="MS PGothic" panose="020B0600070205080204" pitchFamily="34" charset="-128"/>
              </a:rPr>
              <a:t>光在主里面</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a:buFont typeface="+mj-lt"/>
              <a:buAutoNum type="arabicPeriod" startAt="23"/>
              <a:defRPr/>
            </a:pPr>
            <a:r>
              <a:rPr lang="zh-CN" alt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三位一体的结合成圣父， 圣子， 圣灵</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a:buFont typeface="+mj-lt"/>
              <a:buAutoNum type="arabicPeriod" startAt="23"/>
              <a:defRPr/>
            </a:pPr>
            <a:r>
              <a:rPr lang="zh-CN" alt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rPr>
              <a:t>恩赐的</a:t>
            </a:r>
            <a:r>
              <a:rPr lang="zh-CN" altLang="en-US" sz="3200" b="1" dirty="0">
                <a:solidFill>
                  <a:srgbClr val="FFFFFF"/>
                </a:solidFill>
                <a:latin typeface="MS PGothic" panose="020B0600070205080204" pitchFamily="34" charset="-128"/>
                <a:ea typeface="MS PGothic" panose="020B0600070205080204" pitchFamily="34" charset="-128"/>
              </a:rPr>
              <a:t>“第一水果”和“认真”的精神</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a:buFont typeface="+mj-lt"/>
              <a:buAutoNum type="arabicPeriod" startAt="23"/>
              <a:defRPr/>
            </a:pPr>
            <a:r>
              <a:rPr lang="zh-CN" altLang="en-US" sz="3200" b="1" dirty="0">
                <a:solidFill>
                  <a:srgbClr val="FFFFFF"/>
                </a:solidFill>
                <a:latin typeface="MS PGothic" panose="020B0600070205080204" pitchFamily="34" charset="-128"/>
                <a:ea typeface="MS PGothic" panose="020B0600070205080204" pitchFamily="34" charset="-128"/>
              </a:rPr>
              <a:t>荣耀</a:t>
            </a:r>
            <a:endParaRPr lang="en-US" sz="3200" b="1" dirty="0">
              <a:solidFill>
                <a:srgbClr val="FFFFFF"/>
              </a:solidFill>
              <a:effectLst>
                <a:outerShdw blurRad="38100" dist="38100" dir="2700000" algn="tl">
                  <a:srgbClr val="000000">
                    <a:alpha val="43137"/>
                  </a:srgbClr>
                </a:outerShdw>
              </a:effectLst>
              <a:latin typeface="MS PGothic" panose="020B0600070205080204" pitchFamily="34" charset="-128"/>
              <a:ea typeface="MS PGothic" panose="020B0600070205080204" pitchFamily="34" charset="-128"/>
            </a:endParaRPr>
          </a:p>
          <a:p>
            <a:pPr marL="628650" indent="-628650" algn="l">
              <a:buFont typeface="+mj-lt"/>
              <a:buAutoNum type="arabicPeriod" startAt="23"/>
              <a:defRPr/>
            </a:pPr>
            <a:r>
              <a:rPr lang="zh-CN" altLang="en-US" sz="3200" b="1" dirty="0">
                <a:solidFill>
                  <a:srgbClr val="FFFFFF"/>
                </a:solidFill>
                <a:latin typeface="MS PGothic" panose="020B0600070205080204" pitchFamily="34" charset="-128"/>
                <a:ea typeface="MS PGothic" panose="020B0600070205080204" pitchFamily="34" charset="-128"/>
              </a:rPr>
              <a:t>在神的身上完成</a:t>
            </a:r>
            <a:endParaRPr lang="en-US" sz="32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endParaRPr>
          </a:p>
          <a:p>
            <a:pPr marL="628650" indent="-628650" algn="l">
              <a:buFont typeface="+mj-lt"/>
              <a:buAutoNum type="arabicPeriod" startAt="23"/>
              <a:defRPr/>
            </a:pPr>
            <a:r>
              <a:rPr lang="zh-CN" altLang="en-US" sz="3200" b="1" dirty="0">
                <a:solidFill>
                  <a:srgbClr val="FFFFFF"/>
                </a:solidFill>
                <a:latin typeface="MS PGothic" panose="020B0600070205080204" pitchFamily="34" charset="-128"/>
                <a:ea typeface="MS PGothic" panose="020B0600070205080204" pitchFamily="34" charset="-128"/>
              </a:rPr>
              <a:t>拥有每一个属灵的祝福</a:t>
            </a:r>
            <a:endParaRPr lang="en-US" sz="3200" b="1" dirty="0">
              <a:solidFill>
                <a:srgbClr val="FFFFFF"/>
              </a:solidFill>
              <a:effectLst>
                <a:glow rad="127000">
                  <a:srgbClr val="000000"/>
                </a:glow>
              </a:effectLst>
              <a:latin typeface="MS PGothic" panose="020B0600070205080204" pitchFamily="34" charset="-128"/>
              <a:ea typeface="MS PGothic" panose="020B0600070205080204" pitchFamily="34" charset="-128"/>
              <a:cs typeface="ＭＳ Ｐゴシック" charset="0"/>
            </a:endParaRPr>
          </a:p>
        </p:txBody>
      </p:sp>
    </p:spTree>
    <p:extLst>
      <p:ext uri="{BB962C8B-B14F-4D97-AF65-F5344CB8AC3E}">
        <p14:creationId xmlns:p14="http://schemas.microsoft.com/office/powerpoint/2010/main" val="25132233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7"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1" name="Rectangle 3"/>
          <p:cNvSpPr>
            <a:spLocks noGrp="1" noChangeArrowheads="1"/>
          </p:cNvSpPr>
          <p:nvPr>
            <p:ph type="title"/>
          </p:nvPr>
        </p:nvSpPr>
        <p:spPr>
          <a:xfrm>
            <a:off x="533400" y="1325563"/>
            <a:ext cx="8534400" cy="1570037"/>
          </a:xfrm>
          <a:effectLst>
            <a:outerShdw blurRad="63500" dist="35921" dir="2700000" algn="ctr" rotWithShape="0">
              <a:srgbClr val="000000">
                <a:alpha val="74997"/>
              </a:srgbClr>
            </a:outerShdw>
          </a:effectLst>
        </p:spPr>
        <p:txBody>
          <a:bodyPr/>
          <a:lstStyle/>
          <a:p>
            <a:pPr eaLnBrk="1" hangingPunct="1">
              <a:defRPr/>
            </a:pPr>
            <a:r>
              <a:rPr lang="zh-CN" altLang="en-US" sz="4000" b="1">
                <a:effectLst/>
                <a:latin typeface="Tahoma" charset="0"/>
                <a:ea typeface="SimSun" charset="0"/>
                <a:cs typeface="SimSun" charset="0"/>
              </a:rPr>
              <a:t>我们可以常在罪中</a:t>
            </a:r>
            <a:r>
              <a:rPr lang="en-US" altLang="zh-CN" sz="4000" b="1">
                <a:effectLst/>
                <a:latin typeface="Tahoma" charset="0"/>
                <a:ea typeface="SimSun" charset="0"/>
                <a:cs typeface="SimSun" charset="0"/>
              </a:rPr>
              <a:t>,</a:t>
            </a:r>
            <a:r>
              <a:rPr lang="zh-CN" altLang="en-US" sz="4000" b="1">
                <a:effectLst/>
                <a:latin typeface="Tahoma" charset="0"/>
                <a:ea typeface="SimSun" charset="0"/>
                <a:cs typeface="SimSun" charset="0"/>
              </a:rPr>
              <a:t>叫恩典增多吗</a:t>
            </a:r>
            <a:r>
              <a:rPr lang="en-US" altLang="zh-CN" sz="4000" b="1">
                <a:effectLst/>
                <a:latin typeface="Tahoma" charset="0"/>
                <a:ea typeface="SimSun" charset="0"/>
                <a:cs typeface="SimSun" charset="0"/>
              </a:rPr>
              <a:t>? (6:1)</a:t>
            </a:r>
            <a:endParaRPr lang="en-US" altLang="zh-CN" b="1">
              <a:effectLst/>
              <a:latin typeface="Tahoma" charset="0"/>
              <a:ea typeface="SimSun" charset="0"/>
              <a:cs typeface="SimSun" charset="0"/>
            </a:endParaRPr>
          </a:p>
        </p:txBody>
      </p:sp>
      <p:sp>
        <p:nvSpPr>
          <p:cNvPr id="577539" name="Text Box 6"/>
          <p:cNvSpPr txBox="1">
            <a:spLocks noChangeArrowheads="1"/>
          </p:cNvSpPr>
          <p:nvPr/>
        </p:nvSpPr>
        <p:spPr bwMode="auto">
          <a:xfrm>
            <a:off x="8229600" y="0"/>
            <a:ext cx="8699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50000"/>
              </a:spcBef>
              <a:spcAft>
                <a:spcPct val="0"/>
              </a:spcAft>
            </a:pPr>
            <a:r>
              <a:rPr lang="en-US" altLang="zh-CN" sz="2400" b="1">
                <a:solidFill>
                  <a:srgbClr val="FFFFFF"/>
                </a:solidFill>
                <a:latin typeface="Arial" charset="0"/>
                <a:cs typeface="Arial" charset="0"/>
              </a:rPr>
              <a:t>154a</a:t>
            </a:r>
          </a:p>
        </p:txBody>
      </p:sp>
    </p:spTree>
    <p:extLst>
      <p:ext uri="{BB962C8B-B14F-4D97-AF65-F5344CB8AC3E}">
        <p14:creationId xmlns:p14="http://schemas.microsoft.com/office/powerpoint/2010/main" val="41337530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5" name="Picture 2" descr="Baptism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1" name="Rectangle 3"/>
          <p:cNvSpPr>
            <a:spLocks noGrp="1" noChangeArrowheads="1"/>
          </p:cNvSpPr>
          <p:nvPr>
            <p:ph type="title"/>
          </p:nvPr>
        </p:nvSpPr>
        <p:spPr>
          <a:xfrm>
            <a:off x="0" y="0"/>
            <a:ext cx="9144000" cy="762000"/>
          </a:xfrm>
          <a:solidFill>
            <a:schemeClr val="bg2"/>
          </a:solidFill>
          <a:effectLst>
            <a:outerShdw blurRad="63500" dist="38099" dir="2700000" algn="ctr" rotWithShape="0">
              <a:schemeClr val="folHlink">
                <a:alpha val="74997"/>
              </a:schemeClr>
            </a:outerShdw>
          </a:effectLst>
        </p:spPr>
        <p:txBody>
          <a:bodyPr/>
          <a:lstStyle/>
          <a:p>
            <a:pPr algn="l" eaLnBrk="1" hangingPunct="1">
              <a:defRPr/>
            </a:pPr>
            <a:r>
              <a:rPr lang="zh-CN" altLang="en-US" sz="3600" b="1">
                <a:solidFill>
                  <a:schemeClr val="tx1"/>
                </a:solidFill>
                <a:latin typeface="Tahoma" charset="0"/>
                <a:ea typeface="SimSun" charset="0"/>
                <a:cs typeface="SimSun" charset="0"/>
              </a:rPr>
              <a:t>洗礼表明与耶稣同死</a:t>
            </a:r>
            <a:endParaRPr lang="en-US" altLang="zh-CN" sz="3600" b="1">
              <a:solidFill>
                <a:schemeClr val="tx1"/>
              </a:solidFill>
              <a:latin typeface="Tahoma" charset="0"/>
              <a:ea typeface="SimSun" charset="0"/>
              <a:cs typeface="SimSun" charset="0"/>
            </a:endParaRPr>
          </a:p>
        </p:txBody>
      </p:sp>
      <p:sp>
        <p:nvSpPr>
          <p:cNvPr id="196613" name="Rectangle 5"/>
          <p:cNvSpPr>
            <a:spLocks noGrp="1" noChangeArrowheads="1"/>
          </p:cNvSpPr>
          <p:nvPr>
            <p:ph type="body" idx="1"/>
          </p:nvPr>
        </p:nvSpPr>
        <p:spPr>
          <a:xfrm>
            <a:off x="0" y="56388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 typeface="Wingdings" charset="0"/>
              <a:buNone/>
              <a:defRPr/>
            </a:pPr>
            <a:r>
              <a:rPr lang="zh-CN" altLang="en-US" sz="3600" b="1">
                <a:latin typeface="Tahoma" charset="0"/>
                <a:ea typeface="ＭＳ Ｐゴシック" charset="0"/>
                <a:cs typeface="ＭＳ Ｐゴシック" charset="0"/>
              </a:rPr>
              <a:t>仅限于信徒</a:t>
            </a:r>
          </a:p>
          <a:p>
            <a:pPr marL="0" indent="0" algn="ctr" eaLnBrk="1" hangingPunct="1">
              <a:spcBef>
                <a:spcPct val="0"/>
              </a:spcBef>
              <a:buClrTx/>
              <a:buSzTx/>
              <a:buFont typeface="Wingdings" charset="0"/>
              <a:buNone/>
              <a:defRPr/>
            </a:pPr>
            <a:r>
              <a:rPr lang="zh-CN" altLang="en-US" sz="3600" b="1">
                <a:latin typeface="Tahoma" charset="0"/>
                <a:ea typeface="ＭＳ Ｐゴシック" charset="0"/>
                <a:cs typeface="ＭＳ Ｐゴシック" charset="0"/>
              </a:rPr>
              <a:t>仅限浸礼</a:t>
            </a:r>
          </a:p>
        </p:txBody>
      </p:sp>
      <p:sp>
        <p:nvSpPr>
          <p:cNvPr id="579588" name="Text Box 6"/>
          <p:cNvSpPr txBox="1">
            <a:spLocks noChangeArrowheads="1"/>
          </p:cNvSpPr>
          <p:nvPr/>
        </p:nvSpPr>
        <p:spPr bwMode="auto">
          <a:xfrm>
            <a:off x="8305800" y="76200"/>
            <a:ext cx="869950" cy="461963"/>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50000"/>
              </a:spcBef>
              <a:spcAft>
                <a:spcPct val="0"/>
              </a:spcAft>
            </a:pPr>
            <a:r>
              <a:rPr lang="en-US" altLang="zh-CN" sz="2400" b="1">
                <a:solidFill>
                  <a:srgbClr val="FFFFFF"/>
                </a:solidFill>
                <a:latin typeface="Arial" charset="0"/>
                <a:cs typeface="Arial" charset="0"/>
              </a:rPr>
              <a:t>154a</a:t>
            </a:r>
          </a:p>
        </p:txBody>
      </p:sp>
    </p:spTree>
    <p:extLst>
      <p:ext uri="{BB962C8B-B14F-4D97-AF65-F5344CB8AC3E}">
        <p14:creationId xmlns:p14="http://schemas.microsoft.com/office/powerpoint/2010/main" val="600411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96613">
                                            <p:txEl>
                                              <p:pRg st="0" end="0"/>
                                            </p:txEl>
                                          </p:spTgt>
                                        </p:tgtEl>
                                        <p:attrNameLst>
                                          <p:attrName>style.visibility</p:attrName>
                                        </p:attrNameLst>
                                      </p:cBhvr>
                                      <p:to>
                                        <p:strVal val="visible"/>
                                      </p:to>
                                    </p:set>
                                    <p:animEffect transition="in" filter="fade">
                                      <p:cBhvr>
                                        <p:cTn id="7" dur="300"/>
                                        <p:tgtEl>
                                          <p:spTgt spid="1966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96613">
                                            <p:txEl>
                                              <p:pRg st="1" end="1"/>
                                            </p:txEl>
                                          </p:spTgt>
                                        </p:tgtEl>
                                        <p:attrNameLst>
                                          <p:attrName>style.visibility</p:attrName>
                                        </p:attrNameLst>
                                      </p:cBhvr>
                                      <p:to>
                                        <p:strVal val="visible"/>
                                      </p:to>
                                    </p:set>
                                    <p:animEffect transition="in" filter="fade">
                                      <p:cBhvr>
                                        <p:cTn id="12" dur="300"/>
                                        <p:tgtEl>
                                          <p:spTgt spid="1966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3"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defRPr/>
            </a:pPr>
            <a:endParaRPr lang="zh-CN" altLang="en-US" cap="none">
              <a:effectLst>
                <a:outerShdw blurRad="38100" dist="38100" dir="2700000" algn="tl">
                  <a:srgbClr val="FFFFFF"/>
                </a:outerShdw>
              </a:effectLst>
              <a:ea typeface="ＭＳ Ｐゴシック" charset="-128"/>
              <a:cs typeface="ＭＳ Ｐゴシック" charset="-128"/>
            </a:endParaRPr>
          </a:p>
        </p:txBody>
      </p:sp>
      <p:sp>
        <p:nvSpPr>
          <p:cNvPr id="3" name="文字版面配置區 2"/>
          <p:cNvSpPr>
            <a:spLocks noGrp="1"/>
          </p:cNvSpPr>
          <p:nvPr>
            <p:ph type="body" idx="1"/>
          </p:nvPr>
        </p:nvSpPr>
        <p:spPr/>
        <p:txBody>
          <a:bodyPr/>
          <a:lstStyle/>
          <a:p>
            <a:pPr>
              <a:buFont typeface="Wingdings" charset="2"/>
              <a:buNone/>
              <a:defRPr/>
            </a:pPr>
            <a:endParaRPr lang="zh-CN" altLang="en-US">
              <a:effectLst>
                <a:outerShdw blurRad="38100" dist="38100" dir="2700000" algn="tl">
                  <a:srgbClr val="8C0000"/>
                </a:outerShdw>
              </a:effectLst>
              <a:ea typeface="ＭＳ Ｐゴシック" charset="-128"/>
              <a:cs typeface="ＭＳ Ｐゴシック" charset="-128"/>
            </a:endParaRPr>
          </a:p>
        </p:txBody>
      </p:sp>
      <p:sp>
        <p:nvSpPr>
          <p:cNvPr id="581635" name="矩形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wrap="none"/>
          <a:lstStyle/>
          <a:p>
            <a:pPr fontAlgn="base">
              <a:spcBef>
                <a:spcPct val="0"/>
              </a:spcBef>
              <a:spcAft>
                <a:spcPct val="0"/>
              </a:spcAft>
            </a:pPr>
            <a:endParaRPr lang="zh-CN" altLang="en-US" sz="2400">
              <a:solidFill>
                <a:srgbClr val="FFFFFF"/>
              </a:solidFill>
              <a:latin typeface="Times New Roman" charset="0"/>
              <a:ea typeface="SimSun" charset="0"/>
            </a:endParaRPr>
          </a:p>
        </p:txBody>
      </p:sp>
      <p:pic>
        <p:nvPicPr>
          <p:cNvPr id="581636" name="Picture 3" descr="Rom 6.2 died to si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750" y="333375"/>
            <a:ext cx="7894638" cy="5472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1637" name="Content Placeholder 2"/>
          <p:cNvSpPr txBox="1">
            <a:spLocks/>
          </p:cNvSpPr>
          <p:nvPr/>
        </p:nvSpPr>
        <p:spPr bwMode="auto">
          <a:xfrm>
            <a:off x="14288" y="5688013"/>
            <a:ext cx="9129712"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fontAlgn="base">
              <a:spcBef>
                <a:spcPct val="20000"/>
              </a:spcBef>
              <a:spcAft>
                <a:spcPct val="0"/>
              </a:spcAft>
            </a:pPr>
            <a:r>
              <a:rPr lang="zh-TW" altLang="en-US" sz="3200">
                <a:solidFill>
                  <a:srgbClr val="000000"/>
                </a:solidFill>
                <a:latin typeface="Arial" charset="0"/>
                <a:ea typeface="ヒラギノ角ゴ Pro W3" charset="0"/>
                <a:cs typeface="ヒラギノ角ゴ Pro W3" charset="0"/>
              </a:rPr>
              <a:t>「</a:t>
            </a:r>
            <a:r>
              <a:rPr lang="zh-CN" altLang="en-US" sz="3200">
                <a:solidFill>
                  <a:srgbClr val="000000"/>
                </a:solidFill>
                <a:latin typeface="Arial" charset="0"/>
                <a:ea typeface="ヒラギノ角ゴ Pro W3" charset="0"/>
                <a:cs typeface="ヒラギノ角ゴ Pro W3" charset="0"/>
              </a:rPr>
              <a:t>我没有真正在罪上死</a:t>
            </a:r>
            <a:r>
              <a:rPr lang="en-US" altLang="zh-CN" sz="3200">
                <a:solidFill>
                  <a:srgbClr val="000000"/>
                </a:solidFill>
                <a:latin typeface="Arial" charset="0"/>
                <a:ea typeface="ヒラギノ角ゴ Pro W3" charset="0"/>
                <a:cs typeface="ヒラギノ角ゴ Pro W3" charset="0"/>
              </a:rPr>
              <a:t>, </a:t>
            </a:r>
          </a:p>
          <a:p>
            <a:pPr algn="ctr" fontAlgn="base">
              <a:spcBef>
                <a:spcPct val="20000"/>
              </a:spcBef>
              <a:spcAft>
                <a:spcPct val="0"/>
              </a:spcAft>
            </a:pPr>
            <a:r>
              <a:rPr lang="zh-CN" altLang="en-US" sz="3200">
                <a:solidFill>
                  <a:srgbClr val="000000"/>
                </a:solidFill>
                <a:latin typeface="Arial" charset="0"/>
                <a:ea typeface="ヒラギノ角ゴ Pro W3" charset="0"/>
                <a:cs typeface="ヒラギノ角ゴ Pro W3" charset="0"/>
              </a:rPr>
              <a:t>但我的确有一次觉得好像晕倒。」</a:t>
            </a:r>
            <a:br>
              <a:rPr lang="en-US" altLang="zh-CN" sz="3200">
                <a:solidFill>
                  <a:srgbClr val="720000"/>
                </a:solidFill>
                <a:latin typeface="Arial" charset="0"/>
                <a:ea typeface="ヒラギノ角ゴ Pro W3" charset="0"/>
                <a:cs typeface="ヒラギノ角ゴ Pro W3" charset="0"/>
              </a:rPr>
            </a:br>
            <a:endParaRPr lang="en-US" altLang="zh-CN" sz="3200">
              <a:solidFill>
                <a:srgbClr val="720000"/>
              </a:solidFill>
              <a:latin typeface="Arial" charset="0"/>
              <a:ea typeface="ヒラギノ角ゴ Pro W3" charset="0"/>
              <a:cs typeface="ヒラギノ角ゴ Pro W3" charset="0"/>
            </a:endParaRPr>
          </a:p>
        </p:txBody>
      </p:sp>
      <p:sp>
        <p:nvSpPr>
          <p:cNvPr id="7" name="Title 1"/>
          <p:cNvSpPr txBox="1">
            <a:spLocks/>
          </p:cNvSpPr>
          <p:nvPr/>
        </p:nvSpPr>
        <p:spPr bwMode="auto">
          <a:xfrm>
            <a:off x="0" y="-26988"/>
            <a:ext cx="4932363" cy="792163"/>
          </a:xfrm>
          <a:prstGeom prst="rect">
            <a:avLst/>
          </a:prstGeom>
          <a:solidFill>
            <a:srgbClr val="B00032"/>
          </a:solidFill>
          <a:ln w="9525">
            <a:noFill/>
            <a:miter lim="800000"/>
            <a:headEnd/>
            <a:tailEnd/>
          </a:ln>
          <a:effectLst/>
        </p:spPr>
        <p:txBody>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0"/>
              </a:spcBef>
              <a:spcAft>
                <a:spcPct val="0"/>
              </a:spcAft>
              <a:defRPr/>
            </a:pPr>
            <a:r>
              <a:rPr lang="zh-CN" altLang="en-US" sz="4000" b="1">
                <a:solidFill>
                  <a:srgbClr val="FFFFFF"/>
                </a:solidFill>
              </a:rPr>
              <a:t>在 罪 上 死 了</a:t>
            </a:r>
            <a:r>
              <a:rPr lang="en-US" altLang="ja-JP" sz="4000" b="1">
                <a:solidFill>
                  <a:srgbClr val="FFFFFF"/>
                </a:solidFill>
                <a:effectLst>
                  <a:outerShdw blurRad="38100" dist="38100" dir="2700000" algn="tl">
                    <a:srgbClr val="000000"/>
                  </a:outerShdw>
                </a:effectLst>
                <a:latin typeface="Tahoma" charset="0"/>
                <a:ea typeface="ＭＳ Ｐゴシック" charset="0"/>
                <a:cs typeface="ＭＳ Ｐゴシック" charset="0"/>
              </a:rPr>
              <a:t>(6:2)</a:t>
            </a:r>
          </a:p>
        </p:txBody>
      </p:sp>
      <p:sp>
        <p:nvSpPr>
          <p:cNvPr id="260104" name="Text Box 14"/>
          <p:cNvSpPr txBox="1">
            <a:spLocks noChangeArrowheads="1"/>
          </p:cNvSpPr>
          <p:nvPr/>
        </p:nvSpPr>
        <p:spPr bwMode="auto">
          <a:xfrm>
            <a:off x="8027988" y="0"/>
            <a:ext cx="1211262" cy="646113"/>
          </a:xfrm>
          <a:prstGeom prst="rect">
            <a:avLst/>
          </a:prstGeom>
          <a:noFill/>
          <a:ln w="9525">
            <a:noFill/>
            <a:miter lim="800000"/>
            <a:headEnd/>
            <a:tailEnd/>
          </a:ln>
          <a:effectLst>
            <a:outerShdw dist="35921" dir="2700000" algn="ctr" rotWithShape="0">
              <a:srgbClr val="808080">
                <a:alpha val="74997"/>
              </a:srgbClr>
            </a:outerShdw>
          </a:effectLst>
        </p:spPr>
        <p:txBody>
          <a:bodyPr wrap="none">
            <a:spAutoFit/>
          </a:bodyPr>
          <a:lstStyle/>
          <a:p>
            <a:pPr fontAlgn="base">
              <a:spcBef>
                <a:spcPct val="50000"/>
              </a:spcBef>
              <a:spcAft>
                <a:spcPct val="0"/>
              </a:spcAft>
              <a:defRPr/>
            </a:pPr>
            <a:r>
              <a:rPr lang="en-US" altLang="zh-CN" sz="3600" b="1">
                <a:solidFill>
                  <a:srgbClr val="000000"/>
                </a:solidFill>
                <a:latin typeface="Arial" pitchFamily="34" charset="0"/>
                <a:ea typeface="ヒラギノ角ゴ Pro W3" charset="-128"/>
              </a:rPr>
              <a:t>155k</a:t>
            </a:r>
          </a:p>
        </p:txBody>
      </p:sp>
    </p:spTree>
    <p:extLst>
      <p:ext uri="{BB962C8B-B14F-4D97-AF65-F5344CB8AC3E}">
        <p14:creationId xmlns:p14="http://schemas.microsoft.com/office/powerpoint/2010/main" val="33912127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Vertical Title 1"/>
          <p:cNvSpPr txBox="1">
            <a:spLocks/>
          </p:cNvSpPr>
          <p:nvPr/>
        </p:nvSpPr>
        <p:spPr bwMode="auto">
          <a:xfrm>
            <a:off x="0" y="1120775"/>
            <a:ext cx="9144000" cy="1400175"/>
          </a:xfrm>
          <a:prstGeom prst="rect">
            <a:avLst/>
          </a:prstGeom>
          <a:solidFill>
            <a:srgbClr val="660066"/>
          </a:solidFill>
          <a:ln w="9525">
            <a:noFill/>
            <a:miter lim="800000"/>
            <a:headEnd/>
            <a:tailEnd/>
          </a:ln>
          <a:effectLst/>
        </p:spPr>
        <p:txBody>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0"/>
              </a:spcBef>
              <a:spcAft>
                <a:spcPct val="0"/>
              </a:spcAft>
              <a:defRPr/>
            </a:pPr>
            <a:r>
              <a:rPr lang="zh-TW" altLang="en-US" sz="4000" b="1">
                <a:solidFill>
                  <a:srgbClr val="FFFFCC"/>
                </a:solidFill>
                <a:effectLst>
                  <a:outerShdw blurRad="38100" dist="38100" dir="2700000" algn="tl">
                    <a:srgbClr val="000000"/>
                  </a:outerShdw>
                </a:effectLst>
                <a:latin typeface="Tahoma" charset="0"/>
                <a:ea typeface="ＭＳ Ｐゴシック" charset="0"/>
                <a:cs typeface="ＭＳ Ｐゴシック" charset="0"/>
              </a:rPr>
              <a:t>在基督里的人「在罪上死」是什么意思呢</a:t>
            </a:r>
            <a:r>
              <a:rPr lang="en-US" altLang="zh-TW" sz="4000" b="1">
                <a:solidFill>
                  <a:srgbClr val="FFFFCC"/>
                </a:solidFill>
                <a:effectLst>
                  <a:outerShdw blurRad="38100" dist="38100" dir="2700000" algn="tl">
                    <a:srgbClr val="000000"/>
                  </a:outerShdw>
                </a:effectLst>
                <a:latin typeface="Tahoma" charset="0"/>
                <a:ea typeface="ＭＳ Ｐゴシック" charset="0"/>
                <a:cs typeface="ＭＳ Ｐゴシック" charset="0"/>
              </a:rPr>
              <a:t>(6:2)?</a:t>
            </a:r>
            <a:endParaRPr lang="en-US" altLang="zh-CN" sz="4000" b="1">
              <a:solidFill>
                <a:srgbClr val="FFFFCC"/>
              </a:solidFill>
              <a:effectLst>
                <a:outerShdw blurRad="38100" dist="38100" dir="2700000" algn="tl">
                  <a:srgbClr val="000000"/>
                </a:outerShdw>
              </a:effectLst>
              <a:latin typeface="Tahoma" charset="0"/>
              <a:ea typeface="ＭＳ Ｐゴシック" charset="0"/>
              <a:cs typeface="ＭＳ Ｐゴシック" charset="0"/>
            </a:endParaRPr>
          </a:p>
        </p:txBody>
      </p:sp>
      <p:sp>
        <p:nvSpPr>
          <p:cNvPr id="18" name="Rectangle 8"/>
          <p:cNvSpPr/>
          <p:nvPr/>
        </p:nvSpPr>
        <p:spPr>
          <a:xfrm>
            <a:off x="251520" y="188640"/>
            <a:ext cx="3012363" cy="769441"/>
          </a:xfrm>
          <a:prstGeom prst="rect">
            <a:avLst/>
          </a:prstGeom>
          <a:solidFill>
            <a:srgbClr val="000000"/>
          </a:solidFill>
        </p:spPr>
        <p:txBody>
          <a:bodyPr wrap="none">
            <a:spAutoFit/>
          </a:bodyPr>
          <a:lstStyle/>
          <a:p>
            <a:pPr algn="ctr" fontAlgn="base">
              <a:spcBef>
                <a:spcPct val="0"/>
              </a:spcBef>
              <a:spcAft>
                <a:spcPct val="0"/>
              </a:spcAft>
              <a:defRPr/>
            </a:pPr>
            <a:r>
              <a:rPr lang="zh-TW" altLang="en-US" sz="4400" b="1" i="1"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rPr>
              <a:t>小组讨论</a:t>
            </a:r>
            <a:r>
              <a:rPr lang="en-US" altLang="zh-TW" sz="4400" b="1" i="1"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rPr>
              <a:t>…</a:t>
            </a:r>
            <a:endParaRPr lang="en-US" sz="4400" b="1" i="1"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endParaRPr>
          </a:p>
        </p:txBody>
      </p:sp>
      <p:sp>
        <p:nvSpPr>
          <p:cNvPr id="19" name="Vertical Title 1"/>
          <p:cNvSpPr txBox="1">
            <a:spLocks/>
          </p:cNvSpPr>
          <p:nvPr/>
        </p:nvSpPr>
        <p:spPr bwMode="auto">
          <a:xfrm>
            <a:off x="-14288" y="2564904"/>
            <a:ext cx="7178676" cy="4032250"/>
          </a:xfrm>
          <a:prstGeom prst="rect">
            <a:avLst/>
          </a:prstGeom>
          <a:noFill/>
          <a:ln w="9525">
            <a:noFill/>
            <a:miter lim="800000"/>
            <a:headEnd/>
            <a:tailEnd/>
          </a:ln>
          <a:effectLst/>
        </p:spPr>
        <p:txBody>
          <a:bodyPr/>
          <a:lstStyle>
            <a:lvl1pPr marL="742950" indent="-742950"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0"/>
              </a:spcBef>
              <a:spcAft>
                <a:spcPct val="0"/>
              </a:spcAft>
              <a:buFont typeface="Tahoma" charset="0"/>
              <a:buAutoNum type="arabicPeriod"/>
              <a:defRPr/>
            </a:pPr>
            <a:r>
              <a:rPr lang="zh-CN" altLang="en-US" b="1" dirty="0">
                <a:solidFill>
                  <a:srgbClr val="FFFFCC"/>
                </a:solidFill>
                <a:effectLst>
                  <a:glow rad="101600">
                    <a:srgbClr val="000000">
                      <a:alpha val="75000"/>
                    </a:srgbClr>
                  </a:glow>
                </a:effectLst>
                <a:latin typeface="Tahoma" charset="0"/>
              </a:rPr>
              <a:t>基督徒</a:t>
            </a:r>
            <a:r>
              <a:rPr lang="zh-CN" altLang="en-US" b="1" dirty="0">
                <a:solidFill>
                  <a:srgbClr val="FFFF00"/>
                </a:solidFill>
                <a:effectLst>
                  <a:glow rad="101600">
                    <a:srgbClr val="000000">
                      <a:alpha val="75000"/>
                    </a:srgbClr>
                  </a:glow>
                </a:effectLst>
                <a:latin typeface="Tahoma" charset="0"/>
              </a:rPr>
              <a:t>永不会</a:t>
            </a:r>
            <a:r>
              <a:rPr lang="zh-CN" altLang="en-US" b="1" dirty="0">
                <a:solidFill>
                  <a:srgbClr val="FFFFCC"/>
                </a:solidFill>
                <a:effectLst>
                  <a:glow rad="101600">
                    <a:srgbClr val="000000">
                      <a:alpha val="75000"/>
                    </a:srgbClr>
                  </a:glow>
                </a:effectLst>
                <a:latin typeface="Tahoma" charset="0"/>
              </a:rPr>
              <a:t>再</a:t>
            </a:r>
            <a:r>
              <a:rPr lang="zh-CN" altLang="en-US" b="1" dirty="0">
                <a:solidFill>
                  <a:srgbClr val="FFFF00"/>
                </a:solidFill>
                <a:effectLst>
                  <a:glow rad="101600">
                    <a:srgbClr val="000000">
                      <a:alpha val="75000"/>
                    </a:srgbClr>
                  </a:glow>
                </a:effectLst>
                <a:latin typeface="Tahoma" charset="0"/>
              </a:rPr>
              <a:t>犯罪</a:t>
            </a:r>
            <a:r>
              <a:rPr lang="en-US" altLang="zh-CN" b="1" dirty="0">
                <a:solidFill>
                  <a:srgbClr val="FFFFCC"/>
                </a:solidFill>
                <a:effectLst>
                  <a:glow rad="101600">
                    <a:srgbClr val="000000">
                      <a:alpha val="75000"/>
                    </a:srgbClr>
                  </a:glow>
                </a:effectLst>
                <a:latin typeface="Tahoma" charset="0"/>
              </a:rPr>
              <a:t>? </a:t>
            </a:r>
          </a:p>
          <a:p>
            <a:pPr fontAlgn="base">
              <a:spcBef>
                <a:spcPct val="0"/>
              </a:spcBef>
              <a:spcAft>
                <a:spcPct val="0"/>
              </a:spcAft>
              <a:buFont typeface="Tahoma" charset="0"/>
              <a:buAutoNum type="arabicPeriod"/>
              <a:defRPr/>
            </a:pPr>
            <a:r>
              <a:rPr lang="zh-CN" altLang="en-US" b="1" dirty="0">
                <a:solidFill>
                  <a:srgbClr val="FFFFCC"/>
                </a:solidFill>
                <a:effectLst>
                  <a:glow rad="101600">
                    <a:srgbClr val="000000">
                      <a:alpha val="75000"/>
                    </a:srgbClr>
                  </a:glow>
                </a:effectLst>
                <a:latin typeface="Tahoma" charset="0"/>
              </a:rPr>
              <a:t>信徒在某些情况下再也不用犯罪</a:t>
            </a:r>
            <a:r>
              <a:rPr lang="en-US" altLang="zh-CN" b="1" dirty="0">
                <a:solidFill>
                  <a:srgbClr val="FFFFCC"/>
                </a:solidFill>
                <a:effectLst>
                  <a:glow rad="101600">
                    <a:srgbClr val="000000">
                      <a:alpha val="75000"/>
                    </a:srgbClr>
                  </a:glow>
                </a:effectLst>
                <a:latin typeface="Tahoma" charset="0"/>
              </a:rPr>
              <a:t>? </a:t>
            </a:r>
          </a:p>
          <a:p>
            <a:pPr fontAlgn="base">
              <a:spcBef>
                <a:spcPct val="0"/>
              </a:spcBef>
              <a:spcAft>
                <a:spcPct val="0"/>
              </a:spcAft>
              <a:buFont typeface="Tahoma" charset="0"/>
              <a:buAutoNum type="arabicPeriod"/>
              <a:defRPr/>
            </a:pPr>
            <a:r>
              <a:rPr lang="zh-CN" altLang="en-US" b="1" dirty="0">
                <a:solidFill>
                  <a:srgbClr val="FFFFCC"/>
                </a:solidFill>
                <a:effectLst>
                  <a:glow rad="101600">
                    <a:srgbClr val="000000">
                      <a:alpha val="75000"/>
                    </a:srgbClr>
                  </a:glow>
                </a:effectLst>
                <a:latin typeface="Tahoma" charset="0"/>
              </a:rPr>
              <a:t>一个真正的基督徒</a:t>
            </a:r>
            <a:r>
              <a:rPr lang="en-US" altLang="zh-CN" b="1" dirty="0">
                <a:solidFill>
                  <a:srgbClr val="FFFFCC"/>
                </a:solidFill>
                <a:effectLst>
                  <a:glow rad="101600">
                    <a:srgbClr val="000000">
                      <a:alpha val="75000"/>
                    </a:srgbClr>
                  </a:glow>
                </a:effectLst>
                <a:latin typeface="Tahoma" charset="0"/>
              </a:rPr>
              <a:t>,</a:t>
            </a:r>
            <a:r>
              <a:rPr lang="zh-CN" altLang="en-US" b="1" dirty="0">
                <a:solidFill>
                  <a:srgbClr val="FFFFCC"/>
                </a:solidFill>
                <a:effectLst>
                  <a:glow rad="101600">
                    <a:srgbClr val="000000">
                      <a:alpha val="75000"/>
                    </a:srgbClr>
                  </a:glow>
                </a:effectLst>
                <a:latin typeface="Tahoma" charset="0"/>
              </a:rPr>
              <a:t>在他的</a:t>
            </a:r>
            <a:r>
              <a:rPr lang="zh-CN" altLang="en-US" b="1" dirty="0">
                <a:solidFill>
                  <a:srgbClr val="FFFF00"/>
                </a:solidFill>
                <a:effectLst>
                  <a:glow rad="101600">
                    <a:srgbClr val="000000">
                      <a:alpha val="75000"/>
                    </a:srgbClr>
                  </a:glow>
                </a:effectLst>
                <a:latin typeface="Tahoma" charset="0"/>
              </a:rPr>
              <a:t>生命中永无犯罪</a:t>
            </a:r>
            <a:r>
              <a:rPr lang="zh-CN" altLang="en-US" b="1" dirty="0">
                <a:solidFill>
                  <a:srgbClr val="FFFFCC"/>
                </a:solidFill>
                <a:effectLst>
                  <a:glow rad="101600">
                    <a:srgbClr val="000000">
                      <a:alpha val="75000"/>
                    </a:srgbClr>
                  </a:glow>
                </a:effectLst>
                <a:latin typeface="Tahoma" charset="0"/>
              </a:rPr>
              <a:t>的模式</a:t>
            </a:r>
            <a:r>
              <a:rPr lang="en-US" altLang="zh-CN" b="1" dirty="0">
                <a:solidFill>
                  <a:srgbClr val="FFFFCC"/>
                </a:solidFill>
                <a:effectLst>
                  <a:glow rad="101600">
                    <a:srgbClr val="000000">
                      <a:alpha val="75000"/>
                    </a:srgbClr>
                  </a:glow>
                </a:effectLst>
                <a:latin typeface="Tahoma" charset="0"/>
              </a:rPr>
              <a:t>? </a:t>
            </a:r>
          </a:p>
          <a:p>
            <a:pPr fontAlgn="base">
              <a:spcBef>
                <a:spcPct val="0"/>
              </a:spcBef>
              <a:spcAft>
                <a:spcPct val="0"/>
              </a:spcAft>
              <a:buFont typeface="Tahoma" charset="0"/>
              <a:buAutoNum type="arabicPeriod"/>
              <a:defRPr/>
            </a:pPr>
            <a:r>
              <a:rPr lang="zh-CN" altLang="en-US" b="1" dirty="0">
                <a:solidFill>
                  <a:srgbClr val="FFFFCC"/>
                </a:solidFill>
                <a:effectLst>
                  <a:glow rad="101600">
                    <a:srgbClr val="000000">
                      <a:alpha val="75000"/>
                    </a:srgbClr>
                  </a:glow>
                </a:effectLst>
                <a:latin typeface="Tahoma" charset="0"/>
              </a:rPr>
              <a:t>其他</a:t>
            </a:r>
            <a:r>
              <a:rPr lang="en-US" altLang="zh-CN" b="1" dirty="0">
                <a:solidFill>
                  <a:srgbClr val="FFFFCC"/>
                </a:solidFill>
                <a:effectLst>
                  <a:glow rad="101600">
                    <a:srgbClr val="000000">
                      <a:alpha val="75000"/>
                    </a:srgbClr>
                  </a:glow>
                </a:effectLst>
                <a:latin typeface="Tahoma" charset="0"/>
              </a:rPr>
              <a:t>? (</a:t>
            </a:r>
            <a:r>
              <a:rPr lang="zh-CN" altLang="en-US" b="1" dirty="0">
                <a:solidFill>
                  <a:srgbClr val="FFFFCC"/>
                </a:solidFill>
                <a:effectLst>
                  <a:glow rad="101600">
                    <a:srgbClr val="000000">
                      <a:alpha val="75000"/>
                    </a:srgbClr>
                  </a:glow>
                </a:effectLst>
                <a:latin typeface="Tahoma" charset="0"/>
              </a:rPr>
              <a:t>列出</a:t>
            </a:r>
            <a:r>
              <a:rPr lang="en-US" altLang="zh-CN" b="1" dirty="0">
                <a:solidFill>
                  <a:srgbClr val="FFFFCC"/>
                </a:solidFill>
                <a:effectLst>
                  <a:glow rad="101600">
                    <a:srgbClr val="000000">
                      <a:alpha val="75000"/>
                    </a:srgbClr>
                  </a:glow>
                </a:effectLst>
                <a:latin typeface="Tahoma" charset="0"/>
              </a:rPr>
              <a:t>)</a:t>
            </a:r>
            <a:endParaRPr lang="en-US" b="1" dirty="0">
              <a:solidFill>
                <a:srgbClr val="FFFFCC"/>
              </a:solidFill>
              <a:effectLst>
                <a:glow rad="101600">
                  <a:srgbClr val="000000">
                    <a:alpha val="75000"/>
                  </a:srgbClr>
                </a:glow>
              </a:effectLst>
              <a:latin typeface="Tahoma" charset="0"/>
            </a:endParaRPr>
          </a:p>
        </p:txBody>
      </p:sp>
      <p:sp>
        <p:nvSpPr>
          <p:cNvPr id="20" name="Rectangle 9"/>
          <p:cNvSpPr/>
          <p:nvPr/>
        </p:nvSpPr>
        <p:spPr>
          <a:xfrm>
            <a:off x="2954553" y="6021288"/>
            <a:ext cx="5262979" cy="584775"/>
          </a:xfrm>
          <a:prstGeom prst="rect">
            <a:avLst/>
          </a:prstGeom>
          <a:solidFill>
            <a:srgbClr val="000000"/>
          </a:solidFill>
        </p:spPr>
        <p:txBody>
          <a:bodyPr wrap="none">
            <a:spAutoFit/>
          </a:bodyPr>
          <a:lstStyle/>
          <a:p>
            <a:pPr algn="ctr" fontAlgn="base">
              <a:spcBef>
                <a:spcPct val="0"/>
              </a:spcBef>
              <a:spcAft>
                <a:spcPct val="0"/>
              </a:spcAft>
              <a:defRPr/>
            </a:pPr>
            <a:r>
              <a:rPr lang="zh-TW" altLang="en-US" sz="3200" i="1"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rPr>
              <a:t>以罗馬書</a:t>
            </a:r>
            <a:r>
              <a:rPr lang="en-US" sz="3200" i="1"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rPr>
              <a:t>6-7</a:t>
            </a:r>
            <a:r>
              <a:rPr lang="zh-TW" altLang="en-US" sz="3200" i="1"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rPr>
              <a:t>來支持你的答案</a:t>
            </a:r>
            <a:endParaRPr lang="en-US" sz="3200" i="1"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endParaRPr>
          </a:p>
        </p:txBody>
      </p:sp>
      <p:pic>
        <p:nvPicPr>
          <p:cNvPr id="21" name="Picture 10" descr="DeathDickens.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164388" y="2520950"/>
            <a:ext cx="1944687" cy="268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Text Box 14"/>
          <p:cNvSpPr txBox="1">
            <a:spLocks noChangeArrowheads="1"/>
          </p:cNvSpPr>
          <p:nvPr/>
        </p:nvSpPr>
        <p:spPr bwMode="auto">
          <a:xfrm>
            <a:off x="7885113" y="188913"/>
            <a:ext cx="869950" cy="4619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50000"/>
              </a:spcBef>
              <a:spcAft>
                <a:spcPct val="0"/>
              </a:spcAft>
            </a:pPr>
            <a:r>
              <a:rPr lang="en-US" b="1">
                <a:solidFill>
                  <a:srgbClr val="FFFFFF"/>
                </a:solidFill>
                <a:latin typeface="Arial" charset="0"/>
              </a:rPr>
              <a:t>154a</a:t>
            </a:r>
            <a:endParaRPr lang="en-US" b="1">
              <a:solidFill>
                <a:srgbClr val="5A5C6C"/>
              </a:solidFill>
              <a:latin typeface="Arial" charset="0"/>
            </a:endParaRPr>
          </a:p>
        </p:txBody>
      </p:sp>
    </p:spTree>
    <p:extLst>
      <p:ext uri="{BB962C8B-B14F-4D97-AF65-F5344CB8AC3E}">
        <p14:creationId xmlns:p14="http://schemas.microsoft.com/office/powerpoint/2010/main" val="2750908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 calcmode="lin" valueType="num">
                                      <p:cBhvr additive="base">
                                        <p:cTn id="17" dur="500"/>
                                        <p:tgtEl>
                                          <p:spTgt spid="19">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1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19">
                                            <p:txEl>
                                              <p:pRg st="1" end="1"/>
                                            </p:txEl>
                                          </p:spTgt>
                                        </p:tgtEl>
                                        <p:attrNameLst>
                                          <p:attrName>style.visibility</p:attrName>
                                        </p:attrNameLst>
                                      </p:cBhvr>
                                      <p:to>
                                        <p:strVal val="visible"/>
                                      </p:to>
                                    </p:set>
                                    <p:anim calcmode="lin" valueType="num">
                                      <p:cBhvr additive="base">
                                        <p:cTn id="23" dur="500"/>
                                        <p:tgtEl>
                                          <p:spTgt spid="19">
                                            <p:txEl>
                                              <p:pRg st="1" end="1"/>
                                            </p:txEl>
                                          </p:spTgt>
                                        </p:tgtEl>
                                        <p:attrNameLst>
                                          <p:attrName>ppt_y</p:attrName>
                                        </p:attrNameLst>
                                      </p:cBhvr>
                                      <p:tavLst>
                                        <p:tav tm="0">
                                          <p:val>
                                            <p:strVal val="#ppt_y+#ppt_h*1.125000"/>
                                          </p:val>
                                        </p:tav>
                                        <p:tav tm="100000">
                                          <p:val>
                                            <p:strVal val="#ppt_y"/>
                                          </p:val>
                                        </p:tav>
                                      </p:tavLst>
                                    </p:anim>
                                    <p:animEffect transition="in" filter="wipe(up)">
                                      <p:cBhvr>
                                        <p:cTn id="24" dur="500"/>
                                        <p:tgtEl>
                                          <p:spTgt spid="1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19">
                                            <p:txEl>
                                              <p:pRg st="2" end="2"/>
                                            </p:txEl>
                                          </p:spTgt>
                                        </p:tgtEl>
                                        <p:attrNameLst>
                                          <p:attrName>style.visibility</p:attrName>
                                        </p:attrNameLst>
                                      </p:cBhvr>
                                      <p:to>
                                        <p:strVal val="visible"/>
                                      </p:to>
                                    </p:set>
                                    <p:anim calcmode="lin" valueType="num">
                                      <p:cBhvr additive="base">
                                        <p:cTn id="29" dur="500"/>
                                        <p:tgtEl>
                                          <p:spTgt spid="19">
                                            <p:txEl>
                                              <p:pRg st="2" end="2"/>
                                            </p:txEl>
                                          </p:spTgt>
                                        </p:tgtEl>
                                        <p:attrNameLst>
                                          <p:attrName>ppt_y</p:attrName>
                                        </p:attrNameLst>
                                      </p:cBhvr>
                                      <p:tavLst>
                                        <p:tav tm="0">
                                          <p:val>
                                            <p:strVal val="#ppt_y+#ppt_h*1.125000"/>
                                          </p:val>
                                        </p:tav>
                                        <p:tav tm="100000">
                                          <p:val>
                                            <p:strVal val="#ppt_y"/>
                                          </p:val>
                                        </p:tav>
                                      </p:tavLst>
                                    </p:anim>
                                    <p:animEffect transition="in" filter="wipe(up)">
                                      <p:cBhvr>
                                        <p:cTn id="30" dur="500"/>
                                        <p:tgtEl>
                                          <p:spTgt spid="1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19">
                                            <p:txEl>
                                              <p:pRg st="3" end="3"/>
                                            </p:txEl>
                                          </p:spTgt>
                                        </p:tgtEl>
                                        <p:attrNameLst>
                                          <p:attrName>style.visibility</p:attrName>
                                        </p:attrNameLst>
                                      </p:cBhvr>
                                      <p:to>
                                        <p:strVal val="visible"/>
                                      </p:to>
                                    </p:set>
                                    <p:anim calcmode="lin" valueType="num">
                                      <p:cBhvr additive="base">
                                        <p:cTn id="35" dur="500"/>
                                        <p:tgtEl>
                                          <p:spTgt spid="19">
                                            <p:txEl>
                                              <p:pRg st="3" end="3"/>
                                            </p:txEl>
                                          </p:spTgt>
                                        </p:tgtEl>
                                        <p:attrNameLst>
                                          <p:attrName>ppt_y</p:attrName>
                                        </p:attrNameLst>
                                      </p:cBhvr>
                                      <p:tavLst>
                                        <p:tav tm="0">
                                          <p:val>
                                            <p:strVal val="#ppt_y+#ppt_h*1.125000"/>
                                          </p:val>
                                        </p:tav>
                                        <p:tav tm="100000">
                                          <p:val>
                                            <p:strVal val="#ppt_y"/>
                                          </p:val>
                                        </p:tav>
                                      </p:tavLst>
                                    </p:anim>
                                    <p:animEffect transition="in" filter="wipe(up)">
                                      <p:cBhvr>
                                        <p:cTn id="36" dur="500"/>
                                        <p:tgtEl>
                                          <p:spTgt spid="19">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9729" name="Picture 6" descr="Gen 2 Animals seeing Adam.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noFill/>
          <a:ln>
            <a:noFill/>
          </a:ln>
        </p:spPr>
        <p:txBody>
          <a:bodyPr vert="horz" wrap="square" lIns="91440" tIns="45720" rIns="91440" bIns="45720" numCol="1" anchor="ctr" anchorCtr="0" compatLnSpc="1">
            <a:prstTxWarp prst="textNoShape">
              <a:avLst/>
            </a:prstTxWarp>
          </a:bodyPr>
          <a:lstStyle/>
          <a:p>
            <a:r>
              <a:rPr lang="zh-CN" altLang="en-US" dirty="0">
                <a:solidFill>
                  <a:srgbClr val="FFFFFF"/>
                </a:solidFill>
                <a:effectLst>
                  <a:glow rad="279400">
                    <a:srgbClr val="000000">
                      <a:alpha val="88000"/>
                    </a:srgbClr>
                  </a:glow>
                </a:effectLst>
              </a:rPr>
              <a:t>动物的生活开始时是美好的</a:t>
            </a:r>
            <a:endParaRPr lang="en-US" dirty="0">
              <a:solidFill>
                <a:srgbClr val="FFFFFF"/>
              </a:solidFill>
              <a:effectLst>
                <a:glow rad="279400">
                  <a:srgbClr val="000000">
                    <a:alpha val="88000"/>
                  </a:srgbClr>
                </a:glow>
              </a:effectLst>
            </a:endParaRPr>
          </a:p>
        </p:txBody>
      </p:sp>
    </p:spTree>
    <p:extLst>
      <p:ext uri="{BB962C8B-B14F-4D97-AF65-F5344CB8AC3E}">
        <p14:creationId xmlns:p14="http://schemas.microsoft.com/office/powerpoint/2010/main" val="954694120"/>
      </p:ext>
    </p:extLst>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0386" name="Picture 2" descr="DD01338_"/>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724400" y="1828800"/>
            <a:ext cx="1993900" cy="660400"/>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1040387" name="Picture 3" descr="ag00396_"/>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5437188"/>
            <a:ext cx="1736725" cy="1268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0388" name="j0074308.mid">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152400" y="762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83685" name="Group 5"/>
          <p:cNvGrpSpPr>
            <a:grpSpLocks/>
          </p:cNvGrpSpPr>
          <p:nvPr/>
        </p:nvGrpSpPr>
        <p:grpSpPr bwMode="auto">
          <a:xfrm>
            <a:off x="0" y="609600"/>
            <a:ext cx="9144000" cy="5676900"/>
            <a:chOff x="-3" y="-3"/>
            <a:chExt cx="3873" cy="2732"/>
          </a:xfrm>
        </p:grpSpPr>
        <p:grpSp>
          <p:nvGrpSpPr>
            <p:cNvPr id="583689" name="Group 6"/>
            <p:cNvGrpSpPr>
              <a:grpSpLocks/>
            </p:cNvGrpSpPr>
            <p:nvPr/>
          </p:nvGrpSpPr>
          <p:grpSpPr bwMode="auto">
            <a:xfrm>
              <a:off x="0" y="0"/>
              <a:ext cx="3867" cy="2726"/>
              <a:chOff x="0" y="0"/>
              <a:chExt cx="3867" cy="2726"/>
            </a:xfrm>
          </p:grpSpPr>
          <p:grpSp>
            <p:nvGrpSpPr>
              <p:cNvPr id="583691" name="Group 7"/>
              <p:cNvGrpSpPr>
                <a:grpSpLocks/>
              </p:cNvGrpSpPr>
              <p:nvPr/>
            </p:nvGrpSpPr>
            <p:grpSpPr bwMode="auto">
              <a:xfrm>
                <a:off x="0" y="0"/>
                <a:ext cx="3867" cy="422"/>
                <a:chOff x="0" y="0"/>
                <a:chExt cx="3867" cy="422"/>
              </a:xfrm>
            </p:grpSpPr>
            <p:sp>
              <p:nvSpPr>
                <p:cNvPr id="583740" name="Rectangle 8"/>
                <p:cNvSpPr>
                  <a:spLocks noChangeArrowheads="1"/>
                </p:cNvSpPr>
                <p:nvPr/>
              </p:nvSpPr>
              <p:spPr bwMode="auto">
                <a:xfrm>
                  <a:off x="0" y="0"/>
                  <a:ext cx="3867" cy="422"/>
                </a:xfrm>
                <a:prstGeom prst="rect">
                  <a:avLst/>
                </a:prstGeom>
                <a:solidFill>
                  <a:srgbClr val="0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nvGrpSpPr>
                <p:cNvPr id="583741" name="Group 9"/>
                <p:cNvGrpSpPr>
                  <a:grpSpLocks/>
                </p:cNvGrpSpPr>
                <p:nvPr/>
              </p:nvGrpSpPr>
              <p:grpSpPr bwMode="auto">
                <a:xfrm>
                  <a:off x="0" y="0"/>
                  <a:ext cx="3867" cy="422"/>
                  <a:chOff x="0" y="0"/>
                  <a:chExt cx="3867" cy="422"/>
                </a:xfrm>
              </p:grpSpPr>
              <p:sp>
                <p:nvSpPr>
                  <p:cNvPr id="583742" name="Rectangle 10"/>
                  <p:cNvSpPr>
                    <a:spLocks noChangeArrowheads="1"/>
                  </p:cNvSpPr>
                  <p:nvPr/>
                </p:nvSpPr>
                <p:spPr bwMode="auto">
                  <a:xfrm>
                    <a:off x="43" y="0"/>
                    <a:ext cx="3781" cy="422"/>
                  </a:xfrm>
                  <a:prstGeom prst="rect">
                    <a:avLst/>
                  </a:prstGeom>
                  <a:solidFill>
                    <a:srgbClr val="0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endParaRPr lang="en-GB" altLang="zh-CN" sz="4000">
                      <a:solidFill>
                        <a:srgbClr val="FFFFFF"/>
                      </a:solidFill>
                      <a:latin typeface="Times New Roman" charset="0"/>
                      <a:ea typeface="ＭＳ Ｐゴシック" charset="0"/>
                      <a:cs typeface="ＭＳ Ｐゴシック" charset="0"/>
                    </a:endParaRPr>
                  </a:p>
                </p:txBody>
              </p:sp>
              <p:sp>
                <p:nvSpPr>
                  <p:cNvPr id="583743" name="Rectangle 11"/>
                  <p:cNvSpPr>
                    <a:spLocks noChangeArrowheads="1"/>
                  </p:cNvSpPr>
                  <p:nvPr/>
                </p:nvSpPr>
                <p:spPr bwMode="auto">
                  <a:xfrm>
                    <a:off x="0" y="0"/>
                    <a:ext cx="3867" cy="42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grpSp>
            <p:nvGrpSpPr>
              <p:cNvPr id="583692" name="Group 12"/>
              <p:cNvGrpSpPr>
                <a:grpSpLocks/>
              </p:cNvGrpSpPr>
              <p:nvPr/>
            </p:nvGrpSpPr>
            <p:grpSpPr bwMode="auto">
              <a:xfrm>
                <a:off x="0" y="422"/>
                <a:ext cx="722" cy="480"/>
                <a:chOff x="0" y="422"/>
                <a:chExt cx="722" cy="480"/>
              </a:xfrm>
            </p:grpSpPr>
            <p:sp>
              <p:nvSpPr>
                <p:cNvPr id="583738" name="Rectangle 13"/>
                <p:cNvSpPr>
                  <a:spLocks noChangeArrowheads="1"/>
                </p:cNvSpPr>
                <p:nvPr/>
              </p:nvSpPr>
              <p:spPr bwMode="auto">
                <a:xfrm>
                  <a:off x="43" y="422"/>
                  <a:ext cx="671"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800" b="1" dirty="0">
                      <a:solidFill>
                        <a:srgbClr val="FFFFFF"/>
                      </a:solidFill>
                      <a:ea typeface="SimSun" charset="0"/>
                      <a:cs typeface="Arial" charset="0"/>
                    </a:rPr>
                    <a:t>耶稣给与我们</a:t>
                  </a:r>
                  <a:r>
                    <a:rPr lang="en-US" altLang="zh-CN" sz="2800" b="1" dirty="0">
                      <a:solidFill>
                        <a:srgbClr val="FFFFFF"/>
                      </a:solidFill>
                      <a:latin typeface="Times New Roman" charset="0"/>
                      <a:ea typeface="SimSun" charset="0"/>
                      <a:cs typeface="Arial" charset="0"/>
                    </a:rPr>
                    <a:t>...</a:t>
                  </a:r>
                </a:p>
                <a:p>
                  <a:pPr fontAlgn="base">
                    <a:spcBef>
                      <a:spcPct val="0"/>
                    </a:spcBef>
                    <a:spcAft>
                      <a:spcPct val="0"/>
                    </a:spcAft>
                  </a:pPr>
                  <a:endParaRPr lang="zh-CN" altLang="en-US" sz="2800" b="1" dirty="0">
                    <a:solidFill>
                      <a:srgbClr val="FFFFFF"/>
                    </a:solidFill>
                    <a:latin typeface="Times New Roman" charset="0"/>
                    <a:ea typeface="SimSun" charset="0"/>
                    <a:cs typeface="Arial" charset="0"/>
                  </a:endParaRPr>
                </a:p>
              </p:txBody>
            </p:sp>
            <p:sp>
              <p:nvSpPr>
                <p:cNvPr id="583739" name="Rectangle 14"/>
                <p:cNvSpPr>
                  <a:spLocks noChangeArrowheads="1"/>
                </p:cNvSpPr>
                <p:nvPr/>
              </p:nvSpPr>
              <p:spPr bwMode="auto">
                <a:xfrm>
                  <a:off x="0" y="422"/>
                  <a:ext cx="722"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693" name="Group 15"/>
              <p:cNvGrpSpPr>
                <a:grpSpLocks/>
              </p:cNvGrpSpPr>
              <p:nvPr/>
            </p:nvGrpSpPr>
            <p:grpSpPr bwMode="auto">
              <a:xfrm>
                <a:off x="722" y="422"/>
                <a:ext cx="456" cy="480"/>
                <a:chOff x="722" y="422"/>
                <a:chExt cx="456" cy="480"/>
              </a:xfrm>
            </p:grpSpPr>
            <p:sp>
              <p:nvSpPr>
                <p:cNvPr id="583736" name="Rectangle 16"/>
                <p:cNvSpPr>
                  <a:spLocks noChangeArrowheads="1"/>
                </p:cNvSpPr>
                <p:nvPr/>
              </p:nvSpPr>
              <p:spPr bwMode="auto">
                <a:xfrm>
                  <a:off x="765" y="422"/>
                  <a:ext cx="370"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a:solidFill>
                        <a:srgbClr val="FFFFFF"/>
                      </a:solidFill>
                      <a:latin typeface="Times New Roman" charset="0"/>
                      <a:ea typeface="SimSun" charset="0"/>
                      <a:cs typeface="Times New Roman" charset="0"/>
                    </a:rPr>
                    <a:t> </a:t>
                  </a:r>
                </a:p>
                <a:p>
                  <a:pPr algn="ctr" eaLnBrk="0" fontAlgn="base" hangingPunct="0">
                    <a:spcBef>
                      <a:spcPct val="0"/>
                    </a:spcBef>
                    <a:spcAft>
                      <a:spcPct val="0"/>
                    </a:spcAft>
                  </a:pPr>
                  <a:endParaRPr lang="zh-CN" altLang="en-US">
                    <a:solidFill>
                      <a:srgbClr val="FFFFFF"/>
                    </a:solidFill>
                    <a:latin typeface="Times New Roman" charset="0"/>
                    <a:ea typeface="SimSun" charset="0"/>
                    <a:cs typeface="Times New Roman" charset="0"/>
                  </a:endParaRPr>
                </a:p>
              </p:txBody>
            </p:sp>
            <p:sp>
              <p:nvSpPr>
                <p:cNvPr id="583737" name="Rectangle 17"/>
                <p:cNvSpPr>
                  <a:spLocks noChangeArrowheads="1"/>
                </p:cNvSpPr>
                <p:nvPr/>
              </p:nvSpPr>
              <p:spPr bwMode="auto">
                <a:xfrm>
                  <a:off x="722" y="422"/>
                  <a:ext cx="456"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694" name="Group 18"/>
              <p:cNvGrpSpPr>
                <a:grpSpLocks/>
              </p:cNvGrpSpPr>
              <p:nvPr/>
            </p:nvGrpSpPr>
            <p:grpSpPr bwMode="auto">
              <a:xfrm>
                <a:off x="1178" y="422"/>
                <a:ext cx="1492" cy="480"/>
                <a:chOff x="1178" y="422"/>
                <a:chExt cx="1492" cy="480"/>
              </a:xfrm>
            </p:grpSpPr>
            <p:sp>
              <p:nvSpPr>
                <p:cNvPr id="583734" name="Rectangle 19"/>
                <p:cNvSpPr>
                  <a:spLocks noChangeArrowheads="1"/>
                </p:cNvSpPr>
                <p:nvPr/>
              </p:nvSpPr>
              <p:spPr bwMode="auto">
                <a:xfrm>
                  <a:off x="1221" y="422"/>
                  <a:ext cx="1406"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sz="3200" b="1">
                      <a:solidFill>
                        <a:srgbClr val="FFFFFF"/>
                      </a:solidFill>
                      <a:ea typeface="SimSun" charset="0"/>
                      <a:cs typeface="Arial" charset="0"/>
                    </a:rPr>
                    <a:t>原则</a:t>
                  </a:r>
                </a:p>
                <a:p>
                  <a:pPr algn="ctr" eaLnBrk="0" fontAlgn="base" hangingPunct="0">
                    <a:spcBef>
                      <a:spcPct val="0"/>
                    </a:spcBef>
                    <a:spcAft>
                      <a:spcPct val="0"/>
                    </a:spcAft>
                  </a:pPr>
                  <a:endParaRPr lang="zh-CN" altLang="en-US" sz="3200" b="1">
                    <a:solidFill>
                      <a:srgbClr val="FFFFFF"/>
                    </a:solidFill>
                    <a:ea typeface="SimSun" charset="0"/>
                    <a:cs typeface="Arial" charset="0"/>
                  </a:endParaRPr>
                </a:p>
              </p:txBody>
            </p:sp>
            <p:sp>
              <p:nvSpPr>
                <p:cNvPr id="583735" name="Rectangle 20"/>
                <p:cNvSpPr>
                  <a:spLocks noChangeArrowheads="1"/>
                </p:cNvSpPr>
                <p:nvPr/>
              </p:nvSpPr>
              <p:spPr bwMode="auto">
                <a:xfrm>
                  <a:off x="1178" y="422"/>
                  <a:ext cx="1492"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695" name="Group 21"/>
              <p:cNvGrpSpPr>
                <a:grpSpLocks/>
              </p:cNvGrpSpPr>
              <p:nvPr/>
            </p:nvGrpSpPr>
            <p:grpSpPr bwMode="auto">
              <a:xfrm>
                <a:off x="2670" y="422"/>
                <a:ext cx="1197" cy="480"/>
                <a:chOff x="2670" y="422"/>
                <a:chExt cx="1197" cy="480"/>
              </a:xfrm>
            </p:grpSpPr>
            <p:sp>
              <p:nvSpPr>
                <p:cNvPr id="583732" name="Rectangle 22"/>
                <p:cNvSpPr>
                  <a:spLocks noChangeArrowheads="1"/>
                </p:cNvSpPr>
                <p:nvPr/>
              </p:nvSpPr>
              <p:spPr bwMode="auto">
                <a:xfrm>
                  <a:off x="2713" y="422"/>
                  <a:ext cx="1111"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fontAlgn="base">
                    <a:spcBef>
                      <a:spcPct val="0"/>
                    </a:spcBef>
                    <a:spcAft>
                      <a:spcPct val="0"/>
                    </a:spcAft>
                  </a:pPr>
                  <a:r>
                    <a:rPr lang="zh-CN" altLang="en-US" sz="3200" b="1">
                      <a:solidFill>
                        <a:srgbClr val="FFFFFF"/>
                      </a:solidFill>
                      <a:ea typeface="SimSun" charset="0"/>
                      <a:cs typeface="Arial" charset="0"/>
                    </a:rPr>
                    <a:t>重要性</a:t>
                  </a:r>
                </a:p>
                <a:p>
                  <a:pPr algn="ctr" eaLnBrk="0" fontAlgn="base" hangingPunct="0">
                    <a:spcBef>
                      <a:spcPct val="0"/>
                    </a:spcBef>
                    <a:spcAft>
                      <a:spcPct val="0"/>
                    </a:spcAft>
                  </a:pPr>
                  <a:endParaRPr lang="zh-CN" altLang="en-US" sz="3200" b="1">
                    <a:solidFill>
                      <a:srgbClr val="FFFFFF"/>
                    </a:solidFill>
                    <a:ea typeface="SimSun" charset="0"/>
                    <a:cs typeface="Arial" charset="0"/>
                  </a:endParaRPr>
                </a:p>
              </p:txBody>
            </p:sp>
            <p:sp>
              <p:nvSpPr>
                <p:cNvPr id="583733" name="Rectangle 23"/>
                <p:cNvSpPr>
                  <a:spLocks noChangeArrowheads="1"/>
                </p:cNvSpPr>
                <p:nvPr/>
              </p:nvSpPr>
              <p:spPr bwMode="auto">
                <a:xfrm>
                  <a:off x="2670" y="422"/>
                  <a:ext cx="1197" cy="480"/>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696" name="Group 24"/>
              <p:cNvGrpSpPr>
                <a:grpSpLocks/>
              </p:cNvGrpSpPr>
              <p:nvPr/>
            </p:nvGrpSpPr>
            <p:grpSpPr bwMode="auto">
              <a:xfrm>
                <a:off x="0" y="902"/>
                <a:ext cx="722" cy="576"/>
                <a:chOff x="0" y="902"/>
                <a:chExt cx="722" cy="576"/>
              </a:xfrm>
            </p:grpSpPr>
            <p:sp>
              <p:nvSpPr>
                <p:cNvPr id="583730" name="Rectangle 25"/>
                <p:cNvSpPr>
                  <a:spLocks noChangeArrowheads="1"/>
                </p:cNvSpPr>
                <p:nvPr/>
              </p:nvSpPr>
              <p:spPr bwMode="auto">
                <a:xfrm>
                  <a:off x="43" y="971"/>
                  <a:ext cx="636" cy="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800" b="1" dirty="0">
                      <a:solidFill>
                        <a:srgbClr val="FFFFFF"/>
                      </a:solidFill>
                      <a:latin typeface="Times New Roman" charset="0"/>
                      <a:ea typeface="SimSun" charset="0"/>
                    </a:rPr>
                    <a:t>新生命</a:t>
                  </a:r>
                </a:p>
                <a:p>
                  <a:pPr fontAlgn="base">
                    <a:spcBef>
                      <a:spcPct val="0"/>
                    </a:spcBef>
                    <a:spcAft>
                      <a:spcPct val="0"/>
                    </a:spcAft>
                  </a:pPr>
                  <a:endParaRPr lang="zh-CN" altLang="en-US" sz="2000" b="1" dirty="0">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2000" b="1" dirty="0">
                    <a:solidFill>
                      <a:srgbClr val="FFFFFF"/>
                    </a:solidFill>
                    <a:latin typeface="Times New Roman" charset="0"/>
                    <a:ea typeface="SimSun" charset="0"/>
                  </a:endParaRPr>
                </a:p>
              </p:txBody>
            </p:sp>
            <p:sp>
              <p:nvSpPr>
                <p:cNvPr id="583731" name="Rectangle 26"/>
                <p:cNvSpPr>
                  <a:spLocks noChangeArrowheads="1"/>
                </p:cNvSpPr>
                <p:nvPr/>
              </p:nvSpPr>
              <p:spPr bwMode="auto">
                <a:xfrm>
                  <a:off x="0" y="902"/>
                  <a:ext cx="722"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697" name="Group 27"/>
              <p:cNvGrpSpPr>
                <a:grpSpLocks/>
              </p:cNvGrpSpPr>
              <p:nvPr/>
            </p:nvGrpSpPr>
            <p:grpSpPr bwMode="auto">
              <a:xfrm>
                <a:off x="722" y="902"/>
                <a:ext cx="456" cy="576"/>
                <a:chOff x="722" y="902"/>
                <a:chExt cx="456" cy="576"/>
              </a:xfrm>
            </p:grpSpPr>
            <p:sp>
              <p:nvSpPr>
                <p:cNvPr id="583728" name="Rectangle 28"/>
                <p:cNvSpPr>
                  <a:spLocks noChangeArrowheads="1"/>
                </p:cNvSpPr>
                <p:nvPr/>
              </p:nvSpPr>
              <p:spPr bwMode="auto">
                <a:xfrm>
                  <a:off x="765" y="902"/>
                  <a:ext cx="370"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en-US" altLang="zh-CN">
                      <a:solidFill>
                        <a:srgbClr val="FFFFFF"/>
                      </a:solidFill>
                      <a:ea typeface="SimSun" charset="0"/>
                      <a:cs typeface="Arial" charset="0"/>
                    </a:rPr>
                    <a:t>6:2, 3</a:t>
                  </a:r>
                </a:p>
                <a:p>
                  <a:pPr fontAlgn="base">
                    <a:spcBef>
                      <a:spcPct val="0"/>
                    </a:spcBef>
                    <a:spcAft>
                      <a:spcPct val="0"/>
                    </a:spcAft>
                  </a:pPr>
                  <a:r>
                    <a:rPr lang="en-US" altLang="zh-CN">
                      <a:solidFill>
                        <a:srgbClr val="FFFFFF"/>
                      </a:solidFill>
                      <a:ea typeface="SimSun" charset="0"/>
                      <a:cs typeface="Arial" charset="0"/>
                    </a:rPr>
                    <a:t>6:4</a:t>
                  </a:r>
                </a:p>
                <a:p>
                  <a:pPr fontAlgn="base">
                    <a:spcBef>
                      <a:spcPct val="0"/>
                    </a:spcBef>
                    <a:spcAft>
                      <a:spcPct val="0"/>
                    </a:spcAft>
                  </a:pPr>
                  <a:r>
                    <a:rPr lang="en-US" altLang="zh-CN">
                      <a:solidFill>
                        <a:srgbClr val="FFFFFF"/>
                      </a:solidFill>
                      <a:ea typeface="SimSun" charset="0"/>
                      <a:cs typeface="Arial" charset="0"/>
                    </a:rPr>
                    <a:t>6:6</a:t>
                  </a:r>
                </a:p>
                <a:p>
                  <a:pPr fontAlgn="base">
                    <a:spcBef>
                      <a:spcPct val="0"/>
                    </a:spcBef>
                    <a:spcAft>
                      <a:spcPct val="0"/>
                    </a:spcAft>
                  </a:pPr>
                  <a:endParaRPr lang="zh-CN" altLang="en-US">
                    <a:solidFill>
                      <a:srgbClr val="FFFFFF"/>
                    </a:solidFill>
                    <a:ea typeface="SimSun" charset="0"/>
                    <a:cs typeface="Arial" charset="0"/>
                  </a:endParaRPr>
                </a:p>
              </p:txBody>
            </p:sp>
            <p:sp>
              <p:nvSpPr>
                <p:cNvPr id="583729" name="Rectangle 29"/>
                <p:cNvSpPr>
                  <a:spLocks noChangeArrowheads="1"/>
                </p:cNvSpPr>
                <p:nvPr/>
              </p:nvSpPr>
              <p:spPr bwMode="auto">
                <a:xfrm>
                  <a:off x="722" y="902"/>
                  <a:ext cx="456"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698" name="Group 30"/>
              <p:cNvGrpSpPr>
                <a:grpSpLocks/>
              </p:cNvGrpSpPr>
              <p:nvPr/>
            </p:nvGrpSpPr>
            <p:grpSpPr bwMode="auto">
              <a:xfrm>
                <a:off x="1178" y="902"/>
                <a:ext cx="1492" cy="576"/>
                <a:chOff x="1178" y="902"/>
                <a:chExt cx="1492" cy="576"/>
              </a:xfrm>
            </p:grpSpPr>
            <p:sp>
              <p:nvSpPr>
                <p:cNvPr id="583726" name="Rectangle 31"/>
                <p:cNvSpPr>
                  <a:spLocks noChangeArrowheads="1"/>
                </p:cNvSpPr>
                <p:nvPr/>
              </p:nvSpPr>
              <p:spPr bwMode="auto">
                <a:xfrm>
                  <a:off x="1221" y="902"/>
                  <a:ext cx="1406"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000">
                      <a:solidFill>
                        <a:srgbClr val="FFFFFF"/>
                      </a:solidFill>
                      <a:ea typeface="SimSun" charset="0"/>
                      <a:cs typeface="Arial" charset="0"/>
                    </a:rPr>
                    <a:t>罪的权势已被败坏。</a:t>
                  </a:r>
                </a:p>
                <a:p>
                  <a:pPr fontAlgn="base">
                    <a:spcBef>
                      <a:spcPct val="0"/>
                    </a:spcBef>
                    <a:spcAft>
                      <a:spcPct val="0"/>
                    </a:spcAft>
                  </a:pPr>
                  <a:r>
                    <a:rPr lang="zh-CN" altLang="en-US" sz="2000">
                      <a:solidFill>
                        <a:srgbClr val="FFFFFF"/>
                      </a:solidFill>
                      <a:ea typeface="SimSun" charset="0"/>
                      <a:cs typeface="Arial" charset="0"/>
                    </a:rPr>
                    <a:t>爱罪的本性已被埋葬。</a:t>
                  </a:r>
                </a:p>
                <a:p>
                  <a:pPr fontAlgn="base">
                    <a:spcBef>
                      <a:spcPct val="0"/>
                    </a:spcBef>
                    <a:spcAft>
                      <a:spcPct val="0"/>
                    </a:spcAft>
                  </a:pPr>
                  <a:r>
                    <a:rPr lang="zh-CN" altLang="en-US" sz="2000">
                      <a:solidFill>
                        <a:srgbClr val="FFFFFF"/>
                      </a:solidFill>
                      <a:ea typeface="SimSun" charset="0"/>
                      <a:cs typeface="Arial" charset="0"/>
                    </a:rPr>
                    <a:t>罪不再控制你。</a:t>
                  </a:r>
                </a:p>
              </p:txBody>
            </p:sp>
            <p:sp>
              <p:nvSpPr>
                <p:cNvPr id="583727" name="Rectangle 32"/>
                <p:cNvSpPr>
                  <a:spLocks noChangeArrowheads="1"/>
                </p:cNvSpPr>
                <p:nvPr/>
              </p:nvSpPr>
              <p:spPr bwMode="auto">
                <a:xfrm>
                  <a:off x="1178" y="902"/>
                  <a:ext cx="1492"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699" name="Group 33"/>
              <p:cNvGrpSpPr>
                <a:grpSpLocks/>
              </p:cNvGrpSpPr>
              <p:nvPr/>
            </p:nvGrpSpPr>
            <p:grpSpPr bwMode="auto">
              <a:xfrm>
                <a:off x="2670" y="902"/>
                <a:ext cx="1197" cy="576"/>
                <a:chOff x="2670" y="902"/>
                <a:chExt cx="1197" cy="576"/>
              </a:xfrm>
            </p:grpSpPr>
            <p:sp>
              <p:nvSpPr>
                <p:cNvPr id="583724" name="Rectangle 34"/>
                <p:cNvSpPr>
                  <a:spLocks noChangeArrowheads="1"/>
                </p:cNvSpPr>
                <p:nvPr/>
              </p:nvSpPr>
              <p:spPr bwMode="auto">
                <a:xfrm>
                  <a:off x="2713" y="902"/>
                  <a:ext cx="1111"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fontAlgn="base" hangingPunct="0">
                    <a:spcBef>
                      <a:spcPct val="0"/>
                    </a:spcBef>
                    <a:spcAft>
                      <a:spcPct val="0"/>
                    </a:spcAft>
                  </a:pPr>
                  <a:r>
                    <a:rPr lang="zh-CN" altLang="en-US" sz="2000">
                      <a:solidFill>
                        <a:srgbClr val="FFFFFF"/>
                      </a:solidFill>
                      <a:ea typeface="SimSun" charset="0"/>
                      <a:cs typeface="Arial" charset="0"/>
                    </a:rPr>
                    <a:t>确信罪的权势已被打败。</a:t>
                  </a:r>
                </a:p>
              </p:txBody>
            </p:sp>
            <p:sp>
              <p:nvSpPr>
                <p:cNvPr id="583725" name="Rectangle 35"/>
                <p:cNvSpPr>
                  <a:spLocks noChangeArrowheads="1"/>
                </p:cNvSpPr>
                <p:nvPr/>
              </p:nvSpPr>
              <p:spPr bwMode="auto">
                <a:xfrm>
                  <a:off x="2670" y="902"/>
                  <a:ext cx="1197"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700" name="Group 36"/>
              <p:cNvGrpSpPr>
                <a:grpSpLocks/>
              </p:cNvGrpSpPr>
              <p:nvPr/>
            </p:nvGrpSpPr>
            <p:grpSpPr bwMode="auto">
              <a:xfrm>
                <a:off x="0" y="1478"/>
                <a:ext cx="722" cy="576"/>
                <a:chOff x="0" y="1478"/>
                <a:chExt cx="722" cy="576"/>
              </a:xfrm>
            </p:grpSpPr>
            <p:sp>
              <p:nvSpPr>
                <p:cNvPr id="583722" name="Rectangle 37"/>
                <p:cNvSpPr>
                  <a:spLocks noChangeArrowheads="1"/>
                </p:cNvSpPr>
                <p:nvPr/>
              </p:nvSpPr>
              <p:spPr bwMode="auto">
                <a:xfrm>
                  <a:off x="43" y="1478"/>
                  <a:ext cx="636"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800" b="1">
                      <a:solidFill>
                        <a:srgbClr val="FFFFFF"/>
                      </a:solidFill>
                      <a:latin typeface="Times New Roman" charset="0"/>
                      <a:ea typeface="SimSun" charset="0"/>
                    </a:rPr>
                    <a:t>新样式</a:t>
                  </a:r>
                  <a:endParaRPr lang="zh-CN" altLang="en-US" sz="2000" b="1">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2000" b="1">
                    <a:solidFill>
                      <a:srgbClr val="FFFFFF"/>
                    </a:solidFill>
                    <a:latin typeface="Times New Roman" charset="0"/>
                    <a:ea typeface="SimSun" charset="0"/>
                  </a:endParaRPr>
                </a:p>
              </p:txBody>
            </p:sp>
            <p:sp>
              <p:nvSpPr>
                <p:cNvPr id="583723" name="Rectangle 38"/>
                <p:cNvSpPr>
                  <a:spLocks noChangeArrowheads="1"/>
                </p:cNvSpPr>
                <p:nvPr/>
              </p:nvSpPr>
              <p:spPr bwMode="auto">
                <a:xfrm>
                  <a:off x="0" y="1478"/>
                  <a:ext cx="722"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701" name="Group 39"/>
              <p:cNvGrpSpPr>
                <a:grpSpLocks/>
              </p:cNvGrpSpPr>
              <p:nvPr/>
            </p:nvGrpSpPr>
            <p:grpSpPr bwMode="auto">
              <a:xfrm>
                <a:off x="722" y="1478"/>
                <a:ext cx="456" cy="576"/>
                <a:chOff x="722" y="1478"/>
                <a:chExt cx="456" cy="576"/>
              </a:xfrm>
            </p:grpSpPr>
            <p:sp>
              <p:nvSpPr>
                <p:cNvPr id="583720" name="Rectangle 40"/>
                <p:cNvSpPr>
                  <a:spLocks noChangeArrowheads="1"/>
                </p:cNvSpPr>
                <p:nvPr/>
              </p:nvSpPr>
              <p:spPr bwMode="auto">
                <a:xfrm>
                  <a:off x="765" y="1478"/>
                  <a:ext cx="370"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en-US" altLang="zh-CN">
                      <a:solidFill>
                        <a:srgbClr val="FFFFFF"/>
                      </a:solidFill>
                      <a:ea typeface="SimSun" charset="0"/>
                      <a:cs typeface="Arial" charset="0"/>
                    </a:rPr>
                    <a:t>6:5</a:t>
                  </a:r>
                </a:p>
                <a:p>
                  <a:pPr fontAlgn="base">
                    <a:spcBef>
                      <a:spcPct val="0"/>
                    </a:spcBef>
                    <a:spcAft>
                      <a:spcPct val="0"/>
                    </a:spcAft>
                  </a:pPr>
                  <a:r>
                    <a:rPr lang="en-US" altLang="zh-CN">
                      <a:solidFill>
                        <a:srgbClr val="FFFFFF"/>
                      </a:solidFill>
                      <a:ea typeface="SimSun" charset="0"/>
                      <a:cs typeface="Arial" charset="0"/>
                    </a:rPr>
                    <a:t>6:11</a:t>
                  </a:r>
                </a:p>
                <a:p>
                  <a:pPr fontAlgn="base">
                    <a:spcBef>
                      <a:spcPct val="0"/>
                    </a:spcBef>
                    <a:spcAft>
                      <a:spcPct val="0"/>
                    </a:spcAft>
                  </a:pPr>
                  <a:endParaRPr lang="zh-CN" altLang="en-US">
                    <a:solidFill>
                      <a:srgbClr val="FFFFFF"/>
                    </a:solidFill>
                    <a:ea typeface="SimSun" charset="0"/>
                    <a:cs typeface="Arial" charset="0"/>
                  </a:endParaRPr>
                </a:p>
              </p:txBody>
            </p:sp>
            <p:sp>
              <p:nvSpPr>
                <p:cNvPr id="583721" name="Rectangle 41"/>
                <p:cNvSpPr>
                  <a:spLocks noChangeArrowheads="1"/>
                </p:cNvSpPr>
                <p:nvPr/>
              </p:nvSpPr>
              <p:spPr bwMode="auto">
                <a:xfrm>
                  <a:off x="722" y="1478"/>
                  <a:ext cx="456"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702" name="Group 42"/>
              <p:cNvGrpSpPr>
                <a:grpSpLocks/>
              </p:cNvGrpSpPr>
              <p:nvPr/>
            </p:nvGrpSpPr>
            <p:grpSpPr bwMode="auto">
              <a:xfrm>
                <a:off x="1178" y="1478"/>
                <a:ext cx="1492" cy="576"/>
                <a:chOff x="1178" y="1478"/>
                <a:chExt cx="1492" cy="576"/>
              </a:xfrm>
            </p:grpSpPr>
            <p:sp>
              <p:nvSpPr>
                <p:cNvPr id="583718" name="Rectangle 43"/>
                <p:cNvSpPr>
                  <a:spLocks noChangeArrowheads="1"/>
                </p:cNvSpPr>
                <p:nvPr/>
              </p:nvSpPr>
              <p:spPr bwMode="auto">
                <a:xfrm>
                  <a:off x="1221" y="1478"/>
                  <a:ext cx="1406"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000" dirty="0">
                      <a:solidFill>
                        <a:srgbClr val="FFFFFF"/>
                      </a:solidFill>
                      <a:ea typeface="SimSun" charset="0"/>
                      <a:cs typeface="Arial" charset="0"/>
                    </a:rPr>
                    <a:t>如今你分享耶稣的新生命</a:t>
                  </a:r>
                  <a:endParaRPr lang="en-US" altLang="zh-CN" sz="2000" dirty="0">
                    <a:solidFill>
                      <a:srgbClr val="FFFFFF"/>
                    </a:solidFill>
                    <a:ea typeface="SimSun" charset="0"/>
                    <a:cs typeface="Arial" charset="0"/>
                  </a:endParaRPr>
                </a:p>
                <a:p>
                  <a:pPr fontAlgn="base">
                    <a:spcBef>
                      <a:spcPct val="0"/>
                    </a:spcBef>
                    <a:spcAft>
                      <a:spcPct val="0"/>
                    </a:spcAft>
                  </a:pPr>
                  <a:r>
                    <a:rPr lang="zh-CN" altLang="en-US" sz="2000" dirty="0">
                      <a:solidFill>
                        <a:srgbClr val="FFFFFF"/>
                      </a:solidFill>
                      <a:ea typeface="SimSun" charset="0"/>
                      <a:cs typeface="Arial" charset="0"/>
                    </a:rPr>
                    <a:t>当看你的旧我向罪已死；新我向神却是活的。</a:t>
                  </a:r>
                </a:p>
                <a:p>
                  <a:pPr fontAlgn="base">
                    <a:spcBef>
                      <a:spcPct val="0"/>
                    </a:spcBef>
                    <a:spcAft>
                      <a:spcPct val="0"/>
                    </a:spcAft>
                  </a:pPr>
                  <a:endParaRPr lang="zh-CN" altLang="en-US" sz="2000" dirty="0">
                    <a:solidFill>
                      <a:srgbClr val="FFFFFF"/>
                    </a:solidFill>
                    <a:ea typeface="SimSun" charset="0"/>
                    <a:cs typeface="Arial" charset="0"/>
                  </a:endParaRPr>
                </a:p>
                <a:p>
                  <a:pPr fontAlgn="base">
                    <a:spcBef>
                      <a:spcPct val="0"/>
                    </a:spcBef>
                    <a:spcAft>
                      <a:spcPct val="0"/>
                    </a:spcAft>
                  </a:pPr>
                  <a:endParaRPr lang="zh-CN" altLang="en-US" sz="2000" dirty="0">
                    <a:solidFill>
                      <a:srgbClr val="FFFFFF"/>
                    </a:solidFill>
                    <a:ea typeface="SimSun" charset="0"/>
                    <a:cs typeface="Arial" charset="0"/>
                  </a:endParaRPr>
                </a:p>
              </p:txBody>
            </p:sp>
            <p:sp>
              <p:nvSpPr>
                <p:cNvPr id="583719" name="Rectangle 44"/>
                <p:cNvSpPr>
                  <a:spLocks noChangeArrowheads="1"/>
                </p:cNvSpPr>
                <p:nvPr/>
              </p:nvSpPr>
              <p:spPr bwMode="auto">
                <a:xfrm>
                  <a:off x="1178" y="1478"/>
                  <a:ext cx="1492"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703" name="Group 45"/>
              <p:cNvGrpSpPr>
                <a:grpSpLocks/>
              </p:cNvGrpSpPr>
              <p:nvPr/>
            </p:nvGrpSpPr>
            <p:grpSpPr bwMode="auto">
              <a:xfrm>
                <a:off x="2670" y="1478"/>
                <a:ext cx="1197" cy="576"/>
                <a:chOff x="2670" y="1478"/>
                <a:chExt cx="1197" cy="576"/>
              </a:xfrm>
            </p:grpSpPr>
            <p:sp>
              <p:nvSpPr>
                <p:cNvPr id="583716" name="Rectangle 46"/>
                <p:cNvSpPr>
                  <a:spLocks noChangeArrowheads="1"/>
                </p:cNvSpPr>
                <p:nvPr/>
              </p:nvSpPr>
              <p:spPr bwMode="auto">
                <a:xfrm>
                  <a:off x="2713" y="1478"/>
                  <a:ext cx="1111"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000">
                      <a:solidFill>
                        <a:srgbClr val="FFFFFF"/>
                      </a:solidFill>
                      <a:ea typeface="SimSun" charset="0"/>
                      <a:cs typeface="Arial" charset="0"/>
                    </a:rPr>
                    <a:t>对旧的权势没反应；并活在新的权势里。</a:t>
                  </a:r>
                </a:p>
                <a:p>
                  <a:pPr fontAlgn="base">
                    <a:spcBef>
                      <a:spcPct val="0"/>
                    </a:spcBef>
                    <a:spcAft>
                      <a:spcPct val="0"/>
                    </a:spcAft>
                  </a:pPr>
                  <a:endParaRPr lang="zh-CN" altLang="en-US" sz="2000">
                    <a:solidFill>
                      <a:srgbClr val="FFFFFF"/>
                    </a:solidFill>
                    <a:latin typeface="Times New Roman" charset="0"/>
                    <a:ea typeface="SimSun" charset="0"/>
                    <a:cs typeface="Arial" charset="0"/>
                  </a:endParaRPr>
                </a:p>
              </p:txBody>
            </p:sp>
            <p:sp>
              <p:nvSpPr>
                <p:cNvPr id="583717" name="Rectangle 47"/>
                <p:cNvSpPr>
                  <a:spLocks noChangeArrowheads="1"/>
                </p:cNvSpPr>
                <p:nvPr/>
              </p:nvSpPr>
              <p:spPr bwMode="auto">
                <a:xfrm>
                  <a:off x="2670" y="1478"/>
                  <a:ext cx="1197" cy="576"/>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704" name="Group 48"/>
              <p:cNvGrpSpPr>
                <a:grpSpLocks/>
              </p:cNvGrpSpPr>
              <p:nvPr/>
            </p:nvGrpSpPr>
            <p:grpSpPr bwMode="auto">
              <a:xfrm>
                <a:off x="0" y="2054"/>
                <a:ext cx="722" cy="672"/>
                <a:chOff x="0" y="2054"/>
                <a:chExt cx="722" cy="672"/>
              </a:xfrm>
            </p:grpSpPr>
            <p:sp>
              <p:nvSpPr>
                <p:cNvPr id="583714" name="Rectangle 49"/>
                <p:cNvSpPr>
                  <a:spLocks noChangeArrowheads="1"/>
                </p:cNvSpPr>
                <p:nvPr/>
              </p:nvSpPr>
              <p:spPr bwMode="auto">
                <a:xfrm>
                  <a:off x="43" y="2054"/>
                  <a:ext cx="636"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800" b="1">
                      <a:solidFill>
                        <a:srgbClr val="FFFFFF"/>
                      </a:solidFill>
                      <a:latin typeface="Times New Roman" charset="0"/>
                      <a:ea typeface="SimSun" charset="0"/>
                    </a:rPr>
                    <a:t>新自由</a:t>
                  </a:r>
                  <a:endParaRPr lang="zh-CN" altLang="en-US" sz="2000" b="1">
                    <a:solidFill>
                      <a:srgbClr val="FFFFFF"/>
                    </a:solidFill>
                    <a:latin typeface="Times New Roman" charset="0"/>
                    <a:ea typeface="SimSun" charset="0"/>
                    <a:cs typeface="Times New Roman" charset="0"/>
                  </a:endParaRPr>
                </a:p>
                <a:p>
                  <a:pPr eaLnBrk="0" fontAlgn="base" hangingPunct="0">
                    <a:spcBef>
                      <a:spcPct val="0"/>
                    </a:spcBef>
                    <a:spcAft>
                      <a:spcPct val="0"/>
                    </a:spcAft>
                  </a:pPr>
                  <a:endParaRPr lang="zh-CN" altLang="en-US" sz="2000" b="1">
                    <a:solidFill>
                      <a:srgbClr val="FFFFFF"/>
                    </a:solidFill>
                    <a:latin typeface="Times New Roman" charset="0"/>
                    <a:ea typeface="SimSun" charset="0"/>
                  </a:endParaRPr>
                </a:p>
              </p:txBody>
            </p:sp>
            <p:sp>
              <p:nvSpPr>
                <p:cNvPr id="583715" name="Rectangle 50"/>
                <p:cNvSpPr>
                  <a:spLocks noChangeArrowheads="1"/>
                </p:cNvSpPr>
                <p:nvPr/>
              </p:nvSpPr>
              <p:spPr bwMode="auto">
                <a:xfrm>
                  <a:off x="0" y="2054"/>
                  <a:ext cx="722" cy="67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705" name="Group 51"/>
              <p:cNvGrpSpPr>
                <a:grpSpLocks/>
              </p:cNvGrpSpPr>
              <p:nvPr/>
            </p:nvGrpSpPr>
            <p:grpSpPr bwMode="auto">
              <a:xfrm>
                <a:off x="722" y="2054"/>
                <a:ext cx="456" cy="672"/>
                <a:chOff x="722" y="2054"/>
                <a:chExt cx="456" cy="672"/>
              </a:xfrm>
            </p:grpSpPr>
            <p:sp>
              <p:nvSpPr>
                <p:cNvPr id="583712" name="Rectangle 52"/>
                <p:cNvSpPr>
                  <a:spLocks noChangeArrowheads="1"/>
                </p:cNvSpPr>
                <p:nvPr/>
              </p:nvSpPr>
              <p:spPr bwMode="auto">
                <a:xfrm>
                  <a:off x="765" y="2054"/>
                  <a:ext cx="370"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en-US" altLang="zh-CN">
                      <a:solidFill>
                        <a:srgbClr val="FFFFFF"/>
                      </a:solidFill>
                      <a:ea typeface="SimSun" charset="0"/>
                      <a:cs typeface="Arial" charset="0"/>
                    </a:rPr>
                    <a:t>6:12</a:t>
                  </a:r>
                </a:p>
                <a:p>
                  <a:pPr fontAlgn="base">
                    <a:spcBef>
                      <a:spcPct val="0"/>
                    </a:spcBef>
                    <a:spcAft>
                      <a:spcPct val="0"/>
                    </a:spcAft>
                  </a:pPr>
                  <a:r>
                    <a:rPr lang="en-US" altLang="zh-CN">
                      <a:solidFill>
                        <a:srgbClr val="FFFFFF"/>
                      </a:solidFill>
                      <a:ea typeface="SimSun" charset="0"/>
                      <a:cs typeface="Arial" charset="0"/>
                    </a:rPr>
                    <a:t>6:13</a:t>
                  </a:r>
                </a:p>
                <a:p>
                  <a:pPr fontAlgn="base">
                    <a:spcBef>
                      <a:spcPct val="0"/>
                    </a:spcBef>
                    <a:spcAft>
                      <a:spcPct val="0"/>
                    </a:spcAft>
                  </a:pPr>
                  <a:r>
                    <a:rPr lang="en-US" altLang="zh-CN">
                      <a:solidFill>
                        <a:srgbClr val="FFFFFF"/>
                      </a:solidFill>
                      <a:ea typeface="SimSun" charset="0"/>
                      <a:cs typeface="Arial" charset="0"/>
                    </a:rPr>
                    <a:t>6:14</a:t>
                  </a:r>
                </a:p>
                <a:p>
                  <a:pPr fontAlgn="base">
                    <a:spcBef>
                      <a:spcPct val="0"/>
                    </a:spcBef>
                    <a:spcAft>
                      <a:spcPct val="0"/>
                    </a:spcAft>
                  </a:pPr>
                  <a:r>
                    <a:rPr lang="en-US" altLang="zh-CN">
                      <a:solidFill>
                        <a:srgbClr val="FFFFFF"/>
                      </a:solidFill>
                      <a:ea typeface="SimSun" charset="0"/>
                      <a:cs typeface="Arial" charset="0"/>
                    </a:rPr>
                    <a:t>6:16</a:t>
                  </a:r>
                </a:p>
                <a:p>
                  <a:pPr fontAlgn="base">
                    <a:spcBef>
                      <a:spcPct val="0"/>
                    </a:spcBef>
                    <a:spcAft>
                      <a:spcPct val="0"/>
                    </a:spcAft>
                  </a:pPr>
                  <a:endParaRPr lang="zh-CN" altLang="en-US">
                    <a:solidFill>
                      <a:srgbClr val="FFFFFF"/>
                    </a:solidFill>
                    <a:ea typeface="SimSun" charset="0"/>
                    <a:cs typeface="Arial" charset="0"/>
                  </a:endParaRPr>
                </a:p>
              </p:txBody>
            </p:sp>
            <p:sp>
              <p:nvSpPr>
                <p:cNvPr id="583713" name="Rectangle 53"/>
                <p:cNvSpPr>
                  <a:spLocks noChangeArrowheads="1"/>
                </p:cNvSpPr>
                <p:nvPr/>
              </p:nvSpPr>
              <p:spPr bwMode="auto">
                <a:xfrm>
                  <a:off x="722" y="2054"/>
                  <a:ext cx="456" cy="67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706" name="Group 54"/>
              <p:cNvGrpSpPr>
                <a:grpSpLocks/>
              </p:cNvGrpSpPr>
              <p:nvPr/>
            </p:nvGrpSpPr>
            <p:grpSpPr bwMode="auto">
              <a:xfrm>
                <a:off x="1178" y="2054"/>
                <a:ext cx="1492" cy="672"/>
                <a:chOff x="1178" y="2054"/>
                <a:chExt cx="1492" cy="672"/>
              </a:xfrm>
            </p:grpSpPr>
            <p:sp>
              <p:nvSpPr>
                <p:cNvPr id="583710" name="Rectangle 55"/>
                <p:cNvSpPr>
                  <a:spLocks noChangeArrowheads="1"/>
                </p:cNvSpPr>
                <p:nvPr/>
              </p:nvSpPr>
              <p:spPr bwMode="auto">
                <a:xfrm>
                  <a:off x="1221" y="2054"/>
                  <a:ext cx="1406"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000">
                      <a:solidFill>
                        <a:srgbClr val="FFFFFF"/>
                      </a:solidFill>
                      <a:ea typeface="SimSun" charset="0"/>
                      <a:cs typeface="Arial" charset="0"/>
                    </a:rPr>
                    <a:t>不再让罪控制你。</a:t>
                  </a:r>
                </a:p>
                <a:p>
                  <a:pPr fontAlgn="base">
                    <a:spcBef>
                      <a:spcPct val="0"/>
                    </a:spcBef>
                    <a:spcAft>
                      <a:spcPct val="0"/>
                    </a:spcAft>
                  </a:pPr>
                  <a:r>
                    <a:rPr lang="zh-CN" altLang="en-US" sz="2000">
                      <a:solidFill>
                        <a:srgbClr val="FFFFFF"/>
                      </a:solidFill>
                      <a:ea typeface="SimSun" charset="0"/>
                      <a:cs typeface="Arial" charset="0"/>
                    </a:rPr>
                    <a:t>把你自己完全的献给神。</a:t>
                  </a:r>
                </a:p>
                <a:p>
                  <a:pPr fontAlgn="base">
                    <a:spcBef>
                      <a:spcPct val="0"/>
                    </a:spcBef>
                    <a:spcAft>
                      <a:spcPct val="0"/>
                    </a:spcAft>
                  </a:pPr>
                  <a:r>
                    <a:rPr lang="zh-CN" altLang="en-US" sz="2000">
                      <a:solidFill>
                        <a:srgbClr val="FFFFFF"/>
                      </a:solidFill>
                      <a:ea typeface="SimSun" charset="0"/>
                      <a:cs typeface="Arial" charset="0"/>
                    </a:rPr>
                    <a:t>你是自由的。</a:t>
                  </a:r>
                </a:p>
                <a:p>
                  <a:pPr fontAlgn="base">
                    <a:spcBef>
                      <a:spcPct val="0"/>
                    </a:spcBef>
                    <a:spcAft>
                      <a:spcPct val="0"/>
                    </a:spcAft>
                  </a:pPr>
                  <a:r>
                    <a:rPr lang="zh-CN" altLang="en-US" sz="2000">
                      <a:solidFill>
                        <a:srgbClr val="FFFFFF"/>
                      </a:solidFill>
                      <a:ea typeface="SimSun" charset="0"/>
                      <a:cs typeface="Arial" charset="0"/>
                    </a:rPr>
                    <a:t>你可选择你的主。</a:t>
                  </a:r>
                </a:p>
                <a:p>
                  <a:pPr fontAlgn="base">
                    <a:spcBef>
                      <a:spcPct val="0"/>
                    </a:spcBef>
                    <a:spcAft>
                      <a:spcPct val="0"/>
                    </a:spcAft>
                  </a:pPr>
                  <a:endParaRPr lang="zh-CN" altLang="en-US" sz="2000">
                    <a:solidFill>
                      <a:srgbClr val="FFFFFF"/>
                    </a:solidFill>
                    <a:ea typeface="SimSun" charset="0"/>
                    <a:cs typeface="Arial" charset="0"/>
                  </a:endParaRPr>
                </a:p>
                <a:p>
                  <a:pPr fontAlgn="base">
                    <a:spcBef>
                      <a:spcPct val="0"/>
                    </a:spcBef>
                    <a:spcAft>
                      <a:spcPct val="0"/>
                    </a:spcAft>
                  </a:pPr>
                  <a:endParaRPr lang="zh-CN" altLang="en-US" sz="2000">
                    <a:solidFill>
                      <a:srgbClr val="FFFFFF"/>
                    </a:solidFill>
                    <a:ea typeface="SimSun" charset="0"/>
                    <a:cs typeface="Arial" charset="0"/>
                  </a:endParaRPr>
                </a:p>
                <a:p>
                  <a:pPr fontAlgn="base">
                    <a:spcBef>
                      <a:spcPct val="0"/>
                    </a:spcBef>
                    <a:spcAft>
                      <a:spcPct val="0"/>
                    </a:spcAft>
                  </a:pPr>
                  <a:endParaRPr lang="zh-CN" altLang="en-US" sz="2000">
                    <a:solidFill>
                      <a:srgbClr val="FFFFFF"/>
                    </a:solidFill>
                    <a:ea typeface="SimSun" charset="0"/>
                    <a:cs typeface="Arial" charset="0"/>
                  </a:endParaRPr>
                </a:p>
              </p:txBody>
            </p:sp>
            <p:sp>
              <p:nvSpPr>
                <p:cNvPr id="583711" name="Rectangle 56"/>
                <p:cNvSpPr>
                  <a:spLocks noChangeArrowheads="1"/>
                </p:cNvSpPr>
                <p:nvPr/>
              </p:nvSpPr>
              <p:spPr bwMode="auto">
                <a:xfrm>
                  <a:off x="1178" y="2054"/>
                  <a:ext cx="1492" cy="67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nvGrpSpPr>
              <p:cNvPr id="583707" name="Group 57"/>
              <p:cNvGrpSpPr>
                <a:grpSpLocks/>
              </p:cNvGrpSpPr>
              <p:nvPr/>
            </p:nvGrpSpPr>
            <p:grpSpPr bwMode="auto">
              <a:xfrm>
                <a:off x="2670" y="2054"/>
                <a:ext cx="1197" cy="672"/>
                <a:chOff x="2670" y="2054"/>
                <a:chExt cx="1197" cy="672"/>
              </a:xfrm>
            </p:grpSpPr>
            <p:sp>
              <p:nvSpPr>
                <p:cNvPr id="583708" name="Rectangle 58"/>
                <p:cNvSpPr>
                  <a:spLocks noChangeArrowheads="1"/>
                </p:cNvSpPr>
                <p:nvPr/>
              </p:nvSpPr>
              <p:spPr bwMode="auto">
                <a:xfrm>
                  <a:off x="2713" y="2054"/>
                  <a:ext cx="1111" cy="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fontAlgn="base">
                    <a:spcBef>
                      <a:spcPct val="0"/>
                    </a:spcBef>
                    <a:spcAft>
                      <a:spcPct val="0"/>
                    </a:spcAft>
                  </a:pPr>
                  <a:r>
                    <a:rPr lang="zh-CN" altLang="en-US" sz="2000">
                      <a:solidFill>
                        <a:srgbClr val="FFFFFF"/>
                      </a:solidFill>
                      <a:ea typeface="SimSun" charset="0"/>
                      <a:cs typeface="Arial" charset="0"/>
                    </a:rPr>
                    <a:t>在完全自由里委身顺服基督。</a:t>
                  </a:r>
                </a:p>
                <a:p>
                  <a:pPr fontAlgn="base">
                    <a:spcBef>
                      <a:spcPct val="0"/>
                    </a:spcBef>
                    <a:spcAft>
                      <a:spcPct val="0"/>
                    </a:spcAft>
                  </a:pPr>
                  <a:endParaRPr lang="zh-CN" altLang="en-US" sz="2000">
                    <a:solidFill>
                      <a:srgbClr val="FFFFFF"/>
                    </a:solidFill>
                    <a:ea typeface="SimSun" charset="0"/>
                    <a:cs typeface="Arial" charset="0"/>
                  </a:endParaRPr>
                </a:p>
              </p:txBody>
            </p:sp>
            <p:sp>
              <p:nvSpPr>
                <p:cNvPr id="583709" name="Rectangle 59"/>
                <p:cNvSpPr>
                  <a:spLocks noChangeArrowheads="1"/>
                </p:cNvSpPr>
                <p:nvPr/>
              </p:nvSpPr>
              <p:spPr bwMode="auto">
                <a:xfrm>
                  <a:off x="2670" y="2054"/>
                  <a:ext cx="1197" cy="672"/>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grpSp>
        <p:sp>
          <p:nvSpPr>
            <p:cNvPr id="583690" name="Rectangle 60"/>
            <p:cNvSpPr>
              <a:spLocks noChangeArrowheads="1"/>
            </p:cNvSpPr>
            <p:nvPr/>
          </p:nvSpPr>
          <p:spPr bwMode="auto">
            <a:xfrm>
              <a:off x="-3" y="-3"/>
              <a:ext cx="3873" cy="2732"/>
            </a:xfrm>
            <a:prstGeom prst="rect">
              <a:avLst/>
            </a:prstGeom>
            <a:noFill/>
            <a:ln w="9525">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zh-CN" altLang="en-US" sz="3600">
                <a:solidFill>
                  <a:srgbClr val="000066"/>
                </a:solidFill>
                <a:latin typeface="Times New Roman" charset="0"/>
                <a:ea typeface="SimSun" charset="0"/>
              </a:endParaRPr>
            </a:p>
          </p:txBody>
        </p:sp>
      </p:grpSp>
      <p:sp>
        <p:nvSpPr>
          <p:cNvPr id="583686" name="Rectangle 61"/>
          <p:cNvSpPr>
            <a:spLocks noGrp="1" noChangeArrowheads="1"/>
          </p:cNvSpPr>
          <p:nvPr>
            <p:ph type="title" idx="4294967295"/>
          </p:nvPr>
        </p:nvSpPr>
        <p:spPr>
          <a:xfrm>
            <a:off x="0" y="685800"/>
            <a:ext cx="9144000" cy="685800"/>
          </a:xfrm>
        </p:spPr>
        <p:txBody>
          <a:bodyPr/>
          <a:lstStyle/>
          <a:p>
            <a:pPr algn="ctr"/>
            <a:r>
              <a:rPr lang="zh-CN" altLang="en-US" sz="4000" b="1" dirty="0">
                <a:solidFill>
                  <a:srgbClr val="FFFFFF"/>
                </a:solidFill>
                <a:latin typeface="Arial" charset="0"/>
                <a:ea typeface="SimSun" charset="0"/>
                <a:cs typeface="SimSun" charset="0"/>
              </a:rPr>
              <a:t>神如何对付罪？</a:t>
            </a:r>
          </a:p>
        </p:txBody>
      </p:sp>
      <p:sp>
        <p:nvSpPr>
          <p:cNvPr id="583687" name="Text Box 62"/>
          <p:cNvSpPr txBox="1">
            <a:spLocks noChangeArrowheads="1"/>
          </p:cNvSpPr>
          <p:nvPr/>
        </p:nvSpPr>
        <p:spPr bwMode="auto">
          <a:xfrm>
            <a:off x="8305800" y="76200"/>
            <a:ext cx="793750" cy="457200"/>
          </a:xfrm>
          <a:prstGeom prst="rect">
            <a:avLst/>
          </a:prstGeom>
          <a:solidFill>
            <a:schemeClr val="bg1"/>
          </a:solidFill>
          <a:ln>
            <a:noFill/>
          </a:ln>
          <a:effectLst>
            <a:outerShdw dist="35921" dir="2700000" algn="ctr" rotWithShape="0">
              <a:srgbClr val="808080"/>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50000"/>
              </a:spcBef>
              <a:spcAft>
                <a:spcPct val="0"/>
              </a:spcAft>
            </a:pPr>
            <a:r>
              <a:rPr lang="en-US" altLang="zh-CN" sz="2400" b="1">
                <a:solidFill>
                  <a:srgbClr val="FFFFFF"/>
                </a:solidFill>
              </a:rPr>
              <a:t>154a</a:t>
            </a:r>
          </a:p>
        </p:txBody>
      </p:sp>
      <p:sp>
        <p:nvSpPr>
          <p:cNvPr id="1040447" name="Text Box 63"/>
          <p:cNvSpPr txBox="1">
            <a:spLocks noChangeArrowheads="1"/>
          </p:cNvSpPr>
          <p:nvPr/>
        </p:nvSpPr>
        <p:spPr bwMode="auto">
          <a:xfrm>
            <a:off x="5076825" y="1905000"/>
            <a:ext cx="1266825" cy="533400"/>
          </a:xfrm>
          <a:prstGeom prst="rect">
            <a:avLst/>
          </a:prstGeom>
          <a:solidFill>
            <a:srgbClr val="CC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lnSpc>
                <a:spcPct val="80000"/>
              </a:lnSpc>
              <a:spcBef>
                <a:spcPct val="20000"/>
              </a:spcBef>
              <a:spcAft>
                <a:spcPct val="0"/>
              </a:spcAft>
              <a:buClr>
                <a:srgbClr val="CCECFF"/>
              </a:buClr>
              <a:buSzPct val="110000"/>
            </a:pPr>
            <a:r>
              <a:rPr lang="zh-CN" altLang="en-GB" sz="2800" b="1">
                <a:solidFill>
                  <a:srgbClr val="000066"/>
                </a:solidFill>
                <a:latin typeface="Georgia" charset="0"/>
              </a:rPr>
              <a:t>要欢喜</a:t>
            </a:r>
          </a:p>
        </p:txBody>
      </p:sp>
    </p:spTree>
    <p:extLst>
      <p:ext uri="{BB962C8B-B14F-4D97-AF65-F5344CB8AC3E}">
        <p14:creationId xmlns:p14="http://schemas.microsoft.com/office/powerpoint/2010/main" val="1783371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1040387"/>
                                        </p:tgtEl>
                                        <p:attrNameLst>
                                          <p:attrName>style.visibility</p:attrName>
                                        </p:attrNameLst>
                                      </p:cBhvr>
                                      <p:to>
                                        <p:strVal val="visible"/>
                                      </p:to>
                                    </p:set>
                                    <p:anim calcmode="lin" valueType="num">
                                      <p:cBhvr>
                                        <p:cTn id="7" dur="5000" fill="hold"/>
                                        <p:tgtEl>
                                          <p:spTgt spid="1040387"/>
                                        </p:tgtEl>
                                        <p:attrNameLst>
                                          <p:attrName>ppt_w</p:attrName>
                                        </p:attrNameLst>
                                      </p:cBhvr>
                                      <p:tavLst>
                                        <p:tav tm="0" fmla="#ppt_w*sin(2.5*pi*$)">
                                          <p:val>
                                            <p:fltVal val="0"/>
                                          </p:val>
                                        </p:tav>
                                        <p:tav tm="100000">
                                          <p:val>
                                            <p:fltVal val="1"/>
                                          </p:val>
                                        </p:tav>
                                      </p:tavLst>
                                    </p:anim>
                                    <p:anim calcmode="lin" valueType="num">
                                      <p:cBhvr>
                                        <p:cTn id="8" dur="5000" fill="hold"/>
                                        <p:tgtEl>
                                          <p:spTgt spid="104038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4" name="Musica Open.wav"/>
                                        </p:tgtEl>
                                      </p:cMediaNode>
                                    </p:audio>
                                  </p:subTnLst>
                                </p:cTn>
                              </p:par>
                            </p:childTnLst>
                          </p:cTn>
                        </p:par>
                        <p:par>
                          <p:cTn id="9" fill="hold" nodeType="afterGroup">
                            <p:stCondLst>
                              <p:cond delay="5000"/>
                            </p:stCondLst>
                            <p:childTnLst>
                              <p:par>
                                <p:cTn id="10" presetID="2" presetClass="entr" presetSubtype="9" fill="hold" nodeType="afterEffect">
                                  <p:stCondLst>
                                    <p:cond delay="0"/>
                                  </p:stCondLst>
                                  <p:childTnLst>
                                    <p:set>
                                      <p:cBhvr>
                                        <p:cTn id="11" dur="1" fill="hold">
                                          <p:stCondLst>
                                            <p:cond delay="0"/>
                                          </p:stCondLst>
                                        </p:cTn>
                                        <p:tgtEl>
                                          <p:spTgt spid="1040386"/>
                                        </p:tgtEl>
                                        <p:attrNameLst>
                                          <p:attrName>style.visibility</p:attrName>
                                        </p:attrNameLst>
                                      </p:cBhvr>
                                      <p:to>
                                        <p:strVal val="visible"/>
                                      </p:to>
                                    </p:set>
                                    <p:anim calcmode="lin" valueType="num">
                                      <p:cBhvr additive="base">
                                        <p:cTn id="12" dur="500" fill="hold"/>
                                        <p:tgtEl>
                                          <p:spTgt spid="1040386"/>
                                        </p:tgtEl>
                                        <p:attrNameLst>
                                          <p:attrName>ppt_x</p:attrName>
                                        </p:attrNameLst>
                                      </p:cBhvr>
                                      <p:tavLst>
                                        <p:tav tm="0">
                                          <p:val>
                                            <p:strVal val="0-#ppt_w/2"/>
                                          </p:val>
                                        </p:tav>
                                        <p:tav tm="100000">
                                          <p:val>
                                            <p:strVal val="#ppt_x"/>
                                          </p:val>
                                        </p:tav>
                                      </p:tavLst>
                                    </p:anim>
                                    <p:anim calcmode="lin" valueType="num">
                                      <p:cBhvr additive="base">
                                        <p:cTn id="13" dur="500" fill="hold"/>
                                        <p:tgtEl>
                                          <p:spTgt spid="1040386"/>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500"/>
                            </p:stCondLst>
                            <p:childTnLst>
                              <p:par>
                                <p:cTn id="15" presetID="1" presetClass="mediacall" presetSubtype="0" fill="hold" nodeType="afterEffect">
                                  <p:stCondLst>
                                    <p:cond delay="0"/>
                                  </p:stCondLst>
                                  <p:childTnLst>
                                    <p:cmd type="call" cmd="playFrom(0.0)">
                                      <p:cBhvr>
                                        <p:cTn id="16" dur="1" fill="hold"/>
                                        <p:tgtEl>
                                          <p:spTgt spid="1040388"/>
                                        </p:tgtEl>
                                      </p:cBhvr>
                                    </p:cmd>
                                  </p:childTnLst>
                                </p:cTn>
                              </p:par>
                            </p:childTnLst>
                          </p:cTn>
                        </p:par>
                        <p:par>
                          <p:cTn id="17" fill="hold" nodeType="afterGroup">
                            <p:stCondLst>
                              <p:cond delay="5501"/>
                            </p:stCondLst>
                            <p:childTnLst>
                              <p:par>
                                <p:cTn id="18" presetID="4" presetClass="entr" presetSubtype="16" fill="hold" grpId="0" nodeType="afterEffect">
                                  <p:stCondLst>
                                    <p:cond delay="0"/>
                                  </p:stCondLst>
                                  <p:childTnLst>
                                    <p:set>
                                      <p:cBhvr>
                                        <p:cTn id="19" dur="1" fill="hold">
                                          <p:stCondLst>
                                            <p:cond delay="0"/>
                                          </p:stCondLst>
                                        </p:cTn>
                                        <p:tgtEl>
                                          <p:spTgt spid="1040447"/>
                                        </p:tgtEl>
                                        <p:attrNameLst>
                                          <p:attrName>style.visibility</p:attrName>
                                        </p:attrNameLst>
                                      </p:cBhvr>
                                      <p:to>
                                        <p:strVal val="visible"/>
                                      </p:to>
                                    </p:set>
                                    <p:animEffect transition="in" filter="box(in)">
                                      <p:cBhvr>
                                        <p:cTn id="20" dur="500"/>
                                        <p:tgtEl>
                                          <p:spTgt spid="10404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1040388"/>
                </p:tgtEl>
              </p:cMediaNode>
            </p:audio>
          </p:childTnLst>
        </p:cTn>
      </p:par>
    </p:tnLst>
    <p:bldLst>
      <p:bldP spid="104044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705" name="Picture 2" descr="Rom 6.13 English embedd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0513"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4706" name="矩形 2"/>
          <p:cNvSpPr>
            <a:spLocks noChangeArrowheads="1"/>
          </p:cNvSpPr>
          <p:nvPr/>
        </p:nvSpPr>
        <p:spPr bwMode="auto">
          <a:xfrm>
            <a:off x="827088" y="3644900"/>
            <a:ext cx="7489825" cy="936625"/>
          </a:xfrm>
          <a:prstGeom prst="rect">
            <a:avLst/>
          </a:prstGeom>
          <a:solidFill>
            <a:srgbClr val="860000"/>
          </a:solidFill>
          <a:ln w="9525">
            <a:solidFill>
              <a:srgbClr val="860000"/>
            </a:solidFill>
            <a:round/>
            <a:headEnd/>
            <a:tailEnd/>
          </a:ln>
        </p:spPr>
        <p:txBody>
          <a:bodyPr wrap="none"/>
          <a:lstStyle/>
          <a:p>
            <a:pPr algn="ctr" fontAlgn="base">
              <a:spcBef>
                <a:spcPct val="0"/>
              </a:spcBef>
              <a:spcAft>
                <a:spcPct val="0"/>
              </a:spcAft>
            </a:pPr>
            <a:r>
              <a:rPr lang="zh-TW" altLang="en-US" sz="4400" b="1">
                <a:solidFill>
                  <a:srgbClr val="FFFF9E"/>
                </a:solidFill>
                <a:latin typeface="Times New Roman" charset="0"/>
                <a:ea typeface="SimSun" charset="0"/>
              </a:rPr>
              <a:t>公義的</a:t>
            </a:r>
            <a:endParaRPr lang="zh-CN" altLang="en-US" sz="4400" b="1">
              <a:solidFill>
                <a:srgbClr val="FFFF9E"/>
              </a:solidFill>
              <a:latin typeface="Times New Roman" charset="0"/>
              <a:ea typeface="SimSun" charset="0"/>
            </a:endParaRPr>
          </a:p>
        </p:txBody>
      </p:sp>
      <p:sp>
        <p:nvSpPr>
          <p:cNvPr id="584707" name="矩形 3"/>
          <p:cNvSpPr>
            <a:spLocks noChangeArrowheads="1"/>
          </p:cNvSpPr>
          <p:nvPr/>
        </p:nvSpPr>
        <p:spPr bwMode="auto">
          <a:xfrm>
            <a:off x="827088" y="4581525"/>
            <a:ext cx="7489825" cy="1150938"/>
          </a:xfrm>
          <a:prstGeom prst="rect">
            <a:avLst/>
          </a:prstGeom>
          <a:solidFill>
            <a:srgbClr val="860000"/>
          </a:solidFill>
          <a:ln w="9525">
            <a:solidFill>
              <a:srgbClr val="860000"/>
            </a:solidFill>
            <a:round/>
            <a:headEnd/>
            <a:tailEnd/>
          </a:ln>
        </p:spPr>
        <p:txBody>
          <a:bodyPr wrap="none"/>
          <a:lstStyle/>
          <a:p>
            <a:pPr algn="ctr" fontAlgn="base">
              <a:spcBef>
                <a:spcPct val="0"/>
              </a:spcBef>
              <a:spcAft>
                <a:spcPct val="0"/>
              </a:spcAft>
            </a:pPr>
            <a:r>
              <a:rPr lang="zh-TW" altLang="en-US" sz="5400" b="1">
                <a:solidFill>
                  <a:srgbClr val="FFFF9E"/>
                </a:solidFill>
                <a:latin typeface="Times New Roman" charset="0"/>
                <a:ea typeface="SimSun" charset="0"/>
              </a:rPr>
              <a:t>樂</a:t>
            </a:r>
            <a:r>
              <a:rPr lang="zh-CN" altLang="en-US" sz="5400" b="1">
                <a:solidFill>
                  <a:srgbClr val="FFFF9E"/>
                </a:solidFill>
                <a:latin typeface="Times New Roman" charset="0"/>
                <a:ea typeface="SimSun" charset="0"/>
              </a:rPr>
              <a:t>器</a:t>
            </a:r>
          </a:p>
        </p:txBody>
      </p:sp>
      <p:sp>
        <p:nvSpPr>
          <p:cNvPr id="584708" name="矩形 4"/>
          <p:cNvSpPr>
            <a:spLocks noChangeArrowheads="1"/>
          </p:cNvSpPr>
          <p:nvPr/>
        </p:nvSpPr>
        <p:spPr bwMode="auto">
          <a:xfrm>
            <a:off x="2987675" y="5949950"/>
            <a:ext cx="3240088" cy="574675"/>
          </a:xfrm>
          <a:prstGeom prst="rect">
            <a:avLst/>
          </a:prstGeom>
          <a:solidFill>
            <a:srgbClr val="BC342A"/>
          </a:solidFill>
          <a:ln w="9525">
            <a:solidFill>
              <a:srgbClr val="C00000"/>
            </a:solidFill>
            <a:round/>
            <a:headEnd/>
            <a:tailEnd/>
          </a:ln>
        </p:spPr>
        <p:txBody>
          <a:bodyPr wrap="none"/>
          <a:lstStyle/>
          <a:p>
            <a:pPr algn="ctr" fontAlgn="base">
              <a:spcBef>
                <a:spcPct val="0"/>
              </a:spcBef>
              <a:spcAft>
                <a:spcPct val="0"/>
              </a:spcAft>
            </a:pPr>
            <a:r>
              <a:rPr lang="zh-TW" altLang="en-US" sz="3000">
                <a:solidFill>
                  <a:srgbClr val="FFFF9E"/>
                </a:solidFill>
                <a:latin typeface="Times New Roman" charset="0"/>
                <a:ea typeface="SimSun" charset="0"/>
              </a:rPr>
              <a:t>罗馬書 </a:t>
            </a:r>
            <a:r>
              <a:rPr lang="en-US" altLang="zh-TW" sz="3000">
                <a:solidFill>
                  <a:srgbClr val="FFFF9E"/>
                </a:solidFill>
                <a:latin typeface="Times New Roman" charset="0"/>
                <a:ea typeface="SimSun" charset="0"/>
              </a:rPr>
              <a:t>6:13</a:t>
            </a:r>
            <a:endParaRPr lang="zh-CN" altLang="en-US" sz="3000">
              <a:solidFill>
                <a:srgbClr val="FFFF9E"/>
              </a:solidFill>
              <a:latin typeface="Times New Roman" charset="0"/>
              <a:ea typeface="SimSun" charset="0"/>
            </a:endParaRPr>
          </a:p>
        </p:txBody>
      </p:sp>
      <p:pic>
        <p:nvPicPr>
          <p:cNvPr id="584709" name="Picture 1" descr="Rom 6.13 bright b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4710" name="文字方塊 6"/>
          <p:cNvSpPr txBox="1">
            <a:spLocks noChangeArrowheads="1"/>
          </p:cNvSpPr>
          <p:nvPr/>
        </p:nvSpPr>
        <p:spPr bwMode="auto">
          <a:xfrm>
            <a:off x="1547713" y="4437112"/>
            <a:ext cx="4968503"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TW" altLang="en-US" sz="6600" dirty="0">
                <a:solidFill>
                  <a:srgbClr val="FFFF9E"/>
                </a:solidFill>
              </a:rPr>
              <a:t>公义的器具</a:t>
            </a:r>
            <a:endParaRPr lang="zh-CN" altLang="en-US" sz="6600" dirty="0">
              <a:solidFill>
                <a:srgbClr val="FFC000"/>
              </a:solidFill>
            </a:endParaRPr>
          </a:p>
        </p:txBody>
      </p:sp>
      <p:sp>
        <p:nvSpPr>
          <p:cNvPr id="584711" name="文字方塊 7"/>
          <p:cNvSpPr txBox="1">
            <a:spLocks noChangeArrowheads="1"/>
          </p:cNvSpPr>
          <p:nvPr/>
        </p:nvSpPr>
        <p:spPr bwMode="auto">
          <a:xfrm>
            <a:off x="2634906" y="5733926"/>
            <a:ext cx="308220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TW" altLang="en-US" sz="4000">
                <a:solidFill>
                  <a:srgbClr val="FFFF99"/>
                </a:solidFill>
              </a:rPr>
              <a:t>罗馬書</a:t>
            </a:r>
            <a:r>
              <a:rPr lang="en-US" altLang="zh-TW" sz="4000">
                <a:solidFill>
                  <a:srgbClr val="FFFF99"/>
                </a:solidFill>
              </a:rPr>
              <a:t>6:13</a:t>
            </a:r>
            <a:endParaRPr lang="zh-CN" altLang="en-US" sz="4000">
              <a:solidFill>
                <a:srgbClr val="FFFF99"/>
              </a:solidFill>
            </a:endParaRPr>
          </a:p>
        </p:txBody>
      </p:sp>
    </p:spTree>
    <p:extLst>
      <p:ext uri="{BB962C8B-B14F-4D97-AF65-F5344CB8AC3E}">
        <p14:creationId xmlns:p14="http://schemas.microsoft.com/office/powerpoint/2010/main" val="12138790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729" name="Picture 1" descr="Rom 6.13 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52388"/>
            <a:ext cx="91440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2"/>
          <p:cNvSpPr txBox="1">
            <a:spLocks/>
          </p:cNvSpPr>
          <p:nvPr/>
        </p:nvSpPr>
        <p:spPr bwMode="auto">
          <a:xfrm>
            <a:off x="827088" y="4868863"/>
            <a:ext cx="7772400" cy="1470025"/>
          </a:xfrm>
          <a:prstGeom prst="rect">
            <a:avLst/>
          </a:prstGeom>
          <a:noFill/>
          <a:ln w="9525">
            <a:noFill/>
            <a:miter lim="800000"/>
            <a:headEnd/>
            <a:tailEnd/>
          </a:ln>
          <a:effectLst>
            <a:outerShdw blurRad="63500" dist="38100" dir="2700000" rotWithShape="0">
              <a:srgbClr val="000000">
                <a:alpha val="42998"/>
              </a:srgbClr>
            </a:outerShdw>
          </a:effectLst>
        </p:spPr>
        <p:txBody>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defRPr/>
            </a:pPr>
            <a:r>
              <a:rPr lang="zh-TW" altLang="en-US" sz="3900">
                <a:solidFill>
                  <a:srgbClr val="FFFFFF"/>
                </a:solidFill>
                <a:ea typeface="ＭＳ Ｐゴシック" charset="0"/>
                <a:cs typeface="Times New Roman" charset="0"/>
              </a:rPr>
              <a:t>罗馬書</a:t>
            </a:r>
            <a:r>
              <a:rPr lang="en-US" altLang="ja-JP" sz="3900">
                <a:solidFill>
                  <a:srgbClr val="FFFFFF"/>
                </a:solidFill>
                <a:ea typeface="ＭＳ Ｐゴシック" charset="0"/>
                <a:cs typeface="Times New Roman" charset="0"/>
              </a:rPr>
              <a:t> </a:t>
            </a:r>
            <a:r>
              <a:rPr lang="en-US" altLang="ja-JP" sz="3900">
                <a:solidFill>
                  <a:srgbClr val="FFFFFF"/>
                </a:solidFill>
                <a:effectLst>
                  <a:outerShdw blurRad="38100" dist="38100" dir="2700000" algn="tl">
                    <a:srgbClr val="FFFFCC"/>
                  </a:outerShdw>
                </a:effectLst>
                <a:ea typeface="ＭＳ Ｐゴシック" charset="0"/>
                <a:cs typeface="Times New Roman" charset="0"/>
              </a:rPr>
              <a:t>6:13</a:t>
            </a:r>
            <a:endParaRPr lang="en-US" sz="3900">
              <a:solidFill>
                <a:srgbClr val="FFFFFF"/>
              </a:solidFill>
              <a:effectLst>
                <a:outerShdw blurRad="38100" dist="38100" dir="2700000" algn="tl">
                  <a:srgbClr val="FFFFCC"/>
                </a:outerShdw>
              </a:effectLst>
              <a:ea typeface="ＭＳ Ｐゴシック" charset="0"/>
              <a:cs typeface="Times New Roman" charset="0"/>
            </a:endParaRPr>
          </a:p>
        </p:txBody>
      </p:sp>
      <p:sp>
        <p:nvSpPr>
          <p:cNvPr id="5" name="Title 2"/>
          <p:cNvSpPr txBox="1">
            <a:spLocks/>
          </p:cNvSpPr>
          <p:nvPr/>
        </p:nvSpPr>
        <p:spPr bwMode="auto">
          <a:xfrm>
            <a:off x="34925" y="620713"/>
            <a:ext cx="9037638" cy="4679950"/>
          </a:xfrm>
          <a:prstGeom prst="rect">
            <a:avLst/>
          </a:prstGeom>
          <a:noFill/>
          <a:ln w="9525">
            <a:noFill/>
            <a:miter lim="800000"/>
            <a:headEnd/>
            <a:tailEnd/>
          </a:ln>
          <a:effectLst>
            <a:outerShdw dist="38100" dir="2700000" rotWithShape="0">
              <a:srgbClr val="808080">
                <a:alpha val="42999"/>
              </a:srgbClr>
            </a:outerShdw>
          </a:effectLst>
        </p:spPr>
        <p:txBody>
          <a:bodyPr anchor="ct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defRPr/>
            </a:pPr>
            <a:r>
              <a:rPr lang="zh-CN" altLang="en-US" sz="4400">
                <a:solidFill>
                  <a:srgbClr val="FFFFFF"/>
                </a:solidFill>
              </a:rPr>
              <a:t>也 不 要 将 你 们 的 肢 体 献 给 罪 作 不 义 的 器 具 ； 倒 要 像 从 死 里 复 活 的 人 ， 将 自 己 献 给 神 ， 并 将 肢 体 作 </a:t>
            </a:r>
            <a:r>
              <a:rPr lang="zh-CN" altLang="en-US" sz="4400" b="1">
                <a:solidFill>
                  <a:srgbClr val="FFFF00"/>
                </a:solidFill>
              </a:rPr>
              <a:t>义 的 器 具 </a:t>
            </a:r>
            <a:r>
              <a:rPr lang="zh-CN" altLang="en-US" sz="4400">
                <a:solidFill>
                  <a:srgbClr val="FFFFFF"/>
                </a:solidFill>
              </a:rPr>
              <a:t>献 给 神 </a:t>
            </a:r>
            <a:r>
              <a:rPr lang="zh-CN" altLang="en-US" sz="4400">
                <a:solidFill>
                  <a:srgbClr val="000066"/>
                </a:solidFill>
              </a:rPr>
              <a:t>。</a:t>
            </a:r>
            <a:endParaRPr lang="en-US" sz="4400">
              <a:solidFill>
                <a:srgbClr val="FFFFFF"/>
              </a:solidFill>
              <a:effectLst>
                <a:outerShdw blurRad="38100" dist="38100" dir="2700000" algn="tl">
                  <a:srgbClr val="FFFFCC"/>
                </a:outerShdw>
              </a:effectLst>
              <a:ea typeface="ヒラギノ角ゴ Pro W3" charset="0"/>
              <a:cs typeface="Times New Roman" charset="0"/>
            </a:endParaRPr>
          </a:p>
        </p:txBody>
      </p:sp>
    </p:spTree>
    <p:extLst>
      <p:ext uri="{BB962C8B-B14F-4D97-AF65-F5344CB8AC3E}">
        <p14:creationId xmlns:p14="http://schemas.microsoft.com/office/powerpoint/2010/main" val="34119829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6753" name="Picture 5" descr="NoLongerASlave_0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3"/>
          <p:cNvSpPr txBox="1"/>
          <p:nvPr/>
        </p:nvSpPr>
        <p:spPr>
          <a:xfrm>
            <a:off x="683568" y="0"/>
            <a:ext cx="8136904" cy="646331"/>
          </a:xfrm>
          <a:prstGeom prst="rect">
            <a:avLst/>
          </a:prstGeom>
          <a:noFill/>
          <a:effectLst>
            <a:outerShdw blurRad="50800" dist="38100" dir="2700000">
              <a:srgbClr val="000000">
                <a:alpha val="43000"/>
              </a:srgbClr>
            </a:outerShdw>
          </a:effectLst>
        </p:spPr>
        <p:txBody>
          <a:bodyPr>
            <a:spAutoFit/>
          </a:bodyPr>
          <a:lstStyle/>
          <a:p>
            <a:pPr algn="ctr" fontAlgn="base">
              <a:spcBef>
                <a:spcPct val="0"/>
              </a:spcBef>
              <a:spcAft>
                <a:spcPct val="0"/>
              </a:spcAft>
              <a:defRPr/>
            </a:pPr>
            <a:r>
              <a:rPr lang="zh-CN" altLang="en-US" sz="3600" dirty="0">
                <a:solidFill>
                  <a:srgbClr val="FFFFFF"/>
                </a:solidFill>
                <a:effectLst>
                  <a:glow rad="139700">
                    <a:srgbClr val="000066">
                      <a:alpha val="40000"/>
                    </a:srgbClr>
                  </a:glow>
                </a:effectLst>
                <a:latin typeface="Times New Roman" charset="0"/>
                <a:ea typeface="ＭＳ Ｐゴシック" charset="0"/>
                <a:cs typeface="ＭＳ Ｐゴシック" charset="0"/>
              </a:rPr>
              <a:t>每个人都是奴仆</a:t>
            </a:r>
            <a:r>
              <a:rPr lang="en-US" altLang="zh-CN" sz="3600" dirty="0">
                <a:solidFill>
                  <a:srgbClr val="FFFFFF"/>
                </a:solidFill>
                <a:effectLst>
                  <a:glow rad="139700">
                    <a:srgbClr val="000066">
                      <a:alpha val="40000"/>
                    </a:srgbClr>
                  </a:glow>
                </a:effectLst>
                <a:latin typeface="Times New Roman" charset="0"/>
                <a:ea typeface="ＭＳ Ｐゴシック" charset="0"/>
                <a:cs typeface="ＭＳ Ｐゴシック" charset="0"/>
              </a:rPr>
              <a:t>,</a:t>
            </a:r>
            <a:r>
              <a:rPr lang="zh-CN" altLang="en-US" sz="3600" dirty="0">
                <a:solidFill>
                  <a:srgbClr val="FFFFFF"/>
                </a:solidFill>
                <a:effectLst>
                  <a:glow rad="139700">
                    <a:srgbClr val="000066">
                      <a:alpha val="40000"/>
                    </a:srgbClr>
                  </a:glow>
                </a:effectLst>
                <a:latin typeface="Times New Roman" charset="0"/>
                <a:ea typeface="ＭＳ Ｐゴシック" charset="0"/>
                <a:cs typeface="ＭＳ Ｐゴシック" charset="0"/>
              </a:rPr>
              <a:t>但信徒是</a:t>
            </a:r>
            <a:r>
              <a:rPr lang="en-US" altLang="zh-CN" sz="3600" dirty="0">
                <a:solidFill>
                  <a:srgbClr val="FFFFFF"/>
                </a:solidFill>
                <a:effectLst>
                  <a:glow rad="139700">
                    <a:srgbClr val="000066">
                      <a:alpha val="40000"/>
                    </a:srgbClr>
                  </a:glow>
                </a:effectLst>
                <a:latin typeface="Times New Roman" charset="0"/>
                <a:ea typeface="ＭＳ Ｐゴシック" charset="0"/>
                <a:cs typeface="ＭＳ Ｐゴシック" charset="0"/>
              </a:rPr>
              <a:t>…</a:t>
            </a:r>
            <a:endParaRPr lang="en-US" sz="3600" dirty="0">
              <a:solidFill>
                <a:srgbClr val="FFFFFF"/>
              </a:solidFill>
              <a:effectLst>
                <a:glow rad="139700">
                  <a:srgbClr val="000066">
                    <a:alpha val="40000"/>
                  </a:srgbClr>
                </a:glow>
              </a:effectLst>
              <a:latin typeface="Times New Roman" charset="0"/>
              <a:ea typeface="ＭＳ Ｐゴシック" charset="0"/>
              <a:cs typeface="ＭＳ Ｐゴシック" charset="0"/>
            </a:endParaRPr>
          </a:p>
        </p:txBody>
      </p:sp>
      <p:sp>
        <p:nvSpPr>
          <p:cNvPr id="586755" name="文字方塊 3"/>
          <p:cNvSpPr txBox="1">
            <a:spLocks noChangeArrowheads="1"/>
          </p:cNvSpPr>
          <p:nvPr/>
        </p:nvSpPr>
        <p:spPr bwMode="auto">
          <a:xfrm>
            <a:off x="1475656" y="1196975"/>
            <a:ext cx="7451725" cy="3046988"/>
          </a:xfrm>
          <a:prstGeom prst="rect">
            <a:avLst/>
          </a:prstGeom>
          <a:noFill/>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algn="ctr">
              <a:defRPr>
                <a:solidFill>
                  <a:schemeClr val="tx1"/>
                </a:solidFill>
                <a:effectLst>
                  <a:glow rad="139700">
                    <a:schemeClr val="bg1">
                      <a:alpha val="40000"/>
                    </a:schemeClr>
                  </a:glow>
                </a:effectLst>
                <a:ea typeface="ＭＳ Ｐゴシック" charset="0"/>
                <a:cs typeface="ＭＳ Ｐゴシック" charset="0"/>
              </a:defRPr>
            </a:lvl1pPr>
          </a:lstStyle>
          <a:p>
            <a:pPr algn="l" fontAlgn="base">
              <a:spcBef>
                <a:spcPct val="0"/>
              </a:spcBef>
              <a:spcAft>
                <a:spcPct val="0"/>
              </a:spcAft>
            </a:pPr>
            <a:r>
              <a:rPr lang="zh-TW" altLang="en-US" sz="9600" dirty="0">
                <a:solidFill>
                  <a:srgbClr val="FFFFFF"/>
                </a:solidFill>
                <a:effectLst>
                  <a:glow rad="139700">
                    <a:srgbClr val="000066">
                      <a:alpha val="40000"/>
                    </a:srgbClr>
                  </a:glow>
                </a:effectLst>
                <a:latin typeface="Times New Roman" charset="0"/>
              </a:rPr>
              <a:t>不再作 </a:t>
            </a:r>
            <a:endParaRPr lang="en-US" altLang="zh-TW" sz="9600" dirty="0">
              <a:solidFill>
                <a:srgbClr val="FFFFFF"/>
              </a:solidFill>
              <a:effectLst>
                <a:glow rad="139700">
                  <a:srgbClr val="000066">
                    <a:alpha val="40000"/>
                  </a:srgbClr>
                </a:glow>
              </a:effectLst>
              <a:latin typeface="Times New Roman" charset="0"/>
            </a:endParaRPr>
          </a:p>
          <a:p>
            <a:pPr algn="l" fontAlgn="base">
              <a:spcBef>
                <a:spcPct val="0"/>
              </a:spcBef>
              <a:spcAft>
                <a:spcPct val="0"/>
              </a:spcAft>
            </a:pPr>
            <a:r>
              <a:rPr lang="en-US" altLang="zh-TW" sz="9600" dirty="0">
                <a:solidFill>
                  <a:srgbClr val="FFFFFF"/>
                </a:solidFill>
                <a:effectLst>
                  <a:glow rad="139700">
                    <a:srgbClr val="000066">
                      <a:alpha val="40000"/>
                    </a:srgbClr>
                  </a:glow>
                </a:effectLst>
                <a:latin typeface="Times New Roman" charset="0"/>
              </a:rPr>
              <a:t>		</a:t>
            </a:r>
            <a:r>
              <a:rPr lang="zh-TW" altLang="en-US" sz="9600" dirty="0">
                <a:solidFill>
                  <a:srgbClr val="FFFFFF"/>
                </a:solidFill>
                <a:effectLst>
                  <a:glow rad="139700">
                    <a:srgbClr val="000066">
                      <a:alpha val="40000"/>
                    </a:srgbClr>
                  </a:glow>
                </a:effectLst>
                <a:latin typeface="Times New Roman" charset="0"/>
              </a:rPr>
              <a:t>罪的奴仆</a:t>
            </a:r>
            <a:endParaRPr lang="zh-CN" altLang="en-US" sz="9600" dirty="0">
              <a:solidFill>
                <a:srgbClr val="FFFFFF"/>
              </a:solidFill>
              <a:effectLst>
                <a:glow rad="139700">
                  <a:srgbClr val="000066">
                    <a:alpha val="40000"/>
                  </a:srgbClr>
                </a:glow>
              </a:effectLst>
              <a:latin typeface="Times New Roman" charset="0"/>
            </a:endParaRPr>
          </a:p>
        </p:txBody>
      </p:sp>
      <p:sp>
        <p:nvSpPr>
          <p:cNvPr id="586756" name="文字方塊 4"/>
          <p:cNvSpPr txBox="1">
            <a:spLocks noChangeArrowheads="1"/>
          </p:cNvSpPr>
          <p:nvPr/>
        </p:nvSpPr>
        <p:spPr bwMode="auto">
          <a:xfrm>
            <a:off x="1403350" y="4508500"/>
            <a:ext cx="2049463"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zh-TW" altLang="en-US" sz="3000">
                <a:solidFill>
                  <a:srgbClr val="FFFFFF"/>
                </a:solidFill>
              </a:rPr>
              <a:t>罗馬書</a:t>
            </a:r>
            <a:r>
              <a:rPr lang="en-US" altLang="zh-TW" sz="3000">
                <a:solidFill>
                  <a:srgbClr val="FFFFFF"/>
                </a:solidFill>
              </a:rPr>
              <a:t>6:18</a:t>
            </a:r>
            <a:endParaRPr lang="zh-CN" altLang="en-US" sz="3000">
              <a:solidFill>
                <a:srgbClr val="FFFFFF"/>
              </a:solidFill>
            </a:endParaRPr>
          </a:p>
        </p:txBody>
      </p:sp>
      <p:sp>
        <p:nvSpPr>
          <p:cNvPr id="6" name="TextBox 2"/>
          <p:cNvSpPr txBox="1"/>
          <p:nvPr/>
        </p:nvSpPr>
        <p:spPr>
          <a:xfrm>
            <a:off x="683568" y="5877272"/>
            <a:ext cx="8136904" cy="646331"/>
          </a:xfrm>
          <a:prstGeom prst="rect">
            <a:avLst/>
          </a:prstGeom>
          <a:noFill/>
          <a:effectLst>
            <a:outerShdw blurRad="50800" dist="38100" dir="2700000">
              <a:srgbClr val="000000">
                <a:alpha val="43000"/>
              </a:srgbClr>
            </a:outerShdw>
          </a:effectLst>
        </p:spPr>
        <p:txBody>
          <a:bodyPr>
            <a:spAutoFit/>
          </a:bodyPr>
          <a:lstStyle/>
          <a:p>
            <a:pPr algn="ctr" fontAlgn="base">
              <a:spcBef>
                <a:spcPct val="0"/>
              </a:spcBef>
              <a:spcAft>
                <a:spcPct val="0"/>
              </a:spcAft>
              <a:defRPr/>
            </a:pPr>
            <a:r>
              <a:rPr lang="zh-CN" altLang="en-US" sz="3600" dirty="0">
                <a:solidFill>
                  <a:srgbClr val="FFFFFF"/>
                </a:solidFill>
                <a:effectLst>
                  <a:glow rad="139700">
                    <a:srgbClr val="000066">
                      <a:alpha val="40000"/>
                    </a:srgbClr>
                  </a:glow>
                </a:effectLst>
                <a:latin typeface="Times New Roman" charset="0"/>
                <a:ea typeface="ＭＳ Ｐゴシック" charset="0"/>
                <a:cs typeface="ＭＳ Ｐゴシック" charset="0"/>
              </a:rPr>
              <a:t>「你已从罪中被释放</a:t>
            </a:r>
            <a:r>
              <a:rPr lang="en-US" altLang="zh-CN" sz="3600" dirty="0">
                <a:solidFill>
                  <a:srgbClr val="FFFFFF"/>
                </a:solidFill>
                <a:effectLst>
                  <a:glow rad="139700">
                    <a:srgbClr val="000066">
                      <a:alpha val="40000"/>
                    </a:srgbClr>
                  </a:glow>
                </a:effectLst>
                <a:latin typeface="Times New Roman" charset="0"/>
                <a:ea typeface="ＭＳ Ｐゴシック" charset="0"/>
                <a:cs typeface="ＭＳ Ｐゴシック" charset="0"/>
              </a:rPr>
              <a:t>,</a:t>
            </a:r>
            <a:r>
              <a:rPr lang="zh-CN" altLang="en-US" sz="3600" dirty="0">
                <a:solidFill>
                  <a:srgbClr val="FFFFFF"/>
                </a:solidFill>
                <a:effectLst>
                  <a:glow rad="139700">
                    <a:srgbClr val="000066">
                      <a:alpha val="40000"/>
                    </a:srgbClr>
                  </a:glow>
                </a:effectLst>
                <a:latin typeface="Times New Roman" charset="0"/>
                <a:ea typeface="ＭＳ Ｐゴシック" charset="0"/>
                <a:cs typeface="ＭＳ Ｐゴシック" charset="0"/>
              </a:rPr>
              <a:t>并为义作仆了」</a:t>
            </a:r>
            <a:endParaRPr lang="en-US" sz="3600" dirty="0">
              <a:solidFill>
                <a:srgbClr val="FFFFFF"/>
              </a:solidFill>
              <a:effectLst>
                <a:glow rad="139700">
                  <a:srgbClr val="000066">
                    <a:alpha val="40000"/>
                  </a:srgbClr>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393026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7777" name="Picture 11" descr="salvation-purple-design-pattern.jpg"/>
          <p:cNvPicPr>
            <a:picLocks noChangeAspect="1"/>
          </p:cNvPicPr>
          <p:nvPr/>
        </p:nvPicPr>
        <p:blipFill>
          <a:blip r:embed="rId2">
            <a:lum bright="-24000"/>
            <a:extLst>
              <a:ext uri="{28A0092B-C50C-407E-A947-70E740481C1C}">
                <a14:useLocalDpi xmlns:a14="http://schemas.microsoft.com/office/drawing/2010/main" val="0"/>
              </a:ext>
            </a:extLst>
          </a:blip>
          <a:srcRect/>
          <a:stretch>
            <a:fillRect/>
          </a:stretch>
        </p:blipFill>
        <p:spPr bwMode="auto">
          <a:xfrm>
            <a:off x="0" y="0"/>
            <a:ext cx="91900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Vertical Title 1"/>
          <p:cNvSpPr txBox="1">
            <a:spLocks/>
          </p:cNvSpPr>
          <p:nvPr/>
        </p:nvSpPr>
        <p:spPr bwMode="auto">
          <a:xfrm>
            <a:off x="0" y="981075"/>
            <a:ext cx="9180513" cy="1530350"/>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0"/>
              </a:spcBef>
              <a:spcAft>
                <a:spcPct val="0"/>
              </a:spcAft>
            </a:pPr>
            <a:r>
              <a:rPr lang="zh-CN" altLang="en-US" sz="3200" b="1">
                <a:solidFill>
                  <a:srgbClr val="FFFF99"/>
                </a:solidFill>
                <a:latin typeface="Arial" charset="0"/>
                <a:ea typeface="ＭＳ Ｐゴシック" charset="0"/>
                <a:cs typeface="ＭＳ Ｐゴシック" charset="0"/>
              </a:rPr>
              <a:t>基督徒有时候会以哪些礼仪或信念去成圣而取替他们跟基督的经历</a:t>
            </a:r>
            <a:r>
              <a:rPr lang="en-US" altLang="zh-CN" sz="3200" b="1">
                <a:solidFill>
                  <a:srgbClr val="FFFF99"/>
                </a:solidFill>
                <a:latin typeface="Arial" charset="0"/>
                <a:ea typeface="ＭＳ Ｐゴシック" charset="0"/>
                <a:cs typeface="ＭＳ Ｐゴシック" charset="0"/>
              </a:rPr>
              <a:t>(6:2)?</a:t>
            </a:r>
          </a:p>
        </p:txBody>
      </p:sp>
      <p:sp>
        <p:nvSpPr>
          <p:cNvPr id="4" name="Vertical Title 1"/>
          <p:cNvSpPr txBox="1">
            <a:spLocks/>
          </p:cNvSpPr>
          <p:nvPr/>
        </p:nvSpPr>
        <p:spPr bwMode="auto">
          <a:xfrm>
            <a:off x="138113" y="2819400"/>
            <a:ext cx="8929687" cy="3648075"/>
          </a:xfrm>
          <a:prstGeom prst="rect">
            <a:avLst/>
          </a:prstGeom>
          <a:noFill/>
          <a:ln w="9525">
            <a:noFill/>
            <a:miter lim="800000"/>
            <a:headEnd/>
            <a:tailEnd/>
          </a:ln>
          <a:effectLst/>
        </p:spPr>
        <p:txBody>
          <a:bodyPr/>
          <a:lstStyle>
            <a:lvl1pPr marL="534988" indent="-534988"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0"/>
              </a:spcBef>
              <a:spcAft>
                <a:spcPct val="0"/>
              </a:spcAft>
              <a:buFont typeface="Tahoma" charset="0"/>
              <a:buAutoNum type="arabicPeriod"/>
              <a:defRPr/>
            </a:pPr>
            <a:r>
              <a:rPr lang="zh-CN" altLang="en-US" sz="4000" b="1" dirty="0">
                <a:solidFill>
                  <a:srgbClr val="FFFF99"/>
                </a:solidFill>
                <a:effectLst>
                  <a:outerShdw blurRad="38100" dist="38100" dir="2700000" algn="tl">
                    <a:srgbClr val="000000">
                      <a:alpha val="43137"/>
                    </a:srgbClr>
                  </a:outerShdw>
                </a:effectLst>
                <a:latin typeface="Tahoma" charset="0"/>
              </a:rPr>
              <a:t>教导关于失去得救 </a:t>
            </a:r>
            <a:endParaRPr lang="en-US" altLang="zh-CN" sz="4000" b="1" dirty="0">
              <a:solidFill>
                <a:srgbClr val="FFFF99"/>
              </a:solidFill>
              <a:effectLst>
                <a:outerShdw blurRad="38100" dist="38100" dir="2700000" algn="tl">
                  <a:srgbClr val="000000">
                    <a:alpha val="43137"/>
                  </a:srgbClr>
                </a:outerShdw>
              </a:effectLst>
              <a:latin typeface="Tahoma" charset="0"/>
            </a:endParaRPr>
          </a:p>
          <a:p>
            <a:pPr fontAlgn="base">
              <a:spcBef>
                <a:spcPct val="0"/>
              </a:spcBef>
              <a:spcAft>
                <a:spcPct val="0"/>
              </a:spcAft>
              <a:buFont typeface="Tahoma" charset="0"/>
              <a:buAutoNum type="arabicPeriod"/>
              <a:defRPr/>
            </a:pPr>
            <a:r>
              <a:rPr lang="zh-CN" altLang="en-US" sz="4000" b="1" dirty="0">
                <a:solidFill>
                  <a:srgbClr val="FFFF99"/>
                </a:solidFill>
                <a:effectLst>
                  <a:outerShdw blurRad="38100" dist="38100" dir="2700000" algn="tl">
                    <a:srgbClr val="000000">
                      <a:alpha val="43137"/>
                    </a:srgbClr>
                  </a:outerShdw>
                </a:effectLst>
                <a:latin typeface="Tahoma" charset="0"/>
              </a:rPr>
              <a:t>要求某些敬拜方式 </a:t>
            </a:r>
            <a:endParaRPr lang="en-US" altLang="zh-CN" sz="4000" b="1" dirty="0">
              <a:solidFill>
                <a:srgbClr val="FFFF99"/>
              </a:solidFill>
              <a:effectLst>
                <a:outerShdw blurRad="38100" dist="38100" dir="2700000" algn="tl">
                  <a:srgbClr val="000000">
                    <a:alpha val="43137"/>
                  </a:srgbClr>
                </a:outerShdw>
              </a:effectLst>
              <a:latin typeface="Tahoma" charset="0"/>
            </a:endParaRPr>
          </a:p>
          <a:p>
            <a:pPr fontAlgn="base">
              <a:spcBef>
                <a:spcPct val="0"/>
              </a:spcBef>
              <a:spcAft>
                <a:spcPct val="0"/>
              </a:spcAft>
              <a:buFont typeface="Tahoma" charset="0"/>
              <a:buAutoNum type="arabicPeriod"/>
              <a:defRPr/>
            </a:pPr>
            <a:r>
              <a:rPr lang="zh-CN" altLang="en-US" sz="4000" b="1" dirty="0">
                <a:solidFill>
                  <a:srgbClr val="FFFF99"/>
                </a:solidFill>
                <a:effectLst>
                  <a:outerShdw blurRad="38100" dist="38100" dir="2700000" algn="tl">
                    <a:srgbClr val="000000">
                      <a:alpha val="43137"/>
                    </a:srgbClr>
                  </a:outerShdw>
                </a:effectLst>
                <a:latin typeface="Tahoma" charset="0"/>
              </a:rPr>
              <a:t>出席教会聚会来维持得救 </a:t>
            </a:r>
            <a:endParaRPr lang="en-US" altLang="zh-CN" sz="4000" b="1" dirty="0">
              <a:solidFill>
                <a:srgbClr val="FFFF99"/>
              </a:solidFill>
              <a:effectLst>
                <a:outerShdw blurRad="38100" dist="38100" dir="2700000" algn="tl">
                  <a:srgbClr val="000000">
                    <a:alpha val="43137"/>
                  </a:srgbClr>
                </a:outerShdw>
              </a:effectLst>
              <a:latin typeface="Tahoma" charset="0"/>
            </a:endParaRPr>
          </a:p>
          <a:p>
            <a:pPr fontAlgn="base">
              <a:spcBef>
                <a:spcPct val="0"/>
              </a:spcBef>
              <a:spcAft>
                <a:spcPct val="0"/>
              </a:spcAft>
              <a:buFont typeface="Tahoma" charset="0"/>
              <a:buAutoNum type="arabicPeriod"/>
              <a:defRPr/>
            </a:pPr>
            <a:r>
              <a:rPr lang="zh-CN" altLang="en-US" sz="4000" b="1" dirty="0">
                <a:solidFill>
                  <a:srgbClr val="FFFF99"/>
                </a:solidFill>
                <a:effectLst>
                  <a:outerShdw blurRad="38100" dist="38100" dir="2700000" algn="tl">
                    <a:srgbClr val="000000">
                      <a:alpha val="43137"/>
                    </a:srgbClr>
                  </a:outerShdw>
                </a:effectLst>
                <a:latin typeface="Tahoma" charset="0"/>
              </a:rPr>
              <a:t>向牧师告解便准可犯罪 </a:t>
            </a:r>
            <a:endParaRPr lang="en-US" altLang="zh-CN" sz="4000" b="1" dirty="0">
              <a:solidFill>
                <a:srgbClr val="FFFF99"/>
              </a:solidFill>
              <a:effectLst>
                <a:outerShdw blurRad="38100" dist="38100" dir="2700000" algn="tl">
                  <a:srgbClr val="000000">
                    <a:alpha val="43137"/>
                  </a:srgbClr>
                </a:outerShdw>
              </a:effectLst>
              <a:latin typeface="Tahoma" charset="0"/>
            </a:endParaRPr>
          </a:p>
          <a:p>
            <a:pPr fontAlgn="base">
              <a:spcBef>
                <a:spcPct val="0"/>
              </a:spcBef>
              <a:spcAft>
                <a:spcPct val="0"/>
              </a:spcAft>
              <a:buFont typeface="Tahoma" charset="0"/>
              <a:buAutoNum type="arabicPeriod"/>
              <a:defRPr/>
            </a:pPr>
            <a:r>
              <a:rPr lang="zh-CN" altLang="en-US" sz="4000" b="1" dirty="0">
                <a:solidFill>
                  <a:srgbClr val="FFFF99"/>
                </a:solidFill>
                <a:effectLst>
                  <a:outerShdw blurRad="38100" dist="38100" dir="2700000" algn="tl">
                    <a:srgbClr val="000000">
                      <a:alpha val="43137"/>
                    </a:srgbClr>
                  </a:outerShdw>
                </a:effectLst>
                <a:latin typeface="Tahoma" charset="0"/>
              </a:rPr>
              <a:t>为保留得救而受浸 </a:t>
            </a:r>
            <a:endParaRPr lang="en-US" altLang="zh-CN" sz="4000" b="1" dirty="0">
              <a:solidFill>
                <a:srgbClr val="FFFF99"/>
              </a:solidFill>
              <a:effectLst>
                <a:outerShdw blurRad="38100" dist="38100" dir="2700000" algn="tl">
                  <a:srgbClr val="000000">
                    <a:alpha val="43137"/>
                  </a:srgbClr>
                </a:outerShdw>
              </a:effectLst>
              <a:latin typeface="Tahoma" charset="0"/>
            </a:endParaRPr>
          </a:p>
          <a:p>
            <a:pPr fontAlgn="base">
              <a:spcBef>
                <a:spcPct val="0"/>
              </a:spcBef>
              <a:spcAft>
                <a:spcPct val="0"/>
              </a:spcAft>
              <a:buFont typeface="Tahoma" charset="0"/>
              <a:buAutoNum type="arabicPeriod"/>
              <a:defRPr/>
            </a:pPr>
            <a:r>
              <a:rPr lang="zh-CN" altLang="en-US" sz="4000" b="1" dirty="0">
                <a:solidFill>
                  <a:srgbClr val="FFFF99"/>
                </a:solidFill>
                <a:effectLst>
                  <a:outerShdw blurRad="38100" dist="38100" dir="2700000" algn="tl">
                    <a:srgbClr val="000000">
                      <a:alpha val="43137"/>
                    </a:srgbClr>
                  </a:outerShdw>
                </a:effectLst>
                <a:latin typeface="Tahoma" charset="0"/>
              </a:rPr>
              <a:t>为保留得救而领圣餐</a:t>
            </a:r>
            <a:endParaRPr lang="en-US" sz="4000" b="1" dirty="0">
              <a:solidFill>
                <a:srgbClr val="FFFF99"/>
              </a:solidFill>
              <a:effectLst>
                <a:outerShdw blurRad="38100" dist="38100" dir="2700000" algn="tl">
                  <a:srgbClr val="000000">
                    <a:alpha val="43137"/>
                  </a:srgbClr>
                </a:outerShdw>
              </a:effectLst>
              <a:latin typeface="Tahoma" charset="0"/>
            </a:endParaRPr>
          </a:p>
        </p:txBody>
      </p:sp>
      <p:sp>
        <p:nvSpPr>
          <p:cNvPr id="5" name="Rectangle 8"/>
          <p:cNvSpPr/>
          <p:nvPr/>
        </p:nvSpPr>
        <p:spPr>
          <a:xfrm>
            <a:off x="1295400" y="0"/>
            <a:ext cx="6241778" cy="769441"/>
          </a:xfrm>
          <a:prstGeom prst="rect">
            <a:avLst/>
          </a:prstGeom>
          <a:noFill/>
        </p:spPr>
        <p:txBody>
          <a:bodyPr>
            <a:spAutoFit/>
          </a:bodyPr>
          <a:lstStyle/>
          <a:p>
            <a:pPr algn="ctr" fontAlgn="base">
              <a:spcBef>
                <a:spcPct val="0"/>
              </a:spcBef>
              <a:spcAft>
                <a:spcPct val="0"/>
              </a:spcAft>
              <a:defRPr/>
            </a:pPr>
            <a:r>
              <a:rPr lang="zh-TW" altLang="en-US" sz="4400" b="1" i="1" dirty="0">
                <a:ln w="12700">
                  <a:solidFill>
                    <a:srgbClr val="FFFFFF">
                      <a:satMod val="155000"/>
                    </a:srgbClr>
                  </a:solidFill>
                  <a:prstDash val="solid"/>
                </a:ln>
                <a:solidFill>
                  <a:srgbClr val="FFFFFF"/>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rPr>
              <a:t>小组活动</a:t>
            </a:r>
            <a:endParaRPr lang="en-US" sz="4400" b="1" i="1" dirty="0">
              <a:ln w="12700">
                <a:solidFill>
                  <a:srgbClr val="FFFFFF">
                    <a:satMod val="155000"/>
                  </a:srgbClr>
                </a:solidFill>
                <a:prstDash val="solid"/>
              </a:ln>
              <a:solidFill>
                <a:srgbClr val="FFFFFF"/>
              </a:solidFill>
              <a:effectLst>
                <a:outerShdw blurRad="41275" dist="20320" dir="1800000" algn="tl" rotWithShape="0">
                  <a:srgbClr val="000000">
                    <a:alpha val="40000"/>
                  </a:srgbClr>
                </a:outerShdw>
              </a:effectLst>
              <a:latin typeface="Times New Roman" charset="0"/>
              <a:ea typeface="ＭＳ Ｐゴシック" charset="0"/>
              <a:cs typeface="ＭＳ Ｐゴシック" charset="0"/>
            </a:endParaRPr>
          </a:p>
        </p:txBody>
      </p:sp>
      <p:sp>
        <p:nvSpPr>
          <p:cNvPr id="587781" name="Text Box 62"/>
          <p:cNvSpPr txBox="1">
            <a:spLocks noChangeArrowheads="1"/>
          </p:cNvSpPr>
          <p:nvPr/>
        </p:nvSpPr>
        <p:spPr bwMode="auto">
          <a:xfrm>
            <a:off x="7885113" y="188913"/>
            <a:ext cx="869950" cy="461962"/>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50000"/>
              </a:spcBef>
              <a:spcAft>
                <a:spcPct val="0"/>
              </a:spcAft>
            </a:pPr>
            <a:r>
              <a:rPr lang="en-US" b="1">
                <a:solidFill>
                  <a:srgbClr val="FFFFFF"/>
                </a:solidFill>
                <a:latin typeface="Arial" charset="0"/>
                <a:cs typeface="Arial" charset="0"/>
              </a:rPr>
              <a:t>154a</a:t>
            </a:r>
            <a:endParaRPr lang="en-US" b="1">
              <a:solidFill>
                <a:srgbClr val="000066"/>
              </a:solidFill>
              <a:latin typeface="Arial" charset="0"/>
              <a:cs typeface="Arial" charset="0"/>
            </a:endParaRPr>
          </a:p>
        </p:txBody>
      </p:sp>
    </p:spTree>
    <p:extLst>
      <p:ext uri="{BB962C8B-B14F-4D97-AF65-F5344CB8AC3E}">
        <p14:creationId xmlns:p14="http://schemas.microsoft.com/office/powerpoint/2010/main" val="4078328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4">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4"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additive="base">
                                        <p:cTn id="23"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24" dur="500"/>
                                        <p:tgtEl>
                                          <p:spTgt spid="4">
                                            <p:txEl>
                                              <p:pRg st="1" end="1"/>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4" fill="hold"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additive="base">
                                        <p:cTn id="29"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30" dur="500"/>
                                        <p:tgtEl>
                                          <p:spTgt spid="4">
                                            <p:txEl>
                                              <p:pRg st="2" end="2"/>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4"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 calcmode="lin" valueType="num">
                                      <p:cBhvr additive="base">
                                        <p:cTn id="35"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36" dur="500"/>
                                        <p:tgtEl>
                                          <p:spTgt spid="4">
                                            <p:txEl>
                                              <p:pRg st="3" end="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4" fill="hold" nodeType="click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additive="base">
                                        <p:cTn id="41"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42" dur="500"/>
                                        <p:tgtEl>
                                          <p:spTgt spid="4">
                                            <p:txEl>
                                              <p:pRg st="4" end="4"/>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 calcmode="lin" valueType="num">
                                      <p:cBhvr additive="base">
                                        <p:cTn id="47" dur="500"/>
                                        <p:tgtEl>
                                          <p:spTgt spid="4">
                                            <p:txEl>
                                              <p:pRg st="5" end="5"/>
                                            </p:txEl>
                                          </p:spTgt>
                                        </p:tgtEl>
                                        <p:attrNameLst>
                                          <p:attrName>ppt_y</p:attrName>
                                        </p:attrNameLst>
                                      </p:cBhvr>
                                      <p:tavLst>
                                        <p:tav tm="0">
                                          <p:val>
                                            <p:strVal val="#ppt_y+#ppt_h*1.125000"/>
                                          </p:val>
                                        </p:tav>
                                        <p:tav tm="100000">
                                          <p:val>
                                            <p:strVal val="#ppt_y"/>
                                          </p:val>
                                        </p:tav>
                                      </p:tavLst>
                                    </p:anim>
                                    <p:animEffect transition="in" filter="wipe(up)">
                                      <p:cBhvr>
                                        <p:cTn id="4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罗马</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2911234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3"/>
          <p:cNvSpPr>
            <a:spLocks noGrp="1" noChangeArrowheads="1"/>
          </p:cNvSpPr>
          <p:nvPr>
            <p:ph type="subTitle" idx="1"/>
          </p:nvPr>
        </p:nvSpPr>
        <p:spPr/>
        <p:txBody>
          <a:bodyPr/>
          <a:lstStyle/>
          <a:p>
            <a:pPr eaLnBrk="1" hangingPunct="1"/>
            <a:r>
              <a:rPr lang="zh-CN" altLang="en-US" sz="4400" b="1" i="1">
                <a:solidFill>
                  <a:srgbClr val="FFFFFF"/>
                </a:solidFill>
                <a:latin typeface="Arial" charset="0"/>
                <a:ea typeface="Osaka" charset="0"/>
                <a:cs typeface="Osaka" charset="0"/>
              </a:rPr>
              <a:t>信徒脱离律法而或自由</a:t>
            </a:r>
            <a:r>
              <a:rPr lang="en-US" altLang="zh-CN" sz="4400" b="1" i="1">
                <a:solidFill>
                  <a:srgbClr val="FFFFFF"/>
                </a:solidFill>
                <a:latin typeface="Arial" charset="0"/>
                <a:ea typeface="Osaka" charset="0"/>
                <a:cs typeface="Osaka" charset="0"/>
              </a:rPr>
              <a:t> </a:t>
            </a:r>
          </a:p>
        </p:txBody>
      </p:sp>
      <p:sp>
        <p:nvSpPr>
          <p:cNvPr id="588801" name="Rectangle 2"/>
          <p:cNvSpPr>
            <a:spLocks noGrp="1" noChangeArrowheads="1"/>
          </p:cNvSpPr>
          <p:nvPr>
            <p:ph type="ctrTitle"/>
          </p:nvPr>
        </p:nvSpPr>
        <p:spPr/>
        <p:txBody>
          <a:bodyPr/>
          <a:lstStyle/>
          <a:p>
            <a:pPr eaLnBrk="1" hangingPunct="1"/>
            <a:r>
              <a:rPr lang="zh-CN" altLang="en-US" sz="8800" dirty="0">
                <a:solidFill>
                  <a:srgbClr val="FFFFFF"/>
                </a:solidFill>
                <a:latin typeface="Arial" charset="0"/>
                <a:ea typeface="Osaka" charset="0"/>
                <a:cs typeface="Osaka" charset="0"/>
              </a:rPr>
              <a:t>罗马书 </a:t>
            </a:r>
            <a:r>
              <a:rPr lang="en-US" altLang="zh-CN" sz="8800" dirty="0">
                <a:solidFill>
                  <a:srgbClr val="FFFFFF"/>
                </a:solidFill>
                <a:latin typeface="Arial" charset="0"/>
                <a:ea typeface="Osaka" charset="0"/>
                <a:cs typeface="Osaka" charset="0"/>
              </a:rPr>
              <a:t>7 </a:t>
            </a:r>
            <a:r>
              <a:rPr lang="zh-CN" altLang="en-US" sz="8800" dirty="0">
                <a:solidFill>
                  <a:srgbClr val="FFFFFF"/>
                </a:solidFill>
                <a:latin typeface="Arial" charset="0"/>
                <a:ea typeface="Osaka" charset="0"/>
                <a:cs typeface="Osaka" charset="0"/>
              </a:rPr>
              <a:t>章</a:t>
            </a:r>
          </a:p>
        </p:txBody>
      </p:sp>
    </p:spTree>
    <p:extLst>
      <p:ext uri="{BB962C8B-B14F-4D97-AF65-F5344CB8AC3E}">
        <p14:creationId xmlns:p14="http://schemas.microsoft.com/office/powerpoint/2010/main" val="15702545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0" y="0"/>
            <a:ext cx="9144000" cy="1524000"/>
          </a:xfrm>
          <a:effectLst>
            <a:outerShdw blurRad="63500" dist="35921" dir="2700000" algn="ctr" rotWithShape="0">
              <a:srgbClr val="000000">
                <a:alpha val="74997"/>
              </a:srgbClr>
            </a:outerShdw>
          </a:effectLst>
        </p:spPr>
        <p:txBody>
          <a:bodyPr/>
          <a:lstStyle/>
          <a:p>
            <a:pPr eaLnBrk="1" hangingPunct="1">
              <a:defRPr/>
            </a:pPr>
            <a:r>
              <a:rPr lang="zh-CN" altLang="en-US">
                <a:latin typeface="Tahoma" charset="0"/>
                <a:ea typeface="ＭＳ Ｐゴシック" charset="0"/>
                <a:cs typeface="ＭＳ Ｐゴシック" charset="0"/>
              </a:rPr>
              <a:t>义带来成圣</a:t>
            </a:r>
            <a:r>
              <a:rPr lang="en-US" altLang="zh-CN">
                <a:latin typeface="Tahoma" charset="0"/>
                <a:ea typeface="ＭＳ Ｐゴシック" charset="0"/>
                <a:cs typeface="ＭＳ Ｐゴシック" charset="0"/>
              </a:rPr>
              <a:t>(Rom. 6–8)</a:t>
            </a:r>
          </a:p>
        </p:txBody>
      </p:sp>
      <p:sp>
        <p:nvSpPr>
          <p:cNvPr id="465923" name="Text Box 3"/>
          <p:cNvSpPr txBox="1">
            <a:spLocks noChangeArrowheads="1"/>
          </p:cNvSpPr>
          <p:nvPr/>
        </p:nvSpPr>
        <p:spPr bwMode="auto">
          <a:xfrm>
            <a:off x="0" y="1524000"/>
            <a:ext cx="9144000" cy="646331"/>
          </a:xfrm>
          <a:prstGeom prst="rect">
            <a:avLst/>
          </a:prstGeom>
          <a:noFill/>
          <a:ln w="9525">
            <a:noFill/>
            <a:miter lim="800000"/>
            <a:headEnd/>
            <a:tailEnd/>
          </a:ln>
          <a:effectLst/>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50000"/>
              </a:spcBef>
              <a:spcAft>
                <a:spcPct val="0"/>
              </a:spcAft>
              <a:defRPr/>
            </a:pPr>
            <a:r>
              <a:rPr lang="zh-CN" altLang="en-US" i="1">
                <a:solidFill>
                  <a:srgbClr val="FFFFFF"/>
                </a:solidFill>
                <a:latin typeface="Arial" charset="0"/>
                <a:ea typeface="ＭＳ Ｐゴシック" charset="0"/>
                <a:cs typeface="ＭＳ Ｐゴシック" charset="0"/>
              </a:rPr>
              <a:t>基督的血怎样应用在我们身上</a:t>
            </a:r>
            <a:r>
              <a:rPr lang="en-US" altLang="zh-CN" i="1">
                <a:solidFill>
                  <a:srgbClr val="FFFFFF"/>
                </a:solidFill>
                <a:latin typeface="Arial" charset="0"/>
                <a:ea typeface="ＭＳ Ｐゴシック" charset="0"/>
                <a:cs typeface="ＭＳ Ｐゴシック" charset="0"/>
              </a:rPr>
              <a:t>?</a:t>
            </a:r>
          </a:p>
        </p:txBody>
      </p:sp>
      <p:grpSp>
        <p:nvGrpSpPr>
          <p:cNvPr id="2" name="Group 4"/>
          <p:cNvGrpSpPr>
            <a:grpSpLocks/>
          </p:cNvGrpSpPr>
          <p:nvPr/>
        </p:nvGrpSpPr>
        <p:grpSpPr bwMode="auto">
          <a:xfrm>
            <a:off x="0" y="2286000"/>
            <a:ext cx="3048000" cy="3276600"/>
            <a:chOff x="0" y="1440"/>
            <a:chExt cx="1920" cy="2064"/>
          </a:xfrm>
          <a:effectLst/>
        </p:grpSpPr>
        <p:sp>
          <p:nvSpPr>
            <p:cNvPr id="589834"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lstStyle/>
            <a:p>
              <a:pPr fontAlgn="base">
                <a:spcBef>
                  <a:spcPct val="0"/>
                </a:spcBef>
                <a:spcAft>
                  <a:spcPct val="0"/>
                </a:spcAft>
              </a:pPr>
              <a:endParaRPr lang="zh-CN" altLang="en-US" sz="3200">
                <a:solidFill>
                  <a:srgbClr val="FFFFFF"/>
                </a:solidFill>
                <a:latin typeface="Times New Roman" charset="0"/>
                <a:ea typeface="ＭＳ Ｐゴシック" charset="0"/>
                <a:cs typeface="ＭＳ Ｐゴシック" charset="0"/>
              </a:endParaRPr>
            </a:p>
          </p:txBody>
        </p:sp>
        <p:sp>
          <p:nvSpPr>
            <p:cNvPr id="589835" name="Text Box 6"/>
            <p:cNvSpPr txBox="1">
              <a:spLocks noChangeArrowheads="1"/>
            </p:cNvSpPr>
            <p:nvPr/>
          </p:nvSpPr>
          <p:spPr bwMode="auto">
            <a:xfrm>
              <a:off x="0" y="1776"/>
              <a:ext cx="1872" cy="16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50000"/>
                </a:spcBef>
                <a:spcAft>
                  <a:spcPct val="0"/>
                </a:spcAft>
              </a:pPr>
              <a:r>
                <a:rPr lang="en-US" altLang="zh-CN" i="1" dirty="0">
                  <a:solidFill>
                    <a:srgbClr val="FFFFFF"/>
                  </a:solidFill>
                  <a:latin typeface="Arial" charset="0"/>
                  <a:ea typeface="ＭＳ Ｐゴシック" charset="0"/>
                  <a:cs typeface="ＭＳ Ｐゴシック" charset="0"/>
                </a:rPr>
                <a:t>6</a:t>
              </a:r>
              <a:r>
                <a:rPr lang="zh-CN" altLang="en-US" i="1" dirty="0">
                  <a:solidFill>
                    <a:srgbClr val="FFFFFF"/>
                  </a:solidFill>
                  <a:latin typeface="Arial" charset="0"/>
                  <a:ea typeface="ＭＳ Ｐゴシック" charset="0"/>
                  <a:cs typeface="ＭＳ Ｐゴシック" charset="0"/>
                </a:rPr>
                <a:t>章</a:t>
              </a:r>
              <a:br>
                <a:rPr lang="zh-CN" altLang="en-US" i="1" dirty="0">
                  <a:solidFill>
                    <a:srgbClr val="FFFFFF"/>
                  </a:solidFill>
                  <a:latin typeface="Arial" charset="0"/>
                  <a:ea typeface="ＭＳ Ｐゴシック" charset="0"/>
                  <a:cs typeface="ＭＳ Ｐゴシック" charset="0"/>
                </a:rPr>
              </a:br>
              <a:r>
                <a:rPr lang="zh-CN" altLang="en-US" i="1" dirty="0">
                  <a:solidFill>
                    <a:srgbClr val="FFFFFF"/>
                  </a:solidFill>
                  <a:latin typeface="Arial" charset="0"/>
                  <a:ea typeface="ＭＳ Ｐゴシック" charset="0"/>
                  <a:cs typeface="ＭＳ Ｐゴシック" charset="0"/>
                </a:rPr>
                <a:t>新基础</a:t>
              </a:r>
            </a:p>
            <a:p>
              <a:pPr algn="ctr" eaLnBrk="1" fontAlgn="base" hangingPunct="1">
                <a:spcBef>
                  <a:spcPct val="50000"/>
                </a:spcBef>
                <a:spcAft>
                  <a:spcPct val="0"/>
                </a:spcAft>
              </a:pPr>
              <a:r>
                <a:rPr lang="en-US" altLang="zh-CN" i="1" dirty="0">
                  <a:solidFill>
                    <a:srgbClr val="FFFFFF"/>
                  </a:solidFill>
                  <a:latin typeface="Arial" charset="0"/>
                  <a:ea typeface="ＭＳ Ｐゴシック" charset="0"/>
                  <a:cs typeface="ＭＳ Ｐゴシック" charset="0"/>
                </a:rPr>
                <a:t>––</a:t>
              </a:r>
              <a:br>
                <a:rPr lang="en-US" altLang="zh-CN" i="1" dirty="0">
                  <a:solidFill>
                    <a:srgbClr val="FFFFFF"/>
                  </a:solidFill>
                  <a:latin typeface="Arial" charset="0"/>
                  <a:ea typeface="ＭＳ Ｐゴシック" charset="0"/>
                  <a:cs typeface="ＭＳ Ｐゴシック" charset="0"/>
                </a:rPr>
              </a:br>
              <a:r>
                <a:rPr lang="zh-CN" altLang="en-US" i="1" dirty="0">
                  <a:solidFill>
                    <a:srgbClr val="FFFFFF"/>
                  </a:solidFill>
                  <a:latin typeface="Arial" charset="0"/>
                  <a:ea typeface="ＭＳ Ｐゴシック" charset="0"/>
                  <a:cs typeface="ＭＳ Ｐゴシック" charset="0"/>
                </a:rPr>
                <a:t>身份</a:t>
              </a:r>
            </a:p>
          </p:txBody>
        </p:sp>
      </p:grpSp>
      <p:grpSp>
        <p:nvGrpSpPr>
          <p:cNvPr id="3" name="Group 7"/>
          <p:cNvGrpSpPr>
            <a:grpSpLocks/>
          </p:cNvGrpSpPr>
          <p:nvPr/>
        </p:nvGrpSpPr>
        <p:grpSpPr bwMode="auto">
          <a:xfrm>
            <a:off x="3048000" y="2286000"/>
            <a:ext cx="3048000" cy="3276600"/>
            <a:chOff x="1920" y="1440"/>
            <a:chExt cx="1920" cy="2064"/>
          </a:xfrm>
          <a:effectLst/>
        </p:grpSpPr>
        <p:sp>
          <p:nvSpPr>
            <p:cNvPr id="589832"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lstStyle/>
            <a:p>
              <a:pPr fontAlgn="base">
                <a:spcBef>
                  <a:spcPct val="0"/>
                </a:spcBef>
                <a:spcAft>
                  <a:spcPct val="0"/>
                </a:spcAft>
              </a:pPr>
              <a:endParaRPr lang="zh-CN" altLang="en-US" sz="3200">
                <a:solidFill>
                  <a:srgbClr val="FFFFFF"/>
                </a:solidFill>
                <a:latin typeface="Times New Roman" charset="0"/>
                <a:ea typeface="ＭＳ Ｐゴシック" charset="0"/>
                <a:cs typeface="ＭＳ Ｐゴシック" charset="0"/>
              </a:endParaRPr>
            </a:p>
          </p:txBody>
        </p:sp>
        <p:sp>
          <p:nvSpPr>
            <p:cNvPr id="589833" name="Text Box 9"/>
            <p:cNvSpPr txBox="1">
              <a:spLocks noChangeArrowheads="1"/>
            </p:cNvSpPr>
            <p:nvPr/>
          </p:nvSpPr>
          <p:spPr bwMode="auto">
            <a:xfrm>
              <a:off x="1944" y="1776"/>
              <a:ext cx="1872" cy="16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50000"/>
                </a:spcBef>
                <a:spcAft>
                  <a:spcPct val="0"/>
                </a:spcAft>
              </a:pPr>
              <a:r>
                <a:rPr lang="en-US" altLang="zh-CN" i="1" dirty="0">
                  <a:solidFill>
                    <a:srgbClr val="FFFFFF"/>
                  </a:solidFill>
                  <a:latin typeface="Arial" charset="0"/>
                  <a:ea typeface="ＭＳ Ｐゴシック" charset="0"/>
                  <a:cs typeface="ＭＳ Ｐゴシック" charset="0"/>
                </a:rPr>
                <a:t>7</a:t>
              </a:r>
              <a:r>
                <a:rPr lang="zh-CN" altLang="en-US" i="1" dirty="0">
                  <a:solidFill>
                    <a:srgbClr val="FFFFFF"/>
                  </a:solidFill>
                  <a:latin typeface="Arial" charset="0"/>
                  <a:ea typeface="ＭＳ Ｐゴシック" charset="0"/>
                  <a:cs typeface="ＭＳ Ｐゴシック" charset="0"/>
                </a:rPr>
                <a:t>章</a:t>
              </a:r>
              <a:br>
                <a:rPr lang="zh-CN" altLang="en-US" i="1" dirty="0">
                  <a:solidFill>
                    <a:srgbClr val="FFFFFF"/>
                  </a:solidFill>
                  <a:latin typeface="Arial" charset="0"/>
                  <a:ea typeface="ＭＳ Ｐゴシック" charset="0"/>
                  <a:cs typeface="ＭＳ Ｐゴシック" charset="0"/>
                </a:rPr>
              </a:br>
              <a:r>
                <a:rPr lang="zh-CN" altLang="en-US" i="1" dirty="0">
                  <a:solidFill>
                    <a:srgbClr val="FFFFFF"/>
                  </a:solidFill>
                  <a:latin typeface="Arial" charset="0"/>
                  <a:ea typeface="ＭＳ Ｐゴシック" charset="0"/>
                  <a:cs typeface="ＭＳ Ｐゴシック" charset="0"/>
                </a:rPr>
                <a:t>新关系</a:t>
              </a:r>
            </a:p>
            <a:p>
              <a:pPr algn="ctr" eaLnBrk="1" fontAlgn="base" hangingPunct="1">
                <a:spcBef>
                  <a:spcPct val="50000"/>
                </a:spcBef>
                <a:spcAft>
                  <a:spcPct val="0"/>
                </a:spcAft>
              </a:pPr>
              <a:r>
                <a:rPr lang="en-US" altLang="zh-CN" i="1" dirty="0">
                  <a:solidFill>
                    <a:srgbClr val="FFFFFF"/>
                  </a:solidFill>
                  <a:latin typeface="Arial" charset="0"/>
                  <a:ea typeface="ＭＳ Ｐゴシック" charset="0"/>
                  <a:cs typeface="ＭＳ Ｐゴシック" charset="0"/>
                </a:rPr>
                <a:t>––</a:t>
              </a:r>
              <a:br>
                <a:rPr lang="en-US" altLang="zh-CN" i="1" dirty="0">
                  <a:solidFill>
                    <a:srgbClr val="FFFFFF"/>
                  </a:solidFill>
                  <a:latin typeface="Arial" charset="0"/>
                  <a:ea typeface="ＭＳ Ｐゴシック" charset="0"/>
                  <a:cs typeface="ＭＳ Ｐゴシック" charset="0"/>
                </a:rPr>
              </a:br>
              <a:r>
                <a:rPr lang="zh-CN" altLang="en-US" i="1" dirty="0">
                  <a:solidFill>
                    <a:srgbClr val="FFFFFF"/>
                  </a:solidFill>
                  <a:latin typeface="Arial" charset="0"/>
                  <a:ea typeface="ＭＳ Ｐゴシック" charset="0"/>
                  <a:cs typeface="ＭＳ Ｐゴシック" charset="0"/>
                </a:rPr>
                <a:t>自由</a:t>
              </a:r>
            </a:p>
          </p:txBody>
        </p:sp>
      </p:grpSp>
      <p:sp>
        <p:nvSpPr>
          <p:cNvPr id="589830" name="Text Box 14"/>
          <p:cNvSpPr txBox="1">
            <a:spLocks noChangeArrowheads="1"/>
          </p:cNvSpPr>
          <p:nvPr/>
        </p:nvSpPr>
        <p:spPr bwMode="auto">
          <a:xfrm>
            <a:off x="8375650" y="76200"/>
            <a:ext cx="692150" cy="4572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50000"/>
              </a:spcBef>
              <a:spcAft>
                <a:spcPct val="0"/>
              </a:spcAft>
            </a:pPr>
            <a:r>
              <a:rPr lang="en-US" altLang="zh-CN" sz="2400" b="1">
                <a:solidFill>
                  <a:srgbClr val="FFFFFF"/>
                </a:solidFill>
                <a:latin typeface="Arial" charset="0"/>
                <a:ea typeface="ＭＳ Ｐゴシック" charset="0"/>
                <a:cs typeface="ＭＳ Ｐゴシック" charset="0"/>
              </a:rPr>
              <a:t>154</a:t>
            </a:r>
          </a:p>
        </p:txBody>
      </p:sp>
      <p:sp>
        <p:nvSpPr>
          <p:cNvPr id="11" name="TextBox 10"/>
          <p:cNvSpPr txBox="1"/>
          <p:nvPr/>
        </p:nvSpPr>
        <p:spPr>
          <a:xfrm>
            <a:off x="6172200" y="2362200"/>
            <a:ext cx="2971800" cy="3013075"/>
          </a:xfrm>
          <a:prstGeom prst="rect">
            <a:avLst/>
          </a:prstGeom>
          <a:noFill/>
        </p:spPr>
        <p:txBody>
          <a:bodyPr>
            <a:spAutoFit/>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defRPr/>
            </a:pPr>
            <a:r>
              <a:rPr lang="zh-CN" alt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“正如丈夫死后，妻子就不再与他有婚姻关系，基督徒亦是如此，不再律法之下</a:t>
            </a:r>
            <a:r>
              <a:rPr lang="en-US" altLang="zh-CN" sz="2400" b="1">
                <a:solidFill>
                  <a:srgbClr val="FFFFFF"/>
                </a:solidFill>
                <a:effectLst>
                  <a:outerShdw blurRad="38100" dist="38100" dir="2700000" algn="tl">
                    <a:srgbClr val="000000"/>
                  </a:outerShdw>
                </a:effectLst>
                <a:latin typeface="Arial" charset="0"/>
                <a:ea typeface="Arial" charset="0"/>
                <a:cs typeface="Arial" charset="0"/>
              </a:rPr>
              <a:t>” </a:t>
            </a:r>
            <a:br>
              <a:rPr lang="en-US" altLang="zh-CN" sz="2400" b="1">
                <a:solidFill>
                  <a:srgbClr val="FFFFFF"/>
                </a:solidFill>
                <a:effectLst>
                  <a:outerShdw blurRad="38100" dist="38100" dir="2700000" algn="tl">
                    <a:srgbClr val="000000"/>
                  </a:outerShdw>
                </a:effectLst>
                <a:latin typeface="Arial" charset="0"/>
                <a:ea typeface="Arial" charset="0"/>
                <a:cs typeface="Arial" charset="0"/>
              </a:rPr>
            </a:br>
            <a:endParaRPr lang="en-US" altLang="zh-CN" sz="2400" b="1">
              <a:solidFill>
                <a:srgbClr val="FFFFFF"/>
              </a:solidFill>
              <a:effectLst>
                <a:outerShdw blurRad="38100" dist="38100" dir="2700000" algn="tl">
                  <a:srgbClr val="000000"/>
                </a:outerShdw>
              </a:effectLst>
              <a:latin typeface="Arial" charset="0"/>
              <a:ea typeface="Arial" charset="0"/>
              <a:cs typeface="Arial" charset="0"/>
            </a:endParaRPr>
          </a:p>
          <a:p>
            <a:pPr algn="ctr" eaLnBrk="1" fontAlgn="base" hangingPunct="1">
              <a:spcBef>
                <a:spcPct val="0"/>
              </a:spcBef>
              <a:spcAft>
                <a:spcPct val="0"/>
              </a:spcAft>
              <a:defRPr/>
            </a:pPr>
            <a:r>
              <a:rPr lang="en-US" altLang="zh-CN" sz="2400" b="1">
                <a:solidFill>
                  <a:srgbClr val="FFFFFF"/>
                </a:solidFill>
                <a:effectLst>
                  <a:outerShdw blurRad="38100" dist="38100" dir="2700000" algn="tl">
                    <a:srgbClr val="000000"/>
                  </a:outerShdw>
                </a:effectLst>
                <a:latin typeface="Arial" charset="0"/>
                <a:ea typeface="Arial" charset="0"/>
                <a:cs typeface="Arial" charset="0"/>
              </a:rPr>
              <a:t>(John A. Witmer, “Romans,” in </a:t>
            </a:r>
            <a:r>
              <a:rPr lang="en-US" altLang="zh-CN" sz="2400" b="1" i="1">
                <a:solidFill>
                  <a:srgbClr val="FFFFFF"/>
                </a:solidFill>
                <a:effectLst>
                  <a:outerShdw blurRad="38100" dist="38100" dir="2700000" algn="tl">
                    <a:srgbClr val="000000"/>
                  </a:outerShdw>
                </a:effectLst>
                <a:latin typeface="Arial" charset="0"/>
                <a:ea typeface="Arial" charset="0"/>
                <a:cs typeface="Arial" charset="0"/>
              </a:rPr>
              <a:t>BKC</a:t>
            </a:r>
            <a:r>
              <a:rPr lang="en-US" altLang="zh-CN" sz="2400" b="1">
                <a:solidFill>
                  <a:srgbClr val="FFFFFF"/>
                </a:solidFill>
                <a:effectLst>
                  <a:outerShdw blurRad="38100" dist="38100" dir="2700000" algn="tl">
                    <a:srgbClr val="000000"/>
                  </a:outerShdw>
                </a:effectLst>
                <a:latin typeface="Arial" charset="0"/>
                <a:ea typeface="Arial" charset="0"/>
                <a:cs typeface="Arial" charset="0"/>
              </a:rPr>
              <a:t>, 2:465).</a:t>
            </a:r>
          </a:p>
        </p:txBody>
      </p:sp>
    </p:spTree>
    <p:extLst>
      <p:ext uri="{BB962C8B-B14F-4D97-AF65-F5344CB8AC3E}">
        <p14:creationId xmlns:p14="http://schemas.microsoft.com/office/powerpoint/2010/main" val="733632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1873" name="Picture 3" descr="Dad 196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4110038"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1874" name="Picture 4" descr="M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6913" y="0"/>
            <a:ext cx="3443287"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25" name="Rectangle 5"/>
          <p:cNvSpPr>
            <a:spLocks noChangeArrowheads="1"/>
          </p:cNvSpPr>
          <p:nvPr/>
        </p:nvSpPr>
        <p:spPr bwMode="auto">
          <a:xfrm>
            <a:off x="5943600" y="5257800"/>
            <a:ext cx="2971800" cy="1600200"/>
          </a:xfrm>
          <a:prstGeom prst="rect">
            <a:avLst/>
          </a:prstGeom>
          <a:noFill/>
          <a:ln w="9525">
            <a:noFill/>
            <a:miter lim="800000"/>
            <a:headEnd/>
            <a:tailEnd/>
          </a:ln>
          <a:effectLst/>
        </p:spPr>
        <p:txBody>
          <a:bodyPr/>
          <a:lstStyle/>
          <a:p>
            <a:pPr algn="ctr" fontAlgn="base">
              <a:spcBef>
                <a:spcPct val="20000"/>
              </a:spcBef>
              <a:spcAft>
                <a:spcPct val="0"/>
              </a:spcAft>
              <a:buClr>
                <a:srgbClr val="FFFFCC"/>
              </a:buClr>
              <a:buSzPct val="75000"/>
              <a:buFont typeface="Wingdings" charset="0"/>
              <a:buNone/>
              <a:defRPr/>
            </a:pPr>
            <a:r>
              <a:rPr lang="zh-CN" altLang="en-US" sz="2800">
                <a:solidFill>
                  <a:srgbClr val="FFFFFF"/>
                </a:solidFill>
                <a:effectLst>
                  <a:outerShdw blurRad="38100" dist="38100" dir="2700000" algn="tl">
                    <a:srgbClr val="000000"/>
                  </a:outerShdw>
                </a:effectLst>
                <a:ea typeface="ＭＳ Ｐゴシック" charset="0"/>
                <a:cs typeface="ＭＳ Ｐゴシック" charset="0"/>
              </a:rPr>
              <a:t>海军少尉 </a:t>
            </a:r>
          </a:p>
          <a:p>
            <a:pPr algn="ctr" fontAlgn="base">
              <a:spcBef>
                <a:spcPct val="20000"/>
              </a:spcBef>
              <a:spcAft>
                <a:spcPct val="0"/>
              </a:spcAft>
              <a:buClr>
                <a:srgbClr val="FFFFCC"/>
              </a:buClr>
              <a:buSzPct val="75000"/>
              <a:buFont typeface="Wingdings" charset="0"/>
              <a:buNone/>
              <a:defRPr/>
            </a:pPr>
            <a:r>
              <a:rPr lang="en-US" altLang="zh-CN" sz="2800">
                <a:solidFill>
                  <a:srgbClr val="FFFFFF"/>
                </a:solidFill>
                <a:effectLst>
                  <a:outerShdw blurRad="38100" dist="38100" dir="2700000" algn="tl">
                    <a:srgbClr val="000000"/>
                  </a:outerShdw>
                </a:effectLst>
                <a:ea typeface="ＭＳ Ｐゴシック" charset="0"/>
                <a:cs typeface="ＭＳ Ｐゴシック" charset="0"/>
              </a:rPr>
              <a:t>Joyce I. Griffith (</a:t>
            </a:r>
            <a:r>
              <a:rPr lang="zh-CN" altLang="en-US" sz="2800">
                <a:solidFill>
                  <a:srgbClr val="FFFFFF"/>
                </a:solidFill>
                <a:effectLst>
                  <a:outerShdw blurRad="38100" dist="38100" dir="2700000" algn="tl">
                    <a:srgbClr val="000000"/>
                  </a:outerShdw>
                </a:effectLst>
                <a:ea typeface="ＭＳ Ｐゴシック" charset="0"/>
                <a:cs typeface="ＭＳ Ｐゴシック" charset="0"/>
              </a:rPr>
              <a:t>即：妈妈</a:t>
            </a:r>
            <a:r>
              <a:rPr lang="en-US" altLang="zh-CN" sz="2800">
                <a:solidFill>
                  <a:srgbClr val="FFFFFF"/>
                </a:solidFill>
                <a:effectLst>
                  <a:outerShdw blurRad="38100" dist="38100" dir="2700000" algn="tl">
                    <a:srgbClr val="000000"/>
                  </a:outerShdw>
                </a:effectLst>
                <a:ea typeface="ＭＳ Ｐゴシック" charset="0"/>
                <a:cs typeface="ＭＳ Ｐゴシック" charset="0"/>
              </a:rPr>
              <a:t>)</a:t>
            </a:r>
          </a:p>
        </p:txBody>
      </p:sp>
      <p:sp>
        <p:nvSpPr>
          <p:cNvPr id="591876" name="AutoShape 6"/>
          <p:cNvSpPr>
            <a:spLocks noChangeArrowheads="1"/>
          </p:cNvSpPr>
          <p:nvPr/>
        </p:nvSpPr>
        <p:spPr bwMode="auto">
          <a:xfrm>
            <a:off x="2438400" y="457200"/>
            <a:ext cx="4495800" cy="3505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FF"/>
          </a:solidFill>
          <a:ln w="9525">
            <a:solidFill>
              <a:schemeClr val="tx1"/>
            </a:solidFill>
            <a:miter lim="800000"/>
            <a:headEnd/>
            <a:tailEnd/>
          </a:ln>
        </p:spPr>
        <p:txBody>
          <a:bodyPr wrap="none" anchor="ctr"/>
          <a:lstStyle/>
          <a:p>
            <a:pPr fontAlgn="base">
              <a:spcBef>
                <a:spcPct val="0"/>
              </a:spcBef>
              <a:spcAft>
                <a:spcPct val="0"/>
              </a:spcAft>
            </a:pPr>
            <a:endParaRPr lang="en-US" sz="3600">
              <a:solidFill>
                <a:srgbClr val="000000"/>
              </a:solidFill>
              <a:latin typeface="Times New Roman" charset="0"/>
              <a:ea typeface="SimSun" charset="0"/>
            </a:endParaRPr>
          </a:p>
        </p:txBody>
      </p:sp>
      <p:sp>
        <p:nvSpPr>
          <p:cNvPr id="337927" name="Rectangle 7"/>
          <p:cNvSpPr>
            <a:spLocks noGrp="1" noChangeArrowheads="1"/>
          </p:cNvSpPr>
          <p:nvPr>
            <p:ph type="title"/>
          </p:nvPr>
        </p:nvSpPr>
        <p:spPr>
          <a:xfrm>
            <a:off x="2266950" y="1074738"/>
            <a:ext cx="4754563" cy="949325"/>
          </a:xfrm>
        </p:spPr>
        <p:txBody>
          <a:bodyPr/>
          <a:lstStyle/>
          <a:p>
            <a:pPr eaLnBrk="1" hangingPunct="1">
              <a:defRPr/>
            </a:pPr>
            <a:r>
              <a:rPr lang="zh-CN" altLang="en-US" sz="6000" b="1">
                <a:latin typeface="Monotype Corsiva" charset="0"/>
                <a:ea typeface="ＭＳ Ｐゴシック" charset="0"/>
                <a:cs typeface="ＭＳ Ｐゴシック" charset="0"/>
              </a:rPr>
              <a:t>结婚</a:t>
            </a:r>
          </a:p>
        </p:txBody>
      </p:sp>
      <p:sp>
        <p:nvSpPr>
          <p:cNvPr id="337928" name="Rectangle 8"/>
          <p:cNvSpPr>
            <a:spLocks noChangeArrowheads="1"/>
          </p:cNvSpPr>
          <p:nvPr/>
        </p:nvSpPr>
        <p:spPr bwMode="auto">
          <a:xfrm>
            <a:off x="3657600" y="2286000"/>
            <a:ext cx="1905000" cy="685800"/>
          </a:xfrm>
          <a:prstGeom prst="rect">
            <a:avLst/>
          </a:prstGeom>
          <a:noFill/>
          <a:ln w="9525">
            <a:noFill/>
            <a:miter lim="800000"/>
            <a:headEnd/>
            <a:tailEnd/>
          </a:ln>
          <a:effectLst/>
        </p:spPr>
        <p:txBody>
          <a:bodyPr anchor="ctr" anchorCtr="1"/>
          <a:lstStyle/>
          <a:p>
            <a:pPr algn="ctr" fontAlgn="base">
              <a:spcBef>
                <a:spcPct val="0"/>
              </a:spcBef>
              <a:spcAft>
                <a:spcPct val="0"/>
              </a:spcAft>
              <a:defRPr/>
            </a:pPr>
            <a:r>
              <a:rPr lang="en-US" sz="5400" b="1">
                <a:solidFill>
                  <a:srgbClr val="FFFFFF"/>
                </a:solidFill>
                <a:effectLst>
                  <a:outerShdw blurRad="38100" dist="38100" dir="2700000" algn="tl">
                    <a:srgbClr val="000000"/>
                  </a:outerShdw>
                </a:effectLst>
                <a:latin typeface="Monotype Corsiva" charset="0"/>
                <a:ea typeface="SimSun" charset="0"/>
              </a:rPr>
              <a:t>1955</a:t>
            </a:r>
          </a:p>
        </p:txBody>
      </p:sp>
      <p:sp>
        <p:nvSpPr>
          <p:cNvPr id="9" name="Rectangle 2"/>
          <p:cNvSpPr txBox="1">
            <a:spLocks noChangeArrowheads="1"/>
          </p:cNvSpPr>
          <p:nvPr/>
        </p:nvSpPr>
        <p:spPr bwMode="auto">
          <a:xfrm>
            <a:off x="685800" y="5257800"/>
            <a:ext cx="2971800" cy="1600200"/>
          </a:xfrm>
          <a:prstGeom prst="rect">
            <a:avLst/>
          </a:prstGeom>
          <a:noFill/>
          <a:ln w="9525">
            <a:noFill/>
            <a:miter lim="800000"/>
            <a:headEnd/>
            <a:tailEnd/>
          </a:ln>
          <a:effectLst/>
        </p:spPr>
        <p:txBody>
          <a:bodyPr/>
          <a:lstStyle>
            <a:lvl1pPr eaLnBrk="0" hangingPunct="0">
              <a:defRPr sz="3600">
                <a:solidFill>
                  <a:schemeClr val="bg1"/>
                </a:solidFill>
                <a:latin typeface="Times New Roman" charset="0"/>
                <a:ea typeface="SimSun" charset="0"/>
                <a:cs typeface="SimSun" charset="0"/>
              </a:defRPr>
            </a:lvl1pPr>
            <a:lvl2pPr marL="37931725" indent="-37474525" eaLnBrk="0" hangingPunct="0">
              <a:defRPr sz="3600">
                <a:solidFill>
                  <a:schemeClr val="bg1"/>
                </a:solidFill>
                <a:latin typeface="Times New Roman" charset="0"/>
                <a:ea typeface="SimSun" charset="0"/>
                <a:cs typeface="SimSun" charset="0"/>
              </a:defRPr>
            </a:lvl2pPr>
            <a:lvl3pPr eaLnBrk="0" hangingPunct="0">
              <a:defRPr sz="3600">
                <a:solidFill>
                  <a:schemeClr val="bg1"/>
                </a:solidFill>
                <a:latin typeface="Times New Roman" charset="0"/>
                <a:ea typeface="SimSun" charset="0"/>
                <a:cs typeface="SimSun" charset="0"/>
              </a:defRPr>
            </a:lvl3pPr>
            <a:lvl4pPr eaLnBrk="0" hangingPunct="0">
              <a:defRPr sz="3600">
                <a:solidFill>
                  <a:schemeClr val="bg1"/>
                </a:solidFill>
                <a:latin typeface="Times New Roman" charset="0"/>
                <a:ea typeface="SimSun" charset="0"/>
                <a:cs typeface="SimSun" charset="0"/>
              </a:defRPr>
            </a:lvl4pPr>
            <a:lvl5pPr eaLnBrk="0" hangingPunct="0">
              <a:defRPr sz="36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36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36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36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20000"/>
              </a:spcBef>
              <a:spcAft>
                <a:spcPct val="0"/>
              </a:spcAft>
              <a:buClr>
                <a:srgbClr val="FFFFCC"/>
              </a:buClr>
              <a:buSzPct val="75000"/>
              <a:buFont typeface="Wingdings" charset="0"/>
              <a:buNone/>
              <a:defRPr/>
            </a:pPr>
            <a:r>
              <a:rPr lang="zh-CN" altLang="en-US" sz="2800">
                <a:solidFill>
                  <a:srgbClr val="FFFFFF"/>
                </a:solidFill>
                <a:effectLst>
                  <a:outerShdw blurRad="38100" dist="38100" dir="2700000" algn="tl">
                    <a:srgbClr val="000000"/>
                  </a:outerShdw>
                </a:effectLst>
                <a:latin typeface="Arial" charset="0"/>
                <a:ea typeface="ＭＳ Ｐゴシック" charset="0"/>
                <a:cs typeface="ＭＳ Ｐゴシック" charset="0"/>
              </a:rPr>
              <a:t>海军中校</a:t>
            </a:r>
          </a:p>
          <a:p>
            <a:pPr algn="ctr" eaLnBrk="1" fontAlgn="base" hangingPunct="1">
              <a:spcBef>
                <a:spcPct val="20000"/>
              </a:spcBef>
              <a:spcAft>
                <a:spcPct val="0"/>
              </a:spcAft>
              <a:buClr>
                <a:srgbClr val="FFFFCC"/>
              </a:buClr>
              <a:buSzPct val="75000"/>
              <a:buFont typeface="Wingdings" charset="0"/>
              <a:buNone/>
              <a:defRPr/>
            </a:pPr>
            <a:r>
              <a:rPr lang="en-US" altLang="zh-CN" sz="2800">
                <a:solidFill>
                  <a:srgbClr val="FFFFFF"/>
                </a:solidFill>
                <a:effectLst>
                  <a:outerShdw blurRad="38100" dist="38100" dir="2700000" algn="tl">
                    <a:srgbClr val="000000"/>
                  </a:outerShdw>
                </a:effectLst>
                <a:latin typeface="Arial" charset="0"/>
                <a:ea typeface="ＭＳ Ｐゴシック" charset="0"/>
                <a:cs typeface="ＭＳ Ｐゴシック" charset="0"/>
              </a:rPr>
              <a:t>Harold F. Griffith (</a:t>
            </a:r>
            <a:r>
              <a:rPr lang="zh-CN" altLang="en-US" sz="2800">
                <a:solidFill>
                  <a:srgbClr val="FFFFFF"/>
                </a:solidFill>
                <a:effectLst>
                  <a:outerShdw blurRad="38100" dist="38100" dir="2700000" algn="tl">
                    <a:srgbClr val="000000"/>
                  </a:outerShdw>
                </a:effectLst>
                <a:latin typeface="Arial" charset="0"/>
                <a:ea typeface="ＭＳ Ｐゴシック" charset="0"/>
                <a:cs typeface="ＭＳ Ｐゴシック" charset="0"/>
              </a:rPr>
              <a:t>即：爸爸</a:t>
            </a:r>
            <a:r>
              <a:rPr lang="en-US" altLang="zh-CN" sz="2800">
                <a:solidFill>
                  <a:srgbClr val="FFFFFF"/>
                </a:solidFill>
                <a:effectLst>
                  <a:outerShdw blurRad="38100" dist="38100" dir="2700000" algn="tl">
                    <a:srgbClr val="000000"/>
                  </a:outerShd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73960087"/>
      </p:ext>
    </p:extLst>
  </p:cSld>
  <p:clrMapOvr>
    <a:masterClrMapping/>
  </p:clrMapOvr>
  <p:transition>
    <p:random/>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58" name="Rectangle 2"/>
          <p:cNvSpPr>
            <a:spLocks noGrp="1" noChangeArrowheads="1"/>
          </p:cNvSpPr>
          <p:nvPr>
            <p:ph type="body" sz="half" idx="2"/>
          </p:nvPr>
        </p:nvSpPr>
        <p:spPr>
          <a:xfrm>
            <a:off x="457200" y="5257800"/>
            <a:ext cx="3276600" cy="1600200"/>
          </a:xfrm>
        </p:spPr>
        <p:txBody>
          <a:bodyPr/>
          <a:lstStyle/>
          <a:p>
            <a:pPr marL="0" indent="0" algn="ctr">
              <a:lnSpc>
                <a:spcPct val="90000"/>
              </a:lnSpc>
              <a:buFont typeface="Wingdings" charset="2"/>
              <a:buNone/>
              <a:defRPr/>
            </a:pPr>
            <a:r>
              <a:rPr lang="zh-CN" altLang="en-US">
                <a:ea typeface="ＭＳ Ｐゴシック" charset="-128"/>
                <a:cs typeface="ＭＳ Ｐゴシック" charset="-128"/>
              </a:rPr>
              <a:t>海军司令</a:t>
            </a:r>
            <a:endParaRPr lang="zh-CN" altLang="en-US">
              <a:effectLst/>
              <a:ea typeface="SimSun" pitchFamily="2" charset="-122"/>
              <a:cs typeface="SimSun" pitchFamily="2" charset="-122"/>
            </a:endParaRPr>
          </a:p>
          <a:p>
            <a:pPr marL="0" indent="0" algn="ctr">
              <a:lnSpc>
                <a:spcPct val="90000"/>
              </a:lnSpc>
              <a:buFont typeface="Wingdings" charset="2"/>
              <a:buNone/>
              <a:defRPr/>
            </a:pPr>
            <a:r>
              <a:rPr lang="en-US" altLang="zh-CN">
                <a:effectLst/>
                <a:ea typeface="SimSun" pitchFamily="2" charset="-122"/>
                <a:cs typeface="SimSun" pitchFamily="2" charset="-122"/>
              </a:rPr>
              <a:t>Harold F. Griffith</a:t>
            </a:r>
            <a:endParaRPr lang="zh-CN" altLang="en-US" u="sng">
              <a:effectLst/>
              <a:ea typeface="SimSun" pitchFamily="2" charset="-122"/>
              <a:cs typeface="SimSun" pitchFamily="2" charset="-122"/>
            </a:endParaRPr>
          </a:p>
          <a:p>
            <a:pPr marL="0" indent="0" algn="ctr">
              <a:lnSpc>
                <a:spcPct val="90000"/>
              </a:lnSpc>
              <a:buFont typeface="Wingdings" charset="2"/>
              <a:buNone/>
              <a:defRPr/>
            </a:pPr>
            <a:r>
              <a:rPr lang="en-US" altLang="zh-CN">
                <a:effectLst/>
                <a:ea typeface="SimSun" pitchFamily="2" charset="-122"/>
                <a:cs typeface="SimSun" pitchFamily="2" charset="-122"/>
              </a:rPr>
              <a:t>(</a:t>
            </a:r>
            <a:r>
              <a:rPr lang="zh-CN" altLang="en-US">
                <a:ea typeface="ＭＳ Ｐゴシック" charset="-128"/>
                <a:cs typeface="ＭＳ Ｐゴシック" charset="-128"/>
              </a:rPr>
              <a:t>即：爸爸</a:t>
            </a:r>
            <a:r>
              <a:rPr lang="en-US" altLang="zh-CN">
                <a:effectLst/>
                <a:ea typeface="SimSun" pitchFamily="2" charset="-122"/>
                <a:cs typeface="SimSun" pitchFamily="2" charset="-122"/>
              </a:rPr>
              <a:t>)</a:t>
            </a:r>
          </a:p>
        </p:txBody>
      </p:sp>
      <p:pic>
        <p:nvPicPr>
          <p:cNvPr id="593922" name="Picture 3" descr="Dad 196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4110038"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23" name="Picture 4" descr="M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6913" y="0"/>
            <a:ext cx="3443287"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24" name="AutoShape 5"/>
          <p:cNvSpPr>
            <a:spLocks noChangeArrowheads="1"/>
          </p:cNvSpPr>
          <p:nvPr/>
        </p:nvSpPr>
        <p:spPr bwMode="auto">
          <a:xfrm>
            <a:off x="2209800" y="0"/>
            <a:ext cx="5638800" cy="3048000"/>
          </a:xfrm>
          <a:prstGeom prst="irregularSeal1">
            <a:avLst/>
          </a:prstGeom>
          <a:solidFill>
            <a:srgbClr val="FF3300"/>
          </a:solidFill>
          <a:ln w="9525">
            <a:solidFill>
              <a:schemeClr val="tx1"/>
            </a:solidFill>
            <a:miter lim="800000"/>
            <a:headEnd/>
            <a:tailEnd/>
          </a:ln>
        </p:spPr>
        <p:txBody>
          <a:bodyPr wrap="none" anchor="ctr"/>
          <a:lstStyle/>
          <a:p>
            <a:pPr fontAlgn="base">
              <a:spcBef>
                <a:spcPct val="0"/>
              </a:spcBef>
              <a:spcAft>
                <a:spcPct val="0"/>
              </a:spcAft>
            </a:pPr>
            <a:endParaRPr lang="zh-CN" altLang="en-US" sz="3600">
              <a:solidFill>
                <a:srgbClr val="000000"/>
              </a:solidFill>
              <a:latin typeface="Times New Roman" charset="0"/>
              <a:ea typeface="SimSun" charset="0"/>
            </a:endParaRPr>
          </a:p>
        </p:txBody>
      </p:sp>
      <p:sp>
        <p:nvSpPr>
          <p:cNvPr id="593925" name="Rectangle 6"/>
          <p:cNvSpPr>
            <a:spLocks noGrp="1" noChangeArrowheads="1"/>
          </p:cNvSpPr>
          <p:nvPr>
            <p:ph type="title"/>
          </p:nvPr>
        </p:nvSpPr>
        <p:spPr>
          <a:xfrm>
            <a:off x="2895600" y="1143000"/>
            <a:ext cx="4125913" cy="881063"/>
          </a:xfrm>
          <a:noFill/>
          <a:extLst>
            <a:ext uri="{909E8E84-426E-40dd-AFC4-6F175D3DCCD1}">
              <a14:hiddenFill xmlns:a14="http://schemas.microsoft.com/office/drawing/2010/main" xmlns="">
                <a:solidFill>
                  <a:srgbClr val="FFFFFF"/>
                </a:solidFill>
              </a14:hiddenFill>
            </a:ext>
          </a:extLst>
        </p:spPr>
        <p:txBody>
          <a:bodyPr/>
          <a:lstStyle/>
          <a:p>
            <a:r>
              <a:rPr lang="zh-CN" altLang="en-US" sz="6000">
                <a:effectLst/>
                <a:latin typeface="Arial" charset="0"/>
                <a:ea typeface="SimSun" charset="0"/>
                <a:cs typeface="SimSun" charset="0"/>
              </a:rPr>
              <a:t>离婚</a:t>
            </a:r>
          </a:p>
        </p:txBody>
      </p:sp>
      <p:sp>
        <p:nvSpPr>
          <p:cNvPr id="1043463" name="Rectangle 7"/>
          <p:cNvSpPr>
            <a:spLocks noChangeArrowheads="1"/>
          </p:cNvSpPr>
          <p:nvPr/>
        </p:nvSpPr>
        <p:spPr bwMode="auto">
          <a:xfrm>
            <a:off x="5943600" y="5257800"/>
            <a:ext cx="3048000" cy="1600200"/>
          </a:xfrm>
          <a:prstGeom prst="rect">
            <a:avLst/>
          </a:prstGeom>
          <a:noFill/>
          <a:ln w="9525">
            <a:noFill/>
            <a:miter lim="800000"/>
            <a:headEnd/>
            <a:tailEnd/>
          </a:ln>
          <a:effectLst/>
        </p:spPr>
        <p:txBody>
          <a:bodyPr/>
          <a:lstStyle/>
          <a:p>
            <a:pPr algn="ctr" eaLnBrk="0" fontAlgn="base" hangingPunct="0">
              <a:spcBef>
                <a:spcPct val="20000"/>
              </a:spcBef>
              <a:spcAft>
                <a:spcPct val="0"/>
              </a:spcAft>
              <a:buClr>
                <a:srgbClr val="FFFFCC"/>
              </a:buClr>
              <a:buSzPct val="75000"/>
              <a:buFont typeface="Wingdings" charset="0"/>
              <a:buNone/>
              <a:defRPr/>
            </a:pPr>
            <a:r>
              <a:rPr lang="zh-CN" altLang="en-US" sz="2800">
                <a:solidFill>
                  <a:srgbClr val="FFFFFF"/>
                </a:solidFill>
                <a:effectLst>
                  <a:outerShdw blurRad="38100" dist="38100" dir="2700000" algn="tl">
                    <a:srgbClr val="000000"/>
                  </a:outerShdw>
                </a:effectLst>
                <a:ea typeface="ＭＳ Ｐゴシック" charset="0"/>
                <a:cs typeface="ＭＳ Ｐゴシック" charset="0"/>
              </a:rPr>
              <a:t>社会福利工作者</a:t>
            </a:r>
            <a:r>
              <a:rPr lang="zh-CN" altLang="en-US" sz="2800">
                <a:solidFill>
                  <a:srgbClr val="FFFFFF"/>
                </a:solidFill>
                <a:ea typeface="SimSun" charset="0"/>
              </a:rPr>
              <a:t> </a:t>
            </a:r>
          </a:p>
          <a:p>
            <a:pPr algn="ctr" eaLnBrk="0" fontAlgn="base" hangingPunct="0">
              <a:spcBef>
                <a:spcPct val="20000"/>
              </a:spcBef>
              <a:spcAft>
                <a:spcPct val="0"/>
              </a:spcAft>
              <a:buClr>
                <a:srgbClr val="FFFFCC"/>
              </a:buClr>
              <a:buSzPct val="75000"/>
              <a:buFont typeface="Wingdings" charset="0"/>
              <a:buNone/>
              <a:defRPr/>
            </a:pPr>
            <a:r>
              <a:rPr lang="en-US" altLang="zh-CN" sz="2800">
                <a:solidFill>
                  <a:srgbClr val="FFFFFF"/>
                </a:solidFill>
                <a:ea typeface="SimSun" charset="0"/>
              </a:rPr>
              <a:t>Joyce I. Griffith</a:t>
            </a:r>
            <a:endParaRPr lang="zh-CN" altLang="en-US" sz="2800" u="sng">
              <a:solidFill>
                <a:srgbClr val="FFFFFF"/>
              </a:solidFill>
              <a:ea typeface="SimSun" charset="0"/>
            </a:endParaRPr>
          </a:p>
          <a:p>
            <a:pPr algn="ctr" eaLnBrk="0" fontAlgn="base" hangingPunct="0">
              <a:spcBef>
                <a:spcPct val="0"/>
              </a:spcBef>
              <a:spcAft>
                <a:spcPct val="0"/>
              </a:spcAft>
              <a:defRPr/>
            </a:pPr>
            <a:r>
              <a:rPr lang="en-US" altLang="zh-CN" sz="2800">
                <a:solidFill>
                  <a:srgbClr val="FFFFFF"/>
                </a:solidFill>
                <a:ea typeface="SimSun" charset="0"/>
              </a:rPr>
              <a:t>(</a:t>
            </a:r>
            <a:r>
              <a:rPr lang="zh-CN" altLang="en-US" sz="2800">
                <a:solidFill>
                  <a:srgbClr val="FFFFFF"/>
                </a:solidFill>
                <a:effectLst>
                  <a:outerShdw blurRad="38100" dist="38100" dir="2700000" algn="tl">
                    <a:srgbClr val="000000"/>
                  </a:outerShdw>
                </a:effectLst>
                <a:ea typeface="ＭＳ Ｐゴシック" charset="0"/>
                <a:cs typeface="ＭＳ Ｐゴシック" charset="0"/>
              </a:rPr>
              <a:t>即：妈妈</a:t>
            </a:r>
            <a:r>
              <a:rPr lang="en-US" altLang="zh-CN" sz="2800">
                <a:solidFill>
                  <a:srgbClr val="FFFFFF"/>
                </a:solidFill>
                <a:ea typeface="SimSun" charset="0"/>
              </a:rPr>
              <a:t>)</a:t>
            </a:r>
          </a:p>
          <a:p>
            <a:pPr algn="ctr" eaLnBrk="0" fontAlgn="base" hangingPunct="0">
              <a:spcBef>
                <a:spcPct val="20000"/>
              </a:spcBef>
              <a:spcAft>
                <a:spcPct val="0"/>
              </a:spcAft>
              <a:buClr>
                <a:srgbClr val="FFFFCC"/>
              </a:buClr>
              <a:buSzPct val="75000"/>
              <a:buFont typeface="Wingdings" charset="0"/>
              <a:buNone/>
              <a:defRPr/>
            </a:pPr>
            <a:endParaRPr lang="zh-CN" altLang="en-US" sz="2800">
              <a:solidFill>
                <a:srgbClr val="FFFFFF"/>
              </a:solidFill>
              <a:ea typeface="SimSun" charset="0"/>
            </a:endParaRPr>
          </a:p>
        </p:txBody>
      </p:sp>
      <p:sp>
        <p:nvSpPr>
          <p:cNvPr id="593927" name="Rectangle 8"/>
          <p:cNvSpPr>
            <a:spLocks noChangeArrowheads="1"/>
          </p:cNvSpPr>
          <p:nvPr/>
        </p:nvSpPr>
        <p:spPr bwMode="auto">
          <a:xfrm>
            <a:off x="3886200" y="3048000"/>
            <a:ext cx="1981200" cy="1017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nchorCtr="1"/>
          <a:lstStyle/>
          <a:p>
            <a:pPr algn="ctr" eaLnBrk="0" fontAlgn="base" hangingPunct="0">
              <a:spcBef>
                <a:spcPct val="0"/>
              </a:spcBef>
              <a:spcAft>
                <a:spcPct val="0"/>
              </a:spcAft>
            </a:pPr>
            <a:r>
              <a:rPr lang="en-US" altLang="zh-CN" sz="4400" b="1">
                <a:solidFill>
                  <a:srgbClr val="FFFFFF"/>
                </a:solidFill>
                <a:ea typeface="SimSun" charset="0"/>
              </a:rPr>
              <a:t>1962</a:t>
            </a:r>
          </a:p>
        </p:txBody>
      </p:sp>
    </p:spTree>
    <p:extLst>
      <p:ext uri="{BB962C8B-B14F-4D97-AF65-F5344CB8AC3E}">
        <p14:creationId xmlns:p14="http://schemas.microsoft.com/office/powerpoint/2010/main" val="3544656925"/>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0753" name="Picture 5" descr="Gen 2 Adam naming animals 2.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p:spPr>
        <p:txBody>
          <a:bodyPr/>
          <a:lstStyle/>
          <a:p>
            <a:pPr>
              <a:defRPr/>
            </a:pPr>
            <a:r>
              <a:rPr lang="zh-CN" altLang="en-US" dirty="0">
                <a:solidFill>
                  <a:srgbClr val="F2D499"/>
                </a:solidFill>
                <a:effectLst/>
              </a:rPr>
              <a:t>动物的生活开始时是美好的</a:t>
            </a:r>
            <a:endParaRPr lang="en-US" dirty="0">
              <a:solidFill>
                <a:srgbClr val="F2D499"/>
              </a:solidFill>
              <a:effectLst/>
            </a:endParaRPr>
          </a:p>
        </p:txBody>
      </p:sp>
    </p:spTree>
    <p:extLst>
      <p:ext uri="{BB962C8B-B14F-4D97-AF65-F5344CB8AC3E}">
        <p14:creationId xmlns:p14="http://schemas.microsoft.com/office/powerpoint/2010/main" val="3446190006"/>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2"/>
          <p:cNvSpPr>
            <a:spLocks noGrp="1" noChangeArrowheads="1"/>
          </p:cNvSpPr>
          <p:nvPr>
            <p:ph type="title"/>
          </p:nvPr>
        </p:nvSpPr>
        <p:spPr>
          <a:noFill/>
          <a:extLst>
            <a:ext uri="{909E8E84-426E-40dd-AFC4-6F175D3DCCD1}">
              <a14:hiddenFill xmlns:a14="http://schemas.microsoft.com/office/drawing/2010/main" xmlns="">
                <a:solidFill>
                  <a:srgbClr val="FFFFFF"/>
                </a:solidFill>
              </a14:hiddenFill>
            </a:ext>
          </a:extLst>
        </p:spPr>
        <p:txBody>
          <a:bodyPr/>
          <a:lstStyle/>
          <a:p>
            <a:r>
              <a:rPr lang="zh-TW" altLang="en-US" sz="4000" b="1">
                <a:effectLst/>
                <a:latin typeface="Arial" charset="0"/>
                <a:ea typeface="SimSun" charset="0"/>
                <a:cs typeface="SimSun" charset="0"/>
              </a:rPr>
              <a:t>再次</a:t>
            </a:r>
            <a:r>
              <a:rPr lang="zh-CN" altLang="en-US" sz="4000" b="1">
                <a:effectLst/>
                <a:latin typeface="Arial" charset="0"/>
                <a:ea typeface="SimSun" charset="0"/>
                <a:cs typeface="SimSun" charset="0"/>
              </a:rPr>
              <a:t>离婚</a:t>
            </a:r>
            <a:r>
              <a:rPr lang="en-US" altLang="zh-CN" sz="4000" b="1">
                <a:effectLst/>
                <a:latin typeface="Arial" charset="0"/>
                <a:ea typeface="SimSun" charset="0"/>
                <a:cs typeface="SimSun" charset="0"/>
              </a:rPr>
              <a:t>…</a:t>
            </a:r>
          </a:p>
        </p:txBody>
      </p:sp>
      <p:pic>
        <p:nvPicPr>
          <p:cNvPr id="595970" name="Picture 3" descr="Bill's Weddi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09800" y="1371600"/>
            <a:ext cx="4849813"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5508" name="Freeform 4"/>
          <p:cNvSpPr>
            <a:spLocks/>
          </p:cNvSpPr>
          <p:nvPr/>
        </p:nvSpPr>
        <p:spPr bwMode="auto">
          <a:xfrm>
            <a:off x="4119563" y="-271463"/>
            <a:ext cx="752475" cy="7575551"/>
          </a:xfrm>
          <a:custGeom>
            <a:avLst/>
            <a:gdLst>
              <a:gd name="T0" fmla="*/ 2147483647 w 474"/>
              <a:gd name="T1" fmla="*/ 2147483647 h 4772"/>
              <a:gd name="T2" fmla="*/ 2147483647 w 474"/>
              <a:gd name="T3" fmla="*/ 2147483647 h 4772"/>
              <a:gd name="T4" fmla="*/ 2147483647 w 474"/>
              <a:gd name="T5" fmla="*/ 2147483647 h 4772"/>
              <a:gd name="T6" fmla="*/ 2147483647 w 474"/>
              <a:gd name="T7" fmla="*/ 2147483647 h 4772"/>
              <a:gd name="T8" fmla="*/ 2147483647 w 474"/>
              <a:gd name="T9" fmla="*/ 2147483647 h 4772"/>
              <a:gd name="T10" fmla="*/ 2147483647 w 474"/>
              <a:gd name="T11" fmla="*/ 2147483647 h 4772"/>
              <a:gd name="T12" fmla="*/ 2147483647 w 474"/>
              <a:gd name="T13" fmla="*/ 2147483647 h 4772"/>
              <a:gd name="T14" fmla="*/ 2147483647 w 474"/>
              <a:gd name="T15" fmla="*/ 2147483647 h 4772"/>
              <a:gd name="T16" fmla="*/ 2147483647 w 474"/>
              <a:gd name="T17" fmla="*/ 2147483647 h 4772"/>
              <a:gd name="T18" fmla="*/ 2147483647 w 474"/>
              <a:gd name="T19" fmla="*/ 2147483647 h 4772"/>
              <a:gd name="T20" fmla="*/ 2147483647 w 474"/>
              <a:gd name="T21" fmla="*/ 2147483647 h 4772"/>
              <a:gd name="T22" fmla="*/ 2147483647 w 474"/>
              <a:gd name="T23" fmla="*/ 2147483647 h 4772"/>
              <a:gd name="T24" fmla="*/ 2147483647 w 474"/>
              <a:gd name="T25" fmla="*/ 2147483647 h 4772"/>
              <a:gd name="T26" fmla="*/ 2147483647 w 474"/>
              <a:gd name="T27" fmla="*/ 2147483647 h 4772"/>
              <a:gd name="T28" fmla="*/ 2147483647 w 474"/>
              <a:gd name="T29" fmla="*/ 2147483647 h 4772"/>
              <a:gd name="T30" fmla="*/ 2147483647 w 474"/>
              <a:gd name="T31" fmla="*/ 2147483647 h 4772"/>
              <a:gd name="T32" fmla="*/ 2147483647 w 474"/>
              <a:gd name="T33" fmla="*/ 2147483647 h 4772"/>
              <a:gd name="T34" fmla="*/ 2147483647 w 474"/>
              <a:gd name="T35" fmla="*/ 2147483647 h 4772"/>
              <a:gd name="T36" fmla="*/ 2147483647 w 474"/>
              <a:gd name="T37" fmla="*/ 2147483647 h 4772"/>
              <a:gd name="T38" fmla="*/ 2147483647 w 474"/>
              <a:gd name="T39" fmla="*/ 2147483647 h 4772"/>
              <a:gd name="T40" fmla="*/ 2147483647 w 474"/>
              <a:gd name="T41" fmla="*/ 2147483647 h 4772"/>
              <a:gd name="T42" fmla="*/ 2147483647 w 474"/>
              <a:gd name="T43" fmla="*/ 2147483647 h 4772"/>
              <a:gd name="T44" fmla="*/ 2147483647 w 474"/>
              <a:gd name="T45" fmla="*/ 2147483647 h 4772"/>
              <a:gd name="T46" fmla="*/ 2147483647 w 474"/>
              <a:gd name="T47" fmla="*/ 2147483647 h 4772"/>
              <a:gd name="T48" fmla="*/ 2147483647 w 474"/>
              <a:gd name="T49" fmla="*/ 2147483647 h 4772"/>
              <a:gd name="T50" fmla="*/ 2147483647 w 474"/>
              <a:gd name="T51" fmla="*/ 2147483647 h 4772"/>
              <a:gd name="T52" fmla="*/ 2147483647 w 474"/>
              <a:gd name="T53" fmla="*/ 2147483647 h 4772"/>
              <a:gd name="T54" fmla="*/ 2147483647 w 474"/>
              <a:gd name="T55" fmla="*/ 2147483647 h 4772"/>
              <a:gd name="T56" fmla="*/ 2147483647 w 474"/>
              <a:gd name="T57" fmla="*/ 2147483647 h 4772"/>
              <a:gd name="T58" fmla="*/ 2147483647 w 474"/>
              <a:gd name="T59" fmla="*/ 2147483647 h 4772"/>
              <a:gd name="T60" fmla="*/ 2147483647 w 474"/>
              <a:gd name="T61" fmla="*/ 2147483647 h 4772"/>
              <a:gd name="T62" fmla="*/ 2147483647 w 474"/>
              <a:gd name="T63" fmla="*/ 2147483647 h 4772"/>
              <a:gd name="T64" fmla="*/ 2147483647 w 474"/>
              <a:gd name="T65" fmla="*/ 2147483647 h 47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4"/>
              <a:gd name="T100" fmla="*/ 0 h 4772"/>
              <a:gd name="T101" fmla="*/ 474 w 474"/>
              <a:gd name="T102" fmla="*/ 4772 h 47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4" h="4772">
                <a:moveTo>
                  <a:pt x="131" y="46"/>
                </a:moveTo>
                <a:cubicBezTo>
                  <a:pt x="180" y="0"/>
                  <a:pt x="119" y="47"/>
                  <a:pt x="160" y="94"/>
                </a:cubicBezTo>
                <a:cubicBezTo>
                  <a:pt x="173" y="109"/>
                  <a:pt x="199" y="101"/>
                  <a:pt x="218" y="104"/>
                </a:cubicBezTo>
                <a:cubicBezTo>
                  <a:pt x="188" y="150"/>
                  <a:pt x="142" y="173"/>
                  <a:pt x="112" y="219"/>
                </a:cubicBezTo>
                <a:cubicBezTo>
                  <a:pt x="124" y="255"/>
                  <a:pt x="149" y="274"/>
                  <a:pt x="170" y="305"/>
                </a:cubicBezTo>
                <a:cubicBezTo>
                  <a:pt x="173" y="315"/>
                  <a:pt x="174" y="325"/>
                  <a:pt x="179" y="334"/>
                </a:cubicBezTo>
                <a:cubicBezTo>
                  <a:pt x="184" y="342"/>
                  <a:pt x="202" y="344"/>
                  <a:pt x="199" y="353"/>
                </a:cubicBezTo>
                <a:cubicBezTo>
                  <a:pt x="196" y="363"/>
                  <a:pt x="179" y="358"/>
                  <a:pt x="170" y="363"/>
                </a:cubicBezTo>
                <a:cubicBezTo>
                  <a:pt x="160" y="368"/>
                  <a:pt x="152" y="377"/>
                  <a:pt x="141" y="382"/>
                </a:cubicBezTo>
                <a:cubicBezTo>
                  <a:pt x="122" y="390"/>
                  <a:pt x="83" y="401"/>
                  <a:pt x="83" y="401"/>
                </a:cubicBezTo>
                <a:cubicBezTo>
                  <a:pt x="46" y="520"/>
                  <a:pt x="37" y="601"/>
                  <a:pt x="151" y="622"/>
                </a:cubicBezTo>
                <a:cubicBezTo>
                  <a:pt x="139" y="655"/>
                  <a:pt x="137" y="683"/>
                  <a:pt x="112" y="709"/>
                </a:cubicBezTo>
                <a:cubicBezTo>
                  <a:pt x="99" y="766"/>
                  <a:pt x="61" y="840"/>
                  <a:pt x="131" y="862"/>
                </a:cubicBezTo>
                <a:cubicBezTo>
                  <a:pt x="72" y="902"/>
                  <a:pt x="43" y="926"/>
                  <a:pt x="93" y="1025"/>
                </a:cubicBezTo>
                <a:cubicBezTo>
                  <a:pt x="102" y="1042"/>
                  <a:pt x="132" y="1032"/>
                  <a:pt x="151" y="1035"/>
                </a:cubicBezTo>
                <a:cubicBezTo>
                  <a:pt x="146" y="1067"/>
                  <a:pt x="151" y="1105"/>
                  <a:pt x="131" y="1131"/>
                </a:cubicBezTo>
                <a:cubicBezTo>
                  <a:pt x="120" y="1145"/>
                  <a:pt x="52" y="1197"/>
                  <a:pt x="35" y="1208"/>
                </a:cubicBezTo>
                <a:cubicBezTo>
                  <a:pt x="30" y="1225"/>
                  <a:pt x="0" y="1279"/>
                  <a:pt x="26" y="1294"/>
                </a:cubicBezTo>
                <a:cubicBezTo>
                  <a:pt x="51" y="1309"/>
                  <a:pt x="84" y="1304"/>
                  <a:pt x="112" y="1313"/>
                </a:cubicBezTo>
                <a:cubicBezTo>
                  <a:pt x="159" y="1360"/>
                  <a:pt x="141" y="1337"/>
                  <a:pt x="170" y="1381"/>
                </a:cubicBezTo>
                <a:cubicBezTo>
                  <a:pt x="164" y="1390"/>
                  <a:pt x="156" y="1399"/>
                  <a:pt x="151" y="1409"/>
                </a:cubicBezTo>
                <a:cubicBezTo>
                  <a:pt x="143" y="1428"/>
                  <a:pt x="131" y="1467"/>
                  <a:pt x="131" y="1467"/>
                </a:cubicBezTo>
                <a:cubicBezTo>
                  <a:pt x="158" y="1546"/>
                  <a:pt x="109" y="1432"/>
                  <a:pt x="208" y="1505"/>
                </a:cubicBezTo>
                <a:cubicBezTo>
                  <a:pt x="221" y="1515"/>
                  <a:pt x="212" y="1538"/>
                  <a:pt x="218" y="1553"/>
                </a:cubicBezTo>
                <a:cubicBezTo>
                  <a:pt x="222" y="1561"/>
                  <a:pt x="231" y="1566"/>
                  <a:pt x="237" y="1573"/>
                </a:cubicBezTo>
                <a:cubicBezTo>
                  <a:pt x="238" y="1578"/>
                  <a:pt x="252" y="1665"/>
                  <a:pt x="256" y="1669"/>
                </a:cubicBezTo>
                <a:cubicBezTo>
                  <a:pt x="272" y="1685"/>
                  <a:pt x="301" y="1680"/>
                  <a:pt x="323" y="1688"/>
                </a:cubicBezTo>
                <a:cubicBezTo>
                  <a:pt x="393" y="1754"/>
                  <a:pt x="272" y="1630"/>
                  <a:pt x="352" y="1861"/>
                </a:cubicBezTo>
                <a:cubicBezTo>
                  <a:pt x="360" y="1883"/>
                  <a:pt x="391" y="1886"/>
                  <a:pt x="410" y="1899"/>
                </a:cubicBezTo>
                <a:cubicBezTo>
                  <a:pt x="420" y="1905"/>
                  <a:pt x="439" y="1918"/>
                  <a:pt x="439" y="1918"/>
                </a:cubicBezTo>
                <a:cubicBezTo>
                  <a:pt x="474" y="1971"/>
                  <a:pt x="468" y="1976"/>
                  <a:pt x="448" y="2033"/>
                </a:cubicBezTo>
                <a:cubicBezTo>
                  <a:pt x="445" y="2056"/>
                  <a:pt x="449" y="2080"/>
                  <a:pt x="439" y="2101"/>
                </a:cubicBezTo>
                <a:cubicBezTo>
                  <a:pt x="435" y="2110"/>
                  <a:pt x="419" y="2106"/>
                  <a:pt x="410" y="2110"/>
                </a:cubicBezTo>
                <a:cubicBezTo>
                  <a:pt x="377" y="2126"/>
                  <a:pt x="368" y="2147"/>
                  <a:pt x="333" y="2158"/>
                </a:cubicBezTo>
                <a:cubicBezTo>
                  <a:pt x="330" y="2190"/>
                  <a:pt x="334" y="2224"/>
                  <a:pt x="323" y="2254"/>
                </a:cubicBezTo>
                <a:cubicBezTo>
                  <a:pt x="320" y="2263"/>
                  <a:pt x="302" y="2257"/>
                  <a:pt x="295" y="2264"/>
                </a:cubicBezTo>
                <a:cubicBezTo>
                  <a:pt x="288" y="2271"/>
                  <a:pt x="288" y="2283"/>
                  <a:pt x="285" y="2293"/>
                </a:cubicBezTo>
                <a:cubicBezTo>
                  <a:pt x="295" y="2299"/>
                  <a:pt x="304" y="2307"/>
                  <a:pt x="314" y="2312"/>
                </a:cubicBezTo>
                <a:cubicBezTo>
                  <a:pt x="323" y="2316"/>
                  <a:pt x="342" y="2311"/>
                  <a:pt x="343" y="2321"/>
                </a:cubicBezTo>
                <a:cubicBezTo>
                  <a:pt x="347" y="2351"/>
                  <a:pt x="323" y="2379"/>
                  <a:pt x="314" y="2408"/>
                </a:cubicBezTo>
                <a:cubicBezTo>
                  <a:pt x="322" y="2479"/>
                  <a:pt x="310" y="2494"/>
                  <a:pt x="371" y="2513"/>
                </a:cubicBezTo>
                <a:cubicBezTo>
                  <a:pt x="385" y="2607"/>
                  <a:pt x="378" y="2590"/>
                  <a:pt x="439" y="2648"/>
                </a:cubicBezTo>
                <a:cubicBezTo>
                  <a:pt x="451" y="2686"/>
                  <a:pt x="447" y="2697"/>
                  <a:pt x="419" y="2725"/>
                </a:cubicBezTo>
                <a:cubicBezTo>
                  <a:pt x="428" y="2758"/>
                  <a:pt x="438" y="2789"/>
                  <a:pt x="448" y="2821"/>
                </a:cubicBezTo>
                <a:cubicBezTo>
                  <a:pt x="445" y="2843"/>
                  <a:pt x="449" y="2868"/>
                  <a:pt x="439" y="2888"/>
                </a:cubicBezTo>
                <a:cubicBezTo>
                  <a:pt x="434" y="2897"/>
                  <a:pt x="416" y="2889"/>
                  <a:pt x="410" y="2897"/>
                </a:cubicBezTo>
                <a:cubicBezTo>
                  <a:pt x="402" y="2907"/>
                  <a:pt x="404" y="2923"/>
                  <a:pt x="400" y="2936"/>
                </a:cubicBezTo>
                <a:cubicBezTo>
                  <a:pt x="392" y="2965"/>
                  <a:pt x="371" y="3022"/>
                  <a:pt x="371" y="3022"/>
                </a:cubicBezTo>
                <a:cubicBezTo>
                  <a:pt x="378" y="3069"/>
                  <a:pt x="386" y="3103"/>
                  <a:pt x="400" y="3147"/>
                </a:cubicBezTo>
                <a:cubicBezTo>
                  <a:pt x="392" y="3234"/>
                  <a:pt x="381" y="3321"/>
                  <a:pt x="410" y="3406"/>
                </a:cubicBezTo>
                <a:cubicBezTo>
                  <a:pt x="328" y="3460"/>
                  <a:pt x="455" y="3371"/>
                  <a:pt x="343" y="3483"/>
                </a:cubicBezTo>
                <a:cubicBezTo>
                  <a:pt x="327" y="3499"/>
                  <a:pt x="295" y="3531"/>
                  <a:pt x="295" y="3531"/>
                </a:cubicBezTo>
                <a:cubicBezTo>
                  <a:pt x="317" y="3602"/>
                  <a:pt x="285" y="3520"/>
                  <a:pt x="333" y="3579"/>
                </a:cubicBezTo>
                <a:cubicBezTo>
                  <a:pt x="351" y="3601"/>
                  <a:pt x="347" y="3641"/>
                  <a:pt x="362" y="3665"/>
                </a:cubicBezTo>
                <a:cubicBezTo>
                  <a:pt x="373" y="3683"/>
                  <a:pt x="394" y="3693"/>
                  <a:pt x="410" y="3704"/>
                </a:cubicBezTo>
                <a:cubicBezTo>
                  <a:pt x="407" y="3726"/>
                  <a:pt x="412" y="3752"/>
                  <a:pt x="400" y="3771"/>
                </a:cubicBezTo>
                <a:cubicBezTo>
                  <a:pt x="388" y="3790"/>
                  <a:pt x="362" y="3796"/>
                  <a:pt x="343" y="3809"/>
                </a:cubicBezTo>
                <a:cubicBezTo>
                  <a:pt x="327" y="3820"/>
                  <a:pt x="314" y="3842"/>
                  <a:pt x="304" y="3857"/>
                </a:cubicBezTo>
                <a:cubicBezTo>
                  <a:pt x="277" y="3944"/>
                  <a:pt x="336" y="4043"/>
                  <a:pt x="266" y="4117"/>
                </a:cubicBezTo>
                <a:cubicBezTo>
                  <a:pt x="251" y="4158"/>
                  <a:pt x="231" y="4151"/>
                  <a:pt x="218" y="4193"/>
                </a:cubicBezTo>
                <a:cubicBezTo>
                  <a:pt x="230" y="4233"/>
                  <a:pt x="271" y="4272"/>
                  <a:pt x="295" y="4309"/>
                </a:cubicBezTo>
                <a:cubicBezTo>
                  <a:pt x="307" y="4328"/>
                  <a:pt x="333" y="4366"/>
                  <a:pt x="333" y="4366"/>
                </a:cubicBezTo>
                <a:cubicBezTo>
                  <a:pt x="323" y="4404"/>
                  <a:pt x="316" y="4456"/>
                  <a:pt x="295" y="4491"/>
                </a:cubicBezTo>
                <a:cubicBezTo>
                  <a:pt x="290" y="4499"/>
                  <a:pt x="281" y="4503"/>
                  <a:pt x="275" y="4510"/>
                </a:cubicBezTo>
                <a:cubicBezTo>
                  <a:pt x="230" y="4570"/>
                  <a:pt x="184" y="4641"/>
                  <a:pt x="160" y="4712"/>
                </a:cubicBezTo>
                <a:cubicBezTo>
                  <a:pt x="171" y="4772"/>
                  <a:pt x="151" y="4769"/>
                  <a:pt x="179" y="4769"/>
                </a:cubicBezTo>
              </a:path>
            </a:pathLst>
          </a:cu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3600">
              <a:solidFill>
                <a:srgbClr val="000000"/>
              </a:solidFill>
              <a:latin typeface="Times New Roman" charset="0"/>
              <a:ea typeface="SimSun" charset="0"/>
            </a:endParaRPr>
          </a:p>
        </p:txBody>
      </p:sp>
    </p:spTree>
    <p:extLst>
      <p:ext uri="{BB962C8B-B14F-4D97-AF65-F5344CB8AC3E}">
        <p14:creationId xmlns:p14="http://schemas.microsoft.com/office/powerpoint/2010/main" val="184581750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45508"/>
                                        </p:tgtEl>
                                        <p:attrNameLst>
                                          <p:attrName>style.visibility</p:attrName>
                                        </p:attrNameLst>
                                      </p:cBhvr>
                                      <p:to>
                                        <p:strVal val="visible"/>
                                      </p:to>
                                    </p:set>
                                    <p:animEffect transition="in" filter="wipe(up)">
                                      <p:cBhvr>
                                        <p:cTn id="7" dur="2000"/>
                                        <p:tgtEl>
                                          <p:spTgt spid="1045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50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4343400" y="76200"/>
            <a:ext cx="4800600" cy="865188"/>
          </a:xfrm>
        </p:spPr>
        <p:txBody>
          <a:bodyPr/>
          <a:lstStyle/>
          <a:p>
            <a:pPr eaLnBrk="1" hangingPunct="1">
              <a:defRPr/>
            </a:pPr>
            <a:r>
              <a:rPr lang="zh-CN" altLang="en-US" i="1" dirty="0">
                <a:latin typeface="Arial" charset="0"/>
                <a:ea typeface="ＭＳ Ｐゴシック" charset="0"/>
                <a:cs typeface="ＭＳ Ｐゴシック" charset="0"/>
              </a:rPr>
              <a:t>苏珊和我</a:t>
            </a:r>
            <a:r>
              <a:rPr lang="en-US" altLang="zh-CN" i="1" dirty="0">
                <a:latin typeface="Arial" charset="0"/>
                <a:ea typeface="ＭＳ Ｐゴシック" charset="0"/>
                <a:cs typeface="ＭＳ Ｐゴシック" charset="0"/>
              </a:rPr>
              <a:t>, 1982</a:t>
            </a:r>
            <a:endParaRPr lang="en-US" altLang="zh-CN" sz="4800" b="1" i="1" dirty="0">
              <a:latin typeface="Arial" charset="0"/>
              <a:ea typeface="ＭＳ Ｐゴシック" charset="0"/>
              <a:cs typeface="ＭＳ Ｐゴシック" charset="0"/>
            </a:endParaRPr>
          </a:p>
        </p:txBody>
      </p:sp>
      <p:pic>
        <p:nvPicPr>
          <p:cNvPr id="598018" name="Picture 3" descr="Chin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343400" y="990600"/>
            <a:ext cx="48006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6356" name="Picture 4" descr="Engagement"/>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536575"/>
            <a:ext cx="4343400" cy="632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6357" name="Picture 5" descr="Engagement"/>
          <p:cNvPicPr>
            <a:picLocks noChangeAspect="1" noChangeArrowheads="1"/>
          </p:cNvPicPr>
          <p:nvPr/>
        </p:nvPicPr>
        <p:blipFill>
          <a:blip r:embed="rId5"/>
          <a:srcRect l="17432" t="775" r="38988" b="67430"/>
          <a:stretch>
            <a:fillRect/>
          </a:stretch>
        </p:blipFill>
        <p:spPr bwMode="auto">
          <a:xfrm rot="850441">
            <a:off x="4122738" y="3403600"/>
            <a:ext cx="2667000" cy="3124200"/>
          </a:xfrm>
          <a:prstGeom prst="rect">
            <a:avLst/>
          </a:prstGeom>
          <a:noFill/>
          <a:effectLst>
            <a:outerShdw blurRad="63500" dist="107763" dir="13500000" algn="ctr" rotWithShape="0">
              <a:schemeClr val="folHlink">
                <a:alpha val="50000"/>
              </a:schemeClr>
            </a:outerShdw>
          </a:effectLst>
        </p:spPr>
      </p:pic>
    </p:spTree>
    <p:extLst>
      <p:ext uri="{BB962C8B-B14F-4D97-AF65-F5344CB8AC3E}">
        <p14:creationId xmlns:p14="http://schemas.microsoft.com/office/powerpoint/2010/main" val="251936151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56357"/>
                                        </p:tgtEl>
                                        <p:attrNameLst>
                                          <p:attrName>style.visibility</p:attrName>
                                        </p:attrNameLst>
                                      </p:cBhvr>
                                      <p:to>
                                        <p:strVal val="visible"/>
                                      </p:to>
                                    </p:set>
                                    <p:animEffect transition="in" filter="blinds(horizontal)">
                                      <p:cBhvr>
                                        <p:cTn id="7" dur="2000"/>
                                        <p:tgtEl>
                                          <p:spTgt spid="356357"/>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356356"/>
                                        </p:tgtEl>
                                        <p:attrNameLst>
                                          <p:attrName>style.visibility</p:attrName>
                                        </p:attrNameLst>
                                      </p:cBhvr>
                                      <p:to>
                                        <p:strVal val="visible"/>
                                      </p:to>
                                    </p:set>
                                    <p:animEffect transition="in" filter="blinds(horizontal)">
                                      <p:cBhvr>
                                        <p:cTn id="11" dur="2000"/>
                                        <p:tgtEl>
                                          <p:spTgt spid="356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5" name="Picture 2" descr="DT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066" name="Rectangle 3"/>
          <p:cNvSpPr>
            <a:spLocks noGrp="1" noChangeArrowheads="1"/>
          </p:cNvSpPr>
          <p:nvPr>
            <p:ph type="title"/>
          </p:nvPr>
        </p:nvSpPr>
        <p:spPr>
          <a:xfrm>
            <a:off x="0" y="3505200"/>
            <a:ext cx="4038600" cy="2819400"/>
          </a:xfrm>
          <a:gradFill rotWithShape="0">
            <a:gsLst>
              <a:gs pos="0">
                <a:srgbClr val="007A01"/>
              </a:gs>
              <a:gs pos="100000">
                <a:srgbClr val="003800"/>
              </a:gs>
            </a:gsLst>
            <a:path path="shape">
              <a:fillToRect l="50000" t="50000" r="50000" b="50000"/>
            </a:path>
          </a:gradFill>
        </p:spPr>
        <p:txBody>
          <a:bodyPr/>
          <a:lstStyle/>
          <a:p>
            <a:r>
              <a:rPr lang="zh-CN" altLang="en-US">
                <a:effectLst/>
                <a:latin typeface="Arial" charset="0"/>
                <a:ea typeface="SimSun" charset="0"/>
                <a:cs typeface="SimSun" charset="0"/>
              </a:rPr>
              <a:t>婚礼</a:t>
            </a:r>
            <a:r>
              <a:rPr lang="en-US" altLang="zh-CN">
                <a:effectLst/>
                <a:latin typeface="Arial" charset="0"/>
                <a:ea typeface="SimSun" charset="0"/>
                <a:cs typeface="SimSun" charset="0"/>
              </a:rPr>
              <a:t>:  </a:t>
            </a:r>
            <a:br>
              <a:rPr lang="en-US" altLang="zh-CN">
                <a:effectLst/>
                <a:latin typeface="Arial" charset="0"/>
                <a:ea typeface="SimSun" charset="0"/>
                <a:cs typeface="SimSun" charset="0"/>
              </a:rPr>
            </a:br>
            <a:r>
              <a:rPr lang="zh-CN" altLang="en-US">
                <a:effectLst/>
                <a:latin typeface="Arial" charset="0"/>
                <a:ea typeface="SimSun" charset="0"/>
                <a:cs typeface="SimSun" charset="0"/>
              </a:rPr>
              <a:t>一九八三年 </a:t>
            </a:r>
            <a:br>
              <a:rPr lang="zh-CN" altLang="en-US">
                <a:effectLst/>
                <a:latin typeface="Arial" charset="0"/>
                <a:ea typeface="SimSun" charset="0"/>
                <a:cs typeface="SimSun" charset="0"/>
              </a:rPr>
            </a:br>
            <a:r>
              <a:rPr lang="zh-CN" altLang="en-US">
                <a:effectLst/>
                <a:latin typeface="Arial" charset="0"/>
                <a:ea typeface="SimSun" charset="0"/>
                <a:cs typeface="SimSun" charset="0"/>
              </a:rPr>
              <a:t>十二月三十日</a:t>
            </a:r>
          </a:p>
        </p:txBody>
      </p:sp>
    </p:spTree>
    <p:extLst>
      <p:ext uri="{BB962C8B-B14F-4D97-AF65-F5344CB8AC3E}">
        <p14:creationId xmlns:p14="http://schemas.microsoft.com/office/powerpoint/2010/main" val="3403729885"/>
      </p:ext>
    </p:extLst>
  </p:cSld>
  <p:clrMapOvr>
    <a:masterClrMapping/>
  </p:clrMapOvr>
  <p:transition>
    <p:random/>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2114" name="Rectangle 3"/>
          <p:cNvSpPr>
            <a:spLocks noGrp="1" noChangeArrowheads="1"/>
          </p:cNvSpPr>
          <p:nvPr>
            <p:ph type="title"/>
          </p:nvPr>
        </p:nvSpPr>
        <p:spPr>
          <a:xfrm>
            <a:off x="2057400" y="381000"/>
            <a:ext cx="6115000" cy="1020763"/>
          </a:xfrm>
          <a:solidFill>
            <a:srgbClr val="000000"/>
          </a:solidFill>
        </p:spPr>
        <p:txBody>
          <a:bodyPr/>
          <a:lstStyle/>
          <a:p>
            <a:pPr algn="l" eaLnBrk="1" hangingPunct="1"/>
            <a:r>
              <a:rPr lang="zh-CN" altLang="en-US" sz="3600" dirty="0">
                <a:effectLst/>
                <a:latin typeface="Tahoma" charset="0"/>
                <a:ea typeface="ＭＳ Ｐゴシック" charset="0"/>
                <a:cs typeface="ＭＳ Ｐゴシック" charset="0"/>
              </a:rPr>
              <a:t>什么样的“婚姻关系” </a:t>
            </a:r>
            <a:r>
              <a:rPr lang="en-US" altLang="zh-CN" sz="3600" dirty="0">
                <a:effectLst/>
                <a:latin typeface="Tahoma" charset="0"/>
                <a:ea typeface="ＭＳ Ｐゴシック" charset="0"/>
                <a:cs typeface="ＭＳ Ｐゴシック" charset="0"/>
              </a:rPr>
              <a:t>(7:1-6)?</a:t>
            </a:r>
            <a:endParaRPr lang="en-US" altLang="zh-CN" sz="4000" dirty="0">
              <a:effectLst/>
              <a:latin typeface="Tahoma" charset="0"/>
              <a:ea typeface="ＭＳ Ｐゴシック" charset="0"/>
              <a:cs typeface="ＭＳ Ｐゴシック" charset="0"/>
            </a:endParaRPr>
          </a:p>
        </p:txBody>
      </p:sp>
      <p:sp>
        <p:nvSpPr>
          <p:cNvPr id="602115" name="Text Box 5"/>
          <p:cNvSpPr txBox="1">
            <a:spLocks noChangeArrowheads="1"/>
          </p:cNvSpPr>
          <p:nvPr/>
        </p:nvSpPr>
        <p:spPr bwMode="auto">
          <a:xfrm>
            <a:off x="8197850" y="0"/>
            <a:ext cx="869950" cy="461963"/>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0"/>
              </a:spcBef>
              <a:spcAft>
                <a:spcPct val="0"/>
              </a:spcAft>
            </a:pPr>
            <a:r>
              <a:rPr lang="en-US" altLang="zh-CN" sz="2400" b="1">
                <a:solidFill>
                  <a:srgbClr val="FFFFFF"/>
                </a:solidFill>
                <a:latin typeface="Arial" charset="0"/>
                <a:cs typeface="Arial" charset="0"/>
              </a:rPr>
              <a:t>154a</a:t>
            </a:r>
            <a:endParaRPr lang="en-US" altLang="zh-CN" sz="2400" b="1">
              <a:solidFill>
                <a:srgbClr val="FFFFFF"/>
              </a:solidFill>
              <a:cs typeface="Arial" charset="0"/>
            </a:endParaRPr>
          </a:p>
        </p:txBody>
      </p:sp>
      <p:pic>
        <p:nvPicPr>
          <p:cNvPr id="602116" name="Picture 6" descr="Confused Man.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0"/>
            <a:ext cx="2133600" cy="206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3"/>
          <p:cNvSpPr txBox="1">
            <a:spLocks noChangeArrowheads="1"/>
          </p:cNvSpPr>
          <p:nvPr/>
        </p:nvSpPr>
        <p:spPr bwMode="auto">
          <a:xfrm>
            <a:off x="0" y="5654675"/>
            <a:ext cx="4419600" cy="10207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CN" altLang="en-US" sz="3200">
                <a:solidFill>
                  <a:srgbClr val="FFFFCC"/>
                </a:solidFill>
                <a:latin typeface="Tahoma" charset="0"/>
                <a:ea typeface="ＭＳ Ｐゴシック" charset="0"/>
                <a:cs typeface="ＭＳ Ｐゴシック" charset="0"/>
              </a:rPr>
              <a:t>基督前的婚姻关系</a:t>
            </a:r>
            <a:r>
              <a:rPr lang="en-US" altLang="zh-CN" sz="3200">
                <a:solidFill>
                  <a:srgbClr val="FFFFCC"/>
                </a:solidFill>
                <a:latin typeface="Tahoma" charset="0"/>
                <a:ea typeface="ＭＳ Ｐゴシック" charset="0"/>
                <a:cs typeface="ＭＳ Ｐゴシック" charset="0"/>
              </a:rPr>
              <a:t> </a:t>
            </a:r>
          </a:p>
          <a:p>
            <a:pPr algn="ctr" eaLnBrk="1" fontAlgn="base" hangingPunct="1">
              <a:spcBef>
                <a:spcPct val="0"/>
              </a:spcBef>
              <a:spcAft>
                <a:spcPct val="0"/>
              </a:spcAft>
            </a:pPr>
            <a:r>
              <a:rPr lang="en-US" altLang="zh-CN" sz="3200">
                <a:solidFill>
                  <a:srgbClr val="FFFFCC"/>
                </a:solidFill>
                <a:latin typeface="Tahoma" charset="0"/>
                <a:ea typeface="ＭＳ Ｐゴシック" charset="0"/>
                <a:cs typeface="ＭＳ Ｐゴシック" charset="0"/>
              </a:rPr>
              <a:t>(</a:t>
            </a:r>
            <a:r>
              <a:rPr lang="zh-CN" altLang="en-US" sz="3200">
                <a:solidFill>
                  <a:srgbClr val="FFFFCC"/>
                </a:solidFill>
                <a:latin typeface="Tahoma" charset="0"/>
                <a:ea typeface="ＭＳ Ｐゴシック" charset="0"/>
                <a:cs typeface="ＭＳ Ｐゴシック" charset="0"/>
              </a:rPr>
              <a:t>罗</a:t>
            </a:r>
            <a:r>
              <a:rPr lang="en-US" altLang="zh-CN" sz="3200">
                <a:solidFill>
                  <a:srgbClr val="FFFFCC"/>
                </a:solidFill>
                <a:latin typeface="Tahoma" charset="0"/>
                <a:ea typeface="ＭＳ Ｐゴシック" charset="0"/>
                <a:cs typeface="ＭＳ Ｐゴシック" charset="0"/>
              </a:rPr>
              <a:t> 7:1-4a)</a:t>
            </a:r>
            <a:endParaRPr lang="en-US" altLang="zh-CN">
              <a:solidFill>
                <a:srgbClr val="FFFFCC"/>
              </a:solidFill>
              <a:latin typeface="Tahoma" charset="0"/>
              <a:ea typeface="ＭＳ Ｐゴシック" charset="0"/>
              <a:cs typeface="ＭＳ Ｐゴシック" charset="0"/>
            </a:endParaRPr>
          </a:p>
        </p:txBody>
      </p:sp>
      <p:pic>
        <p:nvPicPr>
          <p:cNvPr id="11" name="Picture 10" descr="bride_small.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19200" y="3597275"/>
            <a:ext cx="31242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5"/>
          <p:cNvGrpSpPr>
            <a:grpSpLocks/>
          </p:cNvGrpSpPr>
          <p:nvPr/>
        </p:nvGrpSpPr>
        <p:grpSpPr bwMode="auto">
          <a:xfrm>
            <a:off x="4572000" y="2057400"/>
            <a:ext cx="4495800" cy="4632325"/>
            <a:chOff x="4648200" y="2225748"/>
            <a:chExt cx="4495800" cy="4632252"/>
          </a:xfrm>
        </p:grpSpPr>
        <p:sp>
          <p:nvSpPr>
            <p:cNvPr id="602124" name="Rectangle 3"/>
            <p:cNvSpPr txBox="1">
              <a:spLocks noChangeArrowheads="1"/>
            </p:cNvSpPr>
            <p:nvPr/>
          </p:nvSpPr>
          <p:spPr bwMode="auto">
            <a:xfrm>
              <a:off x="4648200" y="5837254"/>
              <a:ext cx="4495800" cy="10207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CN" altLang="en-US" sz="3200">
                  <a:solidFill>
                    <a:srgbClr val="FFFFCC"/>
                  </a:solidFill>
                  <a:latin typeface="Tahoma" charset="0"/>
                  <a:ea typeface="ＭＳ Ｐゴシック" charset="0"/>
                  <a:cs typeface="ＭＳ Ｐゴシック" charset="0"/>
                </a:rPr>
                <a:t>基督后的婚姻关系</a:t>
              </a:r>
              <a:r>
                <a:rPr lang="en-US" altLang="zh-CN" sz="3200">
                  <a:solidFill>
                    <a:srgbClr val="FFFFCC"/>
                  </a:solidFill>
                  <a:latin typeface="Tahoma" charset="0"/>
                  <a:ea typeface="ＭＳ Ｐゴシック" charset="0"/>
                  <a:cs typeface="ＭＳ Ｐゴシック" charset="0"/>
                </a:rPr>
                <a:t> </a:t>
              </a:r>
              <a:br>
                <a:rPr lang="en-US" altLang="zh-CN" sz="3200">
                  <a:solidFill>
                    <a:srgbClr val="FFFFCC"/>
                  </a:solidFill>
                  <a:latin typeface="Tahoma" charset="0"/>
                  <a:ea typeface="ＭＳ Ｐゴシック" charset="0"/>
                  <a:cs typeface="ＭＳ Ｐゴシック" charset="0"/>
                </a:rPr>
              </a:br>
              <a:r>
                <a:rPr lang="en-US" altLang="zh-CN" sz="3200">
                  <a:solidFill>
                    <a:srgbClr val="FFFFCC"/>
                  </a:solidFill>
                  <a:latin typeface="Tahoma" charset="0"/>
                  <a:ea typeface="ＭＳ Ｐゴシック" charset="0"/>
                  <a:cs typeface="ＭＳ Ｐゴシック" charset="0"/>
                </a:rPr>
                <a:t>(</a:t>
              </a:r>
              <a:r>
                <a:rPr lang="zh-CN" altLang="en-US" sz="3200">
                  <a:solidFill>
                    <a:srgbClr val="FFFFCC"/>
                  </a:solidFill>
                  <a:latin typeface="Tahoma" charset="0"/>
                  <a:ea typeface="ＭＳ Ｐゴシック" charset="0"/>
                  <a:cs typeface="ＭＳ Ｐゴシック" charset="0"/>
                </a:rPr>
                <a:t>罗</a:t>
              </a:r>
              <a:r>
                <a:rPr lang="en-US" altLang="zh-CN" sz="3200">
                  <a:solidFill>
                    <a:srgbClr val="FFFFCC"/>
                  </a:solidFill>
                  <a:latin typeface="Tahoma" charset="0"/>
                  <a:ea typeface="ＭＳ Ｐゴシック" charset="0"/>
                  <a:cs typeface="ＭＳ Ｐゴシック" charset="0"/>
                </a:rPr>
                <a:t> 7:4b-6)</a:t>
              </a:r>
              <a:endParaRPr lang="en-US" altLang="zh-CN">
                <a:solidFill>
                  <a:srgbClr val="FFFFCC"/>
                </a:solidFill>
                <a:latin typeface="Tahoma" charset="0"/>
                <a:ea typeface="ＭＳ Ｐゴシック" charset="0"/>
                <a:cs typeface="ＭＳ Ｐゴシック" charset="0"/>
              </a:endParaRPr>
            </a:p>
          </p:txBody>
        </p:sp>
        <p:pic>
          <p:nvPicPr>
            <p:cNvPr id="602125" name="Picture 13" descr="christ0107.jp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858000" y="2225748"/>
              <a:ext cx="1752600" cy="3260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2126" name="Picture 14" descr="bride_small.jp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105400" y="2226365"/>
              <a:ext cx="1828800" cy="3260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7" name="Picture 16" descr="bride_small.jpg"/>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981200" y="2209800"/>
            <a:ext cx="17526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18"/>
          <p:cNvGrpSpPr>
            <a:grpSpLocks/>
          </p:cNvGrpSpPr>
          <p:nvPr/>
        </p:nvGrpSpPr>
        <p:grpSpPr bwMode="auto">
          <a:xfrm>
            <a:off x="-76200" y="3657600"/>
            <a:ext cx="2362200" cy="1447800"/>
            <a:chOff x="0" y="3048000"/>
            <a:chExt cx="2362200" cy="1447800"/>
          </a:xfrm>
        </p:grpSpPr>
        <p:pic>
          <p:nvPicPr>
            <p:cNvPr id="602122" name="Picture 1026" descr="torah-001_2"/>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52400" y="3048000"/>
              <a:ext cx="19304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2123" name="Rectangle 3"/>
            <p:cNvSpPr txBox="1">
              <a:spLocks noChangeArrowheads="1"/>
            </p:cNvSpPr>
            <p:nvPr/>
          </p:nvSpPr>
          <p:spPr bwMode="auto">
            <a:xfrm>
              <a:off x="0" y="3886200"/>
              <a:ext cx="236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CN" altLang="en-US" b="1">
                  <a:solidFill>
                    <a:srgbClr val="000000"/>
                  </a:solidFill>
                  <a:latin typeface="Tahoma" charset="0"/>
                  <a:ea typeface="ＭＳ Ｐゴシック" charset="0"/>
                  <a:cs typeface="ＭＳ Ｐゴシック" charset="0"/>
                </a:rPr>
                <a:t>律法</a:t>
              </a:r>
              <a:endParaRPr lang="zh-CN" altLang="en-US" sz="4000" b="1">
                <a:solidFill>
                  <a:srgbClr val="000000"/>
                </a:solidFill>
                <a:latin typeface="Tahoma" charset="0"/>
                <a:ea typeface="ＭＳ Ｐゴシック" charset="0"/>
                <a:cs typeface="ＭＳ Ｐゴシック" charset="0"/>
              </a:endParaRPr>
            </a:p>
          </p:txBody>
        </p:sp>
      </p:grpSp>
    </p:spTree>
    <p:extLst>
      <p:ext uri="{BB962C8B-B14F-4D97-AF65-F5344CB8AC3E}">
        <p14:creationId xmlns:p14="http://schemas.microsoft.com/office/powerpoint/2010/main" val="562664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04162" name="Picture 2" descr="jesuscrucifi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2075" y="0"/>
            <a:ext cx="5241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63" name="Rectangle 3"/>
          <p:cNvSpPr>
            <a:spLocks noGrp="1" noChangeArrowheads="1"/>
          </p:cNvSpPr>
          <p:nvPr>
            <p:ph type="title"/>
          </p:nvPr>
        </p:nvSpPr>
        <p:spPr>
          <a:xfrm>
            <a:off x="0" y="0"/>
            <a:ext cx="6781800" cy="2849563"/>
          </a:xfrm>
          <a:solidFill>
            <a:srgbClr val="000000"/>
          </a:solidFill>
        </p:spPr>
        <p:txBody>
          <a:bodyPr/>
          <a:lstStyle/>
          <a:p>
            <a:pPr eaLnBrk="1" hangingPunct="1"/>
            <a:r>
              <a:rPr lang="zh-CN" altLang="en-US" sz="4000" b="1">
                <a:effectLst/>
                <a:latin typeface="Tahoma" charset="0"/>
                <a:ea typeface="SimSun" charset="0"/>
                <a:cs typeface="SimSun" charset="0"/>
              </a:rPr>
              <a:t>既然我们已与基督“联合”，基督的死使我们脱离了律法的“约束” </a:t>
            </a:r>
            <a:r>
              <a:rPr lang="en-US" altLang="zh-CN" sz="4000" b="1">
                <a:effectLst/>
                <a:latin typeface="Tahoma" charset="0"/>
                <a:ea typeface="SimSun" charset="0"/>
                <a:cs typeface="SimSun" charset="0"/>
              </a:rPr>
              <a:t>(</a:t>
            </a:r>
            <a:r>
              <a:rPr lang="zh-CN" altLang="en-US" sz="4000" b="1">
                <a:effectLst/>
                <a:latin typeface="Tahoma" charset="0"/>
                <a:ea typeface="SimSun" charset="0"/>
                <a:cs typeface="SimSun" charset="0"/>
              </a:rPr>
              <a:t>罗 </a:t>
            </a:r>
            <a:r>
              <a:rPr lang="en-US" altLang="zh-CN" sz="4000" b="1">
                <a:effectLst/>
                <a:latin typeface="Tahoma" charset="0"/>
                <a:ea typeface="SimSun" charset="0"/>
                <a:cs typeface="SimSun" charset="0"/>
              </a:rPr>
              <a:t>7:4, 6)</a:t>
            </a:r>
          </a:p>
        </p:txBody>
      </p:sp>
      <p:sp>
        <p:nvSpPr>
          <p:cNvPr id="604164" name="Text Box 5"/>
          <p:cNvSpPr txBox="1">
            <a:spLocks noChangeArrowheads="1"/>
          </p:cNvSpPr>
          <p:nvPr/>
        </p:nvSpPr>
        <p:spPr bwMode="auto">
          <a:xfrm>
            <a:off x="8305800" y="0"/>
            <a:ext cx="869950" cy="461963"/>
          </a:xfrm>
          <a:prstGeom prst="rect">
            <a:avLst/>
          </a:prstGeom>
          <a:solidFill>
            <a:srgbClr val="000000"/>
          </a:solidFill>
          <a:ln>
            <a:noFill/>
          </a:ln>
          <a:effectLst>
            <a:outerShdw dist="35921" dir="2700000" algn="ctr" rotWithShape="0">
              <a:srgbClr val="80808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0"/>
              </a:spcBef>
              <a:spcAft>
                <a:spcPct val="0"/>
              </a:spcAft>
            </a:pPr>
            <a:r>
              <a:rPr lang="en-US" altLang="zh-CN" sz="2400" b="1">
                <a:solidFill>
                  <a:srgbClr val="FFFFFF"/>
                </a:solidFill>
                <a:latin typeface="Arial" charset="0"/>
                <a:cs typeface="Arial" charset="0"/>
              </a:rPr>
              <a:t>154a</a:t>
            </a:r>
          </a:p>
        </p:txBody>
      </p:sp>
    </p:spTree>
    <p:extLst>
      <p:ext uri="{BB962C8B-B14F-4D97-AF65-F5344CB8AC3E}">
        <p14:creationId xmlns:p14="http://schemas.microsoft.com/office/powerpoint/2010/main" val="33413432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1" descr="Paul.prison.wri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0" name="Rectangle 2"/>
          <p:cNvSpPr>
            <a:spLocks noGrp="1" noChangeArrowheads="1"/>
          </p:cNvSpPr>
          <p:nvPr>
            <p:ph type="ctrTitle"/>
          </p:nvPr>
        </p:nvSpPr>
        <p:spPr>
          <a:xfrm>
            <a:off x="5665788" y="0"/>
            <a:ext cx="3456384" cy="1152128"/>
          </a:xfrm>
        </p:spPr>
        <p:txBody>
          <a:bodyPr/>
          <a:lstStyle/>
          <a:p>
            <a:pPr eaLnBrk="1" hangingPunct="1">
              <a:defRPr/>
            </a:pPr>
            <a:r>
              <a:rPr lang="zh-CN" altLang="en-US" sz="2800" b="1" dirty="0">
                <a:solidFill>
                  <a:schemeClr val="bg1"/>
                </a:solidFill>
                <a:effectLst>
                  <a:glow rad="266700">
                    <a:schemeClr val="tx1">
                      <a:alpha val="75000"/>
                    </a:schemeClr>
                  </a:glow>
                </a:effectLst>
              </a:rPr>
              <a:t>保罗不在律法之下</a:t>
            </a:r>
            <a:endParaRPr lang="en-US" sz="2800" b="1" dirty="0">
              <a:solidFill>
                <a:schemeClr val="bg1"/>
              </a:solidFill>
              <a:effectLst>
                <a:glow rad="266700">
                  <a:schemeClr val="tx1">
                    <a:alpha val="75000"/>
                  </a:schemeClr>
                </a:glow>
              </a:effectLst>
            </a:endParaRPr>
          </a:p>
        </p:txBody>
      </p:sp>
      <p:sp>
        <p:nvSpPr>
          <p:cNvPr id="4" name="Rectangle 2"/>
          <p:cNvSpPr txBox="1">
            <a:spLocks noChangeArrowheads="1"/>
          </p:cNvSpPr>
          <p:nvPr/>
        </p:nvSpPr>
        <p:spPr bwMode="auto">
          <a:xfrm>
            <a:off x="4211960" y="4581128"/>
            <a:ext cx="4932040" cy="19888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algn="r" eaLnBrk="1" hangingPunct="1">
              <a:defRPr/>
            </a:pPr>
            <a:r>
              <a:rPr lang="zh-CN" altLang="en-US" sz="3600" b="1" dirty="0">
                <a:solidFill>
                  <a:srgbClr val="FFFFFF"/>
                </a:solidFill>
                <a:effectLst>
                  <a:glow rad="266700">
                    <a:srgbClr val="000000">
                      <a:alpha val="75000"/>
                    </a:srgbClr>
                  </a:glow>
                </a:effectLst>
              </a:rPr>
              <a:t>哥林多前 </a:t>
            </a:r>
            <a:r>
              <a:rPr lang="en-US" sz="3600" b="1" dirty="0">
                <a:solidFill>
                  <a:srgbClr val="FFFFFF"/>
                </a:solidFill>
                <a:effectLst>
                  <a:glow rad="266700">
                    <a:srgbClr val="000000">
                      <a:alpha val="75000"/>
                    </a:srgbClr>
                  </a:glow>
                </a:effectLst>
              </a:rPr>
              <a:t>9:20 </a:t>
            </a:r>
            <a:r>
              <a:rPr lang="en-US" altLang="zh-CN" sz="3600" b="1" dirty="0">
                <a:solidFill>
                  <a:srgbClr val="FFFFFF"/>
                </a:solidFill>
                <a:effectLst>
                  <a:glow rad="266700">
                    <a:srgbClr val="000000">
                      <a:alpha val="75000"/>
                    </a:srgbClr>
                  </a:glow>
                </a:effectLst>
              </a:rPr>
              <a:t>CNV</a:t>
            </a:r>
            <a:endParaRPr lang="en-US" sz="3600" b="1" dirty="0">
              <a:solidFill>
                <a:srgbClr val="FFFFFF"/>
              </a:solidFill>
              <a:effectLst>
                <a:glow rad="266700">
                  <a:srgbClr val="000000">
                    <a:alpha val="75000"/>
                  </a:srgbClr>
                </a:glow>
              </a:effectLst>
            </a:endParaRPr>
          </a:p>
        </p:txBody>
      </p:sp>
      <p:sp>
        <p:nvSpPr>
          <p:cNvPr id="5" name="Rectangle 2"/>
          <p:cNvSpPr txBox="1">
            <a:spLocks noChangeArrowheads="1"/>
          </p:cNvSpPr>
          <p:nvPr/>
        </p:nvSpPr>
        <p:spPr bwMode="auto">
          <a:xfrm>
            <a:off x="0" y="0"/>
            <a:ext cx="3456384" cy="65090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eaLnBrk="1" hangingPunct="1">
              <a:defRPr/>
            </a:pPr>
            <a:r>
              <a:rPr lang="en-US" sz="3200" dirty="0">
                <a:solidFill>
                  <a:srgbClr val="FFFFFF"/>
                </a:solidFill>
                <a:effectLst>
                  <a:glow rad="266700">
                    <a:srgbClr val="000000">
                      <a:alpha val="75000"/>
                    </a:srgbClr>
                  </a:glow>
                </a:effectLst>
              </a:rPr>
              <a:t>“</a:t>
            </a:r>
            <a:r>
              <a:rPr lang="zh-CN" altLang="en-US" sz="3200" b="1" dirty="0">
                <a:solidFill>
                  <a:srgbClr val="FFFFFF"/>
                </a:solidFill>
                <a:effectLst>
                  <a:glow rad="266700">
                    <a:srgbClr val="000000">
                      <a:alpha val="75000"/>
                    </a:srgbClr>
                  </a:glow>
                </a:effectLst>
              </a:rPr>
              <a:t>对犹太人，我就作犹太人，为了要得着犹太人；对律法以下的人，虽然</a:t>
            </a:r>
            <a:r>
              <a:rPr lang="zh-CN" altLang="en-US" sz="3200" b="1" dirty="0">
                <a:solidFill>
                  <a:srgbClr val="FFFF00"/>
                </a:solidFill>
                <a:effectLst>
                  <a:glow rad="266700">
                    <a:srgbClr val="000000">
                      <a:alpha val="75000"/>
                    </a:srgbClr>
                  </a:glow>
                </a:effectLst>
              </a:rPr>
              <a:t>我自己不在律法之下</a:t>
            </a:r>
            <a:r>
              <a:rPr lang="zh-CN" altLang="en-US" sz="3200" b="1" dirty="0">
                <a:solidFill>
                  <a:srgbClr val="FFFFFF"/>
                </a:solidFill>
                <a:effectLst>
                  <a:glow rad="266700">
                    <a:srgbClr val="000000">
                      <a:alpha val="75000"/>
                    </a:srgbClr>
                  </a:glow>
                </a:effectLst>
              </a:rPr>
              <a:t>，还是作了律法以下的人，为了要得着律法以下的人。</a:t>
            </a:r>
            <a:r>
              <a:rPr lang="en-SG" sz="3200" b="1" dirty="0">
                <a:solidFill>
                  <a:srgbClr val="FFFFFF"/>
                </a:solidFill>
                <a:effectLst>
                  <a:glow rad="266700">
                    <a:srgbClr val="000000">
                      <a:alpha val="75000"/>
                    </a:srgbClr>
                  </a:glow>
                </a:effectLst>
              </a:rPr>
              <a:t>”</a:t>
            </a:r>
            <a:endParaRPr lang="en-US" sz="3200" b="1" dirty="0">
              <a:solidFill>
                <a:srgbClr val="FFFFFF"/>
              </a:solidFill>
              <a:effectLst>
                <a:glow rad="266700">
                  <a:srgbClr val="000000">
                    <a:alpha val="75000"/>
                  </a:srgbClr>
                </a:glow>
              </a:effectLst>
            </a:endParaRPr>
          </a:p>
        </p:txBody>
      </p:sp>
    </p:spTree>
    <p:extLst>
      <p:ext uri="{BB962C8B-B14F-4D97-AF65-F5344CB8AC3E}">
        <p14:creationId xmlns:p14="http://schemas.microsoft.com/office/powerpoint/2010/main" val="147018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2" descr="JEWOT007"/>
          <p:cNvPicPr>
            <a:picLocks noChangeAspect="1" noChangeArrowheads="1"/>
          </p:cNvPicPr>
          <p:nvPr/>
        </p:nvPicPr>
        <p:blipFill>
          <a:blip r:embed="rId3">
            <a:lum bright="-38000"/>
            <a:extLst>
              <a:ext uri="{28A0092B-C50C-407E-A947-70E740481C1C}">
                <a14:useLocalDpi xmlns:a14="http://schemas.microsoft.com/office/drawing/2010/main" val="0"/>
              </a:ext>
            </a:extLst>
          </a:blip>
          <a:srcRect/>
          <a:stretch>
            <a:fillRect/>
          </a:stretch>
        </p:blipFill>
        <p:spPr bwMode="auto">
          <a:xfrm>
            <a:off x="-457200" y="-152400"/>
            <a:ext cx="102108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1" name="Rectangle 3"/>
          <p:cNvSpPr>
            <a:spLocks noRot="1" noChangeArrowheads="1"/>
          </p:cNvSpPr>
          <p:nvPr/>
        </p:nvSpPr>
        <p:spPr bwMode="auto">
          <a:xfrm>
            <a:off x="1447800" y="1600200"/>
            <a:ext cx="6705600" cy="33528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fontAlgn="base">
              <a:lnSpc>
                <a:spcPct val="130000"/>
              </a:lnSpc>
              <a:spcBef>
                <a:spcPct val="0"/>
              </a:spcBef>
              <a:spcAft>
                <a:spcPct val="0"/>
              </a:spcAft>
            </a:pPr>
            <a:r>
              <a:rPr lang="en-US" altLang="zh-CN" sz="3600" b="1" i="1" baseline="30000">
                <a:solidFill>
                  <a:srgbClr val="FFFFFF"/>
                </a:solidFill>
                <a:effectLst>
                  <a:outerShdw blurRad="38100" dist="38100" dir="2700000" algn="tl">
                    <a:srgbClr val="000000"/>
                  </a:outerShdw>
                </a:effectLst>
                <a:latin typeface="SimSun" pitchFamily="2" charset="-122"/>
                <a:ea typeface="SimSun" pitchFamily="2" charset="-122"/>
              </a:rPr>
              <a:t>13 </a:t>
            </a:r>
            <a:r>
              <a:rPr lang="ja-JP" altLang="en-US" sz="3600" b="1">
                <a:solidFill>
                  <a:srgbClr val="DDDDDD"/>
                </a:solidFill>
                <a:effectLst>
                  <a:outerShdw blurRad="38100" dist="38100" dir="2700000" algn="tl">
                    <a:srgbClr val="000000"/>
                  </a:outerShdw>
                </a:effectLst>
                <a:latin typeface="SimSun" pitchFamily="2" charset="-122"/>
                <a:ea typeface="SimSun" pitchFamily="2" charset="-122"/>
              </a:rPr>
              <a:t>神既然说到</a:t>
            </a:r>
            <a:r>
              <a:rPr lang="en-US" altLang="ja-JP" sz="3600" b="1">
                <a:solidFill>
                  <a:srgbClr val="DDDDDD"/>
                </a:solidFill>
                <a:effectLst>
                  <a:outerShdw blurRad="38100" dist="38100" dir="2700000" algn="tl">
                    <a:srgbClr val="000000"/>
                  </a:outerShdw>
                </a:effectLst>
                <a:latin typeface="SimSun" pitchFamily="2" charset="-122"/>
                <a:ea typeface="SimSun" pitchFamily="2" charset="-122"/>
              </a:rPr>
              <a:t>“</a:t>
            </a:r>
            <a:r>
              <a:rPr lang="ja-JP" altLang="en-US" sz="3600" b="1">
                <a:solidFill>
                  <a:srgbClr val="DDDDDD"/>
                </a:solidFill>
                <a:effectLst>
                  <a:outerShdw blurRad="38100" dist="38100" dir="2700000" algn="tl">
                    <a:srgbClr val="000000"/>
                  </a:outerShdw>
                </a:effectLst>
                <a:latin typeface="SimSun" pitchFamily="2" charset="-122"/>
                <a:ea typeface="SimSun" pitchFamily="2" charset="-122"/>
              </a:rPr>
              <a:t>新</a:t>
            </a:r>
            <a:r>
              <a:rPr lang="en-US" altLang="ja-JP" sz="3600" b="1">
                <a:solidFill>
                  <a:srgbClr val="DDDDDD"/>
                </a:solidFill>
                <a:effectLst>
                  <a:outerShdw blurRad="38100" dist="38100" dir="2700000" algn="tl">
                    <a:srgbClr val="000000"/>
                  </a:outerShdw>
                </a:effectLst>
                <a:latin typeface="SimSun" pitchFamily="2" charset="-122"/>
                <a:ea typeface="SimSun" pitchFamily="2" charset="-122"/>
              </a:rPr>
              <a:t>”</a:t>
            </a:r>
            <a:r>
              <a:rPr lang="ja-JP" altLang="en-US" sz="3600" b="1">
                <a:solidFill>
                  <a:srgbClr val="DDDDDD"/>
                </a:solidFill>
                <a:effectLst>
                  <a:outerShdw blurRad="38100" dist="38100" dir="2700000" algn="tl">
                    <a:srgbClr val="000000"/>
                  </a:outerShdw>
                </a:effectLst>
                <a:latin typeface="SimSun" pitchFamily="2" charset="-122"/>
                <a:ea typeface="SimSun" pitchFamily="2" charset="-122"/>
              </a:rPr>
              <a:t>的约，</a:t>
            </a:r>
            <a:br>
              <a:rPr lang="en-US" altLang="ja-JP" sz="3600" b="1">
                <a:solidFill>
                  <a:srgbClr val="DDDDDD"/>
                </a:solidFill>
                <a:effectLst>
                  <a:outerShdw blurRad="38100" dist="38100" dir="2700000" algn="tl">
                    <a:srgbClr val="000000"/>
                  </a:outerShdw>
                </a:effectLst>
                <a:latin typeface="SimSun" pitchFamily="2" charset="-122"/>
                <a:ea typeface="SimSun" pitchFamily="2" charset="-122"/>
              </a:rPr>
            </a:br>
            <a:r>
              <a:rPr lang="ja-JP" altLang="en-US" sz="3600" b="1">
                <a:solidFill>
                  <a:srgbClr val="DDDDDD"/>
                </a:solidFill>
                <a:effectLst>
                  <a:outerShdw blurRad="38100" dist="38100" dir="2700000" algn="tl">
                    <a:srgbClr val="000000"/>
                  </a:outerShdw>
                </a:effectLst>
                <a:latin typeface="SimSun" pitchFamily="2" charset="-122"/>
                <a:ea typeface="SimSun" pitchFamily="2" charset="-122"/>
              </a:rPr>
              <a:t>就是把前约当作旧的了；</a:t>
            </a:r>
            <a:br>
              <a:rPr lang="en-US" altLang="ja-JP" sz="3600" b="1">
                <a:solidFill>
                  <a:srgbClr val="DDDDDD"/>
                </a:solidFill>
                <a:effectLst>
                  <a:outerShdw blurRad="38100" dist="38100" dir="2700000" algn="tl">
                    <a:srgbClr val="000000"/>
                  </a:outerShdw>
                </a:effectLst>
                <a:latin typeface="SimSun" pitchFamily="2" charset="-122"/>
                <a:ea typeface="SimSun" pitchFamily="2" charset="-122"/>
              </a:rPr>
            </a:br>
            <a:r>
              <a:rPr lang="ja-JP" altLang="en-US" sz="3600" b="1">
                <a:solidFill>
                  <a:srgbClr val="DDDDDD"/>
                </a:solidFill>
                <a:effectLst>
                  <a:outerShdw blurRad="38100" dist="38100" dir="2700000" algn="tl">
                    <a:srgbClr val="000000"/>
                  </a:outerShdw>
                </a:effectLst>
                <a:latin typeface="SimSun" pitchFamily="2" charset="-122"/>
                <a:ea typeface="SimSun" pitchFamily="2" charset="-122"/>
              </a:rPr>
              <a:t>那变成陈旧衰老的，</a:t>
            </a:r>
            <a:br>
              <a:rPr lang="en-US" altLang="ja-JP" sz="3600" b="1">
                <a:solidFill>
                  <a:srgbClr val="DDDDDD"/>
                </a:solidFill>
                <a:effectLst>
                  <a:outerShdw blurRad="38100" dist="38100" dir="2700000" algn="tl">
                    <a:srgbClr val="000000"/>
                  </a:outerShdw>
                </a:effectLst>
                <a:latin typeface="SimSun" pitchFamily="2" charset="-122"/>
                <a:ea typeface="SimSun" pitchFamily="2" charset="-122"/>
              </a:rPr>
            </a:br>
            <a:r>
              <a:rPr lang="ja-JP" altLang="en-US" sz="3600" b="1">
                <a:solidFill>
                  <a:srgbClr val="DDDDDD"/>
                </a:solidFill>
                <a:effectLst>
                  <a:outerShdw blurRad="38100" dist="38100" dir="2700000" algn="tl">
                    <a:srgbClr val="000000"/>
                  </a:outerShdw>
                </a:effectLst>
                <a:latin typeface="SimSun" pitchFamily="2" charset="-122"/>
                <a:ea typeface="SimSun" pitchFamily="2" charset="-122"/>
              </a:rPr>
              <a:t>就快要消逝了。</a:t>
            </a:r>
            <a:br>
              <a:rPr lang="en-US" altLang="zh-CN" sz="3600" b="1" i="1" baseline="30000">
                <a:solidFill>
                  <a:srgbClr val="FFFFFF"/>
                </a:solidFill>
                <a:effectLst>
                  <a:outerShdw blurRad="38100" dist="38100" dir="2700000" algn="tl">
                    <a:srgbClr val="000000"/>
                  </a:outerShdw>
                </a:effectLst>
                <a:latin typeface="SimSun" pitchFamily="2" charset="-122"/>
                <a:ea typeface="SimSun" pitchFamily="2" charset="-122"/>
              </a:rPr>
            </a:br>
            <a:endParaRPr lang="en-US" altLang="en-US" sz="3600" b="1" i="1" baseline="30000">
              <a:solidFill>
                <a:srgbClr val="FFFFFF"/>
              </a:solidFill>
              <a:effectLst>
                <a:outerShdw blurRad="38100" dist="38100" dir="2700000" algn="tl">
                  <a:srgbClr val="000000"/>
                </a:outerShdw>
              </a:effectLst>
              <a:latin typeface="SimSun" pitchFamily="2" charset="-122"/>
              <a:ea typeface="SimSun" pitchFamily="2" charset="-122"/>
            </a:endParaRPr>
          </a:p>
        </p:txBody>
      </p:sp>
      <p:sp>
        <p:nvSpPr>
          <p:cNvPr id="83972" name="Rectangle 4"/>
          <p:cNvSpPr>
            <a:spLocks noRot="1" noChangeArrowheads="1"/>
          </p:cNvSpPr>
          <p:nvPr/>
        </p:nvSpPr>
        <p:spPr bwMode="auto">
          <a:xfrm>
            <a:off x="381000" y="4724400"/>
            <a:ext cx="2286000" cy="10668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fontAlgn="base">
              <a:lnSpc>
                <a:spcPct val="130000"/>
              </a:lnSpc>
              <a:spcBef>
                <a:spcPct val="0"/>
              </a:spcBef>
              <a:spcAft>
                <a:spcPct val="0"/>
              </a:spcAft>
            </a:pPr>
            <a:r>
              <a:rPr lang="ja-JP" altLang="en-US" sz="2800" b="1">
                <a:solidFill>
                  <a:srgbClr val="D3CE00"/>
                </a:solidFill>
                <a:effectLst>
                  <a:outerShdw blurRad="38100" dist="38100" dir="2700000" algn="tl">
                    <a:srgbClr val="000000"/>
                  </a:outerShdw>
                </a:effectLst>
                <a:latin typeface="SimSun" pitchFamily="2" charset="-122"/>
                <a:ea typeface="SimSun" pitchFamily="2" charset="-122"/>
              </a:rPr>
              <a:t>过时</a:t>
            </a:r>
            <a:br>
              <a:rPr lang="en-US" altLang="zh-CN" sz="2800" b="1">
                <a:solidFill>
                  <a:srgbClr val="FFFFFF"/>
                </a:solidFill>
                <a:effectLst>
                  <a:outerShdw blurRad="38100" dist="38100" dir="2700000" algn="tl">
                    <a:srgbClr val="000000"/>
                  </a:outerShdw>
                </a:effectLst>
                <a:latin typeface="SimSun" pitchFamily="2" charset="-122"/>
                <a:ea typeface="SimSun" pitchFamily="2" charset="-122"/>
              </a:rPr>
            </a:br>
            <a:r>
              <a:rPr lang="ja-JP" altLang="en-US" sz="2800" b="1">
                <a:solidFill>
                  <a:srgbClr val="DDDDDD"/>
                </a:solidFill>
                <a:effectLst>
                  <a:outerShdw blurRad="38100" dist="38100" dir="2700000" algn="tl">
                    <a:srgbClr val="000000"/>
                  </a:outerShdw>
                </a:effectLst>
                <a:latin typeface="SimSun" pitchFamily="2" charset="-122"/>
                <a:ea typeface="SimSun" pitchFamily="2" charset="-122"/>
              </a:rPr>
              <a:t>主后</a:t>
            </a:r>
            <a:r>
              <a:rPr lang="en-US" altLang="zh-CN" sz="2800" b="1" i="1">
                <a:solidFill>
                  <a:srgbClr val="FFFFFF"/>
                </a:solidFill>
                <a:effectLst>
                  <a:outerShdw blurRad="38100" dist="38100" dir="2700000" algn="tl">
                    <a:srgbClr val="000000"/>
                  </a:outerShdw>
                </a:effectLst>
                <a:ea typeface="SimSun" pitchFamily="2" charset="-122"/>
              </a:rPr>
              <a:t> 33</a:t>
            </a:r>
            <a:endParaRPr lang="en-US" altLang="en-US" sz="2800" b="1" i="1">
              <a:solidFill>
                <a:srgbClr val="FFFFFF"/>
              </a:solidFill>
              <a:effectLst>
                <a:outerShdw blurRad="38100" dist="38100" dir="2700000" algn="tl">
                  <a:srgbClr val="000000"/>
                </a:outerShdw>
              </a:effectLst>
              <a:ea typeface="SimSun" pitchFamily="2" charset="-122"/>
            </a:endParaRPr>
          </a:p>
        </p:txBody>
      </p:sp>
      <p:sp>
        <p:nvSpPr>
          <p:cNvPr id="83973" name="Rectangle 5"/>
          <p:cNvSpPr>
            <a:spLocks noRot="1" noChangeArrowheads="1"/>
          </p:cNvSpPr>
          <p:nvPr/>
        </p:nvSpPr>
        <p:spPr bwMode="auto">
          <a:xfrm>
            <a:off x="2667000" y="4724400"/>
            <a:ext cx="3962400" cy="10668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fontAlgn="base">
              <a:lnSpc>
                <a:spcPct val="130000"/>
              </a:lnSpc>
              <a:spcBef>
                <a:spcPct val="0"/>
              </a:spcBef>
              <a:spcAft>
                <a:spcPct val="0"/>
              </a:spcAft>
            </a:pPr>
            <a:r>
              <a:rPr lang="ja-JP" altLang="en-US" sz="2800" b="1">
                <a:solidFill>
                  <a:srgbClr val="D3CE00"/>
                </a:solidFill>
                <a:effectLst>
                  <a:outerShdw blurRad="38100" dist="38100" dir="2700000" algn="tl">
                    <a:srgbClr val="000000"/>
                  </a:outerShdw>
                </a:effectLst>
                <a:latin typeface="SimSun" pitchFamily="2" charset="-122"/>
                <a:ea typeface="SimSun" pitchFamily="2" charset="-122"/>
              </a:rPr>
              <a:t>希伯来书，其著作写于</a:t>
            </a:r>
            <a:br>
              <a:rPr lang="en-US" altLang="zh-CN" sz="2800" b="1" i="1">
                <a:solidFill>
                  <a:srgbClr val="FFFFFF"/>
                </a:solidFill>
                <a:effectLst>
                  <a:outerShdw blurRad="38100" dist="38100" dir="2700000" algn="tl">
                    <a:srgbClr val="000000"/>
                  </a:outerShdw>
                </a:effectLst>
                <a:ea typeface="SimSun" pitchFamily="2" charset="-122"/>
              </a:rPr>
            </a:br>
            <a:r>
              <a:rPr lang="ja-JP" altLang="en-US" sz="2800" b="1">
                <a:solidFill>
                  <a:srgbClr val="FFFFFF"/>
                </a:solidFill>
                <a:effectLst>
                  <a:outerShdw blurRad="38100" dist="38100" dir="2700000" algn="tl">
                    <a:srgbClr val="000000"/>
                  </a:outerShdw>
                </a:effectLst>
                <a:latin typeface="SimSun" pitchFamily="2" charset="-122"/>
                <a:ea typeface="SimSun" pitchFamily="2" charset="-122"/>
              </a:rPr>
              <a:t>主后</a:t>
            </a:r>
            <a:r>
              <a:rPr lang="en-US" altLang="zh-CN" sz="2800" b="1" i="1">
                <a:solidFill>
                  <a:srgbClr val="FFFFFF"/>
                </a:solidFill>
                <a:effectLst>
                  <a:outerShdw blurRad="38100" dist="38100" dir="2700000" algn="tl">
                    <a:srgbClr val="000000"/>
                  </a:outerShdw>
                </a:effectLst>
                <a:ea typeface="SimSun" pitchFamily="2" charset="-122"/>
              </a:rPr>
              <a:t> 67-68</a:t>
            </a:r>
            <a:endParaRPr lang="en-US" altLang="en-US" sz="2800" b="1" i="1">
              <a:solidFill>
                <a:srgbClr val="FFFFFF"/>
              </a:solidFill>
              <a:effectLst>
                <a:outerShdw blurRad="38100" dist="38100" dir="2700000" algn="tl">
                  <a:srgbClr val="000000"/>
                </a:outerShdw>
              </a:effectLst>
              <a:ea typeface="SimSun" pitchFamily="2" charset="-122"/>
            </a:endParaRPr>
          </a:p>
        </p:txBody>
      </p:sp>
      <p:sp>
        <p:nvSpPr>
          <p:cNvPr id="83974" name="Rectangle 6"/>
          <p:cNvSpPr>
            <a:spLocks noRot="1" noChangeArrowheads="1"/>
          </p:cNvSpPr>
          <p:nvPr/>
        </p:nvSpPr>
        <p:spPr bwMode="auto">
          <a:xfrm>
            <a:off x="6629400" y="4724400"/>
            <a:ext cx="2743200" cy="10668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fontAlgn="base">
              <a:lnSpc>
                <a:spcPct val="130000"/>
              </a:lnSpc>
              <a:spcBef>
                <a:spcPct val="0"/>
              </a:spcBef>
              <a:spcAft>
                <a:spcPct val="0"/>
              </a:spcAft>
            </a:pPr>
            <a:r>
              <a:rPr lang="ja-JP" altLang="en-US" sz="2800" b="1">
                <a:solidFill>
                  <a:srgbClr val="D3CE00"/>
                </a:solidFill>
                <a:effectLst>
                  <a:outerShdw blurRad="38100" dist="38100" dir="2700000" algn="tl">
                    <a:srgbClr val="000000"/>
                  </a:outerShdw>
                </a:effectLst>
                <a:latin typeface="SimSun" pitchFamily="2" charset="-122"/>
                <a:ea typeface="SimSun" pitchFamily="2" charset="-122"/>
              </a:rPr>
              <a:t>失踪于</a:t>
            </a:r>
            <a:br>
              <a:rPr lang="en-US" altLang="zh-CN" sz="2800" b="1" i="1">
                <a:solidFill>
                  <a:srgbClr val="D3CE00"/>
                </a:solidFill>
                <a:effectLst>
                  <a:outerShdw blurRad="38100" dist="38100" dir="2700000" algn="tl">
                    <a:srgbClr val="000000"/>
                  </a:outerShdw>
                </a:effectLst>
                <a:ea typeface="SimSun" pitchFamily="2" charset="-122"/>
              </a:rPr>
            </a:br>
            <a:r>
              <a:rPr lang="ja-JP" altLang="en-US" sz="2800" b="1">
                <a:solidFill>
                  <a:srgbClr val="FFFFFF"/>
                </a:solidFill>
                <a:effectLst>
                  <a:outerShdw blurRad="38100" dist="38100" dir="2700000" algn="tl">
                    <a:srgbClr val="000000"/>
                  </a:outerShdw>
                </a:effectLst>
                <a:latin typeface="SimSun" pitchFamily="2" charset="-122"/>
                <a:ea typeface="SimSun" pitchFamily="2" charset="-122"/>
              </a:rPr>
              <a:t>主后</a:t>
            </a:r>
            <a:r>
              <a:rPr lang="en-US" altLang="zh-CN" sz="2800" b="1" i="1">
                <a:solidFill>
                  <a:srgbClr val="FFFFFF"/>
                </a:solidFill>
                <a:effectLst>
                  <a:outerShdw blurRad="38100" dist="38100" dir="2700000" algn="tl">
                    <a:srgbClr val="000000"/>
                  </a:outerShdw>
                </a:effectLst>
                <a:ea typeface="SimSun" pitchFamily="2" charset="-122"/>
              </a:rPr>
              <a:t> 70</a:t>
            </a:r>
            <a:endParaRPr lang="en-US" altLang="en-US" sz="2800" b="1" i="1">
              <a:solidFill>
                <a:srgbClr val="FFFFFF"/>
              </a:solidFill>
              <a:effectLst>
                <a:outerShdw blurRad="38100" dist="38100" dir="2700000" algn="tl">
                  <a:srgbClr val="000000"/>
                </a:outerShdw>
              </a:effectLst>
              <a:ea typeface="SimSun" pitchFamily="2" charset="-122"/>
            </a:endParaRPr>
          </a:p>
        </p:txBody>
      </p:sp>
      <p:sp>
        <p:nvSpPr>
          <p:cNvPr id="83975" name="AutoShape 7"/>
          <p:cNvSpPr>
            <a:spLocks noChangeArrowheads="1"/>
          </p:cNvSpPr>
          <p:nvPr/>
        </p:nvSpPr>
        <p:spPr bwMode="auto">
          <a:xfrm>
            <a:off x="2438400" y="5257800"/>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00FF"/>
          </a:solidFill>
          <a:ln w="9525">
            <a:solidFill>
              <a:srgbClr val="003300"/>
            </a:solidFill>
            <a:miter lim="800000"/>
            <a:headEnd/>
            <a:tailEnd/>
          </a:ln>
        </p:spPr>
        <p:txBody>
          <a:bodyPr wrap="none" anchor="ctr"/>
          <a:lstStyle/>
          <a:p>
            <a:pPr eaLnBrk="0" fontAlgn="base" hangingPunct="0">
              <a:spcBef>
                <a:spcPct val="0"/>
              </a:spcBef>
              <a:spcAft>
                <a:spcPct val="0"/>
              </a:spcAft>
            </a:pPr>
            <a:endParaRPr lang="en-GB" sz="2400">
              <a:solidFill>
                <a:srgbClr val="FFFFFF"/>
              </a:solidFill>
              <a:latin typeface="Arial" pitchFamily="34" charset="0"/>
              <a:ea typeface="MS PGothic" pitchFamily="34" charset="-128"/>
            </a:endParaRPr>
          </a:p>
        </p:txBody>
      </p:sp>
      <p:sp>
        <p:nvSpPr>
          <p:cNvPr id="83976" name="AutoShape 8"/>
          <p:cNvSpPr>
            <a:spLocks noChangeArrowheads="1"/>
          </p:cNvSpPr>
          <p:nvPr/>
        </p:nvSpPr>
        <p:spPr bwMode="auto">
          <a:xfrm>
            <a:off x="6096000" y="5257800"/>
            <a:ext cx="685800" cy="381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0000FF"/>
          </a:solidFill>
          <a:ln w="9525">
            <a:solidFill>
              <a:schemeClr val="bg2"/>
            </a:solidFill>
            <a:miter lim="800000"/>
            <a:headEnd/>
            <a:tailEnd/>
          </a:ln>
        </p:spPr>
        <p:txBody>
          <a:bodyPr wrap="none" anchor="ctr"/>
          <a:lstStyle/>
          <a:p>
            <a:pPr eaLnBrk="0" fontAlgn="base" hangingPunct="0">
              <a:spcBef>
                <a:spcPct val="0"/>
              </a:spcBef>
              <a:spcAft>
                <a:spcPct val="0"/>
              </a:spcAft>
            </a:pPr>
            <a:endParaRPr lang="en-GB" sz="2400">
              <a:solidFill>
                <a:srgbClr val="FFFFFF"/>
              </a:solidFill>
              <a:latin typeface="Arial" pitchFamily="34" charset="0"/>
              <a:ea typeface="MS PGothic" pitchFamily="34" charset="-128"/>
            </a:endParaRPr>
          </a:p>
        </p:txBody>
      </p:sp>
      <p:sp>
        <p:nvSpPr>
          <p:cNvPr id="83977" name="Rectangle 9"/>
          <p:cNvSpPr>
            <a:spLocks noGrp="1" noRot="1" noChangeArrowheads="1"/>
          </p:cNvSpPr>
          <p:nvPr>
            <p:ph type="title" idx="4294967295"/>
          </p:nvPr>
        </p:nvSpPr>
        <p:spPr>
          <a:xfrm>
            <a:off x="685800" y="685800"/>
            <a:ext cx="8229600" cy="685800"/>
          </a:xfrm>
        </p:spPr>
        <p:txBody>
          <a:bodyPr anchor="t"/>
          <a:lstStyle/>
          <a:p>
            <a:pPr eaLnBrk="1" hangingPunct="1"/>
            <a:r>
              <a:rPr lang="ja-JP" altLang="en-US" sz="4800" u="sng">
                <a:solidFill>
                  <a:srgbClr val="D3CE00"/>
                </a:solidFill>
                <a:latin typeface="SimSun" pitchFamily="2" charset="-122"/>
                <a:ea typeface="SimSun" pitchFamily="2" charset="-122"/>
              </a:rPr>
              <a:t>希伯来书</a:t>
            </a:r>
            <a:r>
              <a:rPr lang="en-US" altLang="zh-CN" sz="4800" u="sng">
                <a:solidFill>
                  <a:srgbClr val="D3CE00"/>
                </a:solidFill>
                <a:latin typeface="SimSun" pitchFamily="2" charset="-122"/>
                <a:ea typeface="SimSun" pitchFamily="2" charset="-122"/>
              </a:rPr>
              <a:t> 8:13</a:t>
            </a:r>
            <a:endParaRPr lang="en-US" altLang="en-US" sz="4800" u="sng">
              <a:solidFill>
                <a:srgbClr val="D3CE00"/>
              </a:solidFill>
              <a:latin typeface="SimSun" pitchFamily="2" charset="-122"/>
              <a:ea typeface="SimSun" pitchFamily="2" charset="-122"/>
            </a:endParaRPr>
          </a:p>
        </p:txBody>
      </p:sp>
    </p:spTree>
    <p:extLst>
      <p:ext uri="{BB962C8B-B14F-4D97-AF65-F5344CB8AC3E}">
        <p14:creationId xmlns:p14="http://schemas.microsoft.com/office/powerpoint/2010/main" val="2888032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wd">
                                    <p:tmAbs val="300"/>
                                  </p:iterate>
                                  <p:childTnLst>
                                    <p:set>
                                      <p:cBhvr>
                                        <p:cTn id="6" dur="1" fill="hold">
                                          <p:stCondLst>
                                            <p:cond delay="299"/>
                                          </p:stCondLst>
                                        </p:cTn>
                                        <p:tgtEl>
                                          <p:spTgt spid="839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3975"/>
                                        </p:tgtEl>
                                        <p:attrNameLst>
                                          <p:attrName>style.visibility</p:attrName>
                                        </p:attrNameLst>
                                      </p:cBhvr>
                                      <p:to>
                                        <p:strVal val="visible"/>
                                      </p:to>
                                    </p:set>
                                    <p:animEffect transition="in" filter="wipe(down)">
                                      <p:cBhvr>
                                        <p:cTn id="11" dur="500"/>
                                        <p:tgtEl>
                                          <p:spTgt spid="83975"/>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iterate type="wd">
                                    <p:tmAbs val="300"/>
                                  </p:iterate>
                                  <p:childTnLst>
                                    <p:set>
                                      <p:cBhvr>
                                        <p:cTn id="14" dur="1" fill="hold">
                                          <p:stCondLst>
                                            <p:cond delay="299"/>
                                          </p:stCondLst>
                                        </p:cTn>
                                        <p:tgtEl>
                                          <p:spTgt spid="8397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3976"/>
                                        </p:tgtEl>
                                        <p:attrNameLst>
                                          <p:attrName>style.visibility</p:attrName>
                                        </p:attrNameLst>
                                      </p:cBhvr>
                                      <p:to>
                                        <p:strVal val="visible"/>
                                      </p:to>
                                    </p:set>
                                    <p:animEffect transition="in" filter="wipe(down)">
                                      <p:cBhvr>
                                        <p:cTn id="19" dur="500"/>
                                        <p:tgtEl>
                                          <p:spTgt spid="83976"/>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iterate type="wd">
                                    <p:tmAbs val="300"/>
                                  </p:iterate>
                                  <p:childTnLst>
                                    <p:set>
                                      <p:cBhvr>
                                        <p:cTn id="22"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26"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27" name="Rectangle 4"/>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30084" name="Rectangle 5"/>
          <p:cNvSpPr>
            <a:spLocks noChangeArrowheads="1"/>
          </p:cNvSpPr>
          <p:nvPr/>
        </p:nvSpPr>
        <p:spPr bwMode="auto">
          <a:xfrm>
            <a:off x="1073150" y="1682750"/>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556486" name="Rectangle 6"/>
          <p:cNvSpPr>
            <a:spLocks noChangeArrowheads="1"/>
          </p:cNvSpPr>
          <p:nvPr/>
        </p:nvSpPr>
        <p:spPr bwMode="auto">
          <a:xfrm>
            <a:off x="1214438" y="1676400"/>
            <a:ext cx="1196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诺亚之约</a:t>
            </a:r>
          </a:p>
        </p:txBody>
      </p:sp>
      <p:sp>
        <p:nvSpPr>
          <p:cNvPr id="461830" name="Rectangle 7"/>
          <p:cNvSpPr>
            <a:spLocks noChangeArrowheads="1"/>
          </p:cNvSpPr>
          <p:nvPr/>
        </p:nvSpPr>
        <p:spPr bwMode="auto">
          <a:xfrm>
            <a:off x="30163" y="987425"/>
            <a:ext cx="736600" cy="85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亚当与神同掌权（</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a:t>
            </a: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创</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1:26, 28; 2:19) </a:t>
            </a:r>
          </a:p>
        </p:txBody>
      </p:sp>
      <p:sp>
        <p:nvSpPr>
          <p:cNvPr id="461831" name="Rectangle 8"/>
          <p:cNvSpPr>
            <a:spLocks noChangeArrowheads="1"/>
          </p:cNvSpPr>
          <p:nvPr/>
        </p:nvSpPr>
        <p:spPr bwMode="auto">
          <a:xfrm>
            <a:off x="603250" y="987425"/>
            <a:ext cx="9271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撒旦自以为神统治着这个世界</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a:t>
            </a: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创</a:t>
            </a:r>
            <a:r>
              <a:rPr kumimoji="0" lang="en-US" altLang="zh-CN" sz="800" b="0" i="0" u="none" strike="noStrike" kern="1200" cap="none" spc="0" normalizeH="0" baseline="0" noProof="0">
                <a:ln>
                  <a:noFill/>
                </a:ln>
                <a:solidFill>
                  <a:srgbClr val="FFFFFF"/>
                </a:solidFill>
                <a:effectLst/>
                <a:uLnTx/>
                <a:uFillTx/>
                <a:latin typeface="Times New Roman" charset="0"/>
                <a:ea typeface="SimSun" charset="0"/>
                <a:cs typeface="+mn-cs"/>
              </a:rPr>
              <a:t>.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800" b="0" i="0" u="none" strike="noStrike" kern="1200" cap="none" spc="0" normalizeH="0" baseline="0" noProof="0">
                <a:ln>
                  <a:noFill/>
                </a:ln>
                <a:solidFill>
                  <a:srgbClr val="FFFFFF"/>
                </a:solidFill>
                <a:effectLst/>
                <a:uLnTx/>
                <a:uFillTx/>
                <a:latin typeface="Times New Roman" charset="0"/>
                <a:ea typeface="SimSun" charset="0"/>
                <a:cs typeface="+mn-cs"/>
              </a:rPr>
              <a:t>2 Cor. 4:4)</a:t>
            </a:r>
          </a:p>
        </p:txBody>
      </p:sp>
      <p:sp>
        <p:nvSpPr>
          <p:cNvPr id="1556489" name="Rectangle 9"/>
          <p:cNvSpPr>
            <a:spLocks noChangeArrowheads="1"/>
          </p:cNvSpPr>
          <p:nvPr/>
        </p:nvSpPr>
        <p:spPr bwMode="auto">
          <a:xfrm rot="16200000" flipH="1">
            <a:off x="215900" y="3702050"/>
            <a:ext cx="2009775" cy="454025"/>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亚伯拉罕之约</a:t>
            </a:r>
          </a:p>
        </p:txBody>
      </p:sp>
      <p:sp>
        <p:nvSpPr>
          <p:cNvPr id="461833"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34"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492" name="Rectangle 12"/>
          <p:cNvSpPr>
            <a:spLocks noChangeArrowheads="1"/>
          </p:cNvSpPr>
          <p:nvPr/>
        </p:nvSpPr>
        <p:spPr bwMode="auto">
          <a:xfrm>
            <a:off x="1847850" y="5695950"/>
            <a:ext cx="3949700" cy="609600"/>
          </a:xfrm>
          <a:prstGeom prst="rect">
            <a:avLst/>
          </a:prstGeom>
          <a:gradFill rotWithShape="0">
            <a:gsLst>
              <a:gs pos="0">
                <a:schemeClr val="accent4">
                  <a:lumMod val="50000"/>
                </a:schemeClr>
              </a:gs>
              <a:gs pos="100000">
                <a:schemeClr val="tx1">
                  <a:gamma/>
                  <a:shade val="0"/>
                  <a:invGamma/>
                </a:schemeClr>
              </a:gs>
            </a:gsLst>
            <a:lin ang="0" scaled="1"/>
          </a:gradFill>
          <a:ln w="12700">
            <a:solidFill>
              <a:srgbClr val="000000"/>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28" charset="0"/>
              <a:ea typeface="ＭＳ Ｐゴシック" pitchFamily="-112" charset="-128"/>
              <a:cs typeface="ＭＳ Ｐゴシック" pitchFamily="-112" charset="-128"/>
            </a:endParaRPr>
          </a:p>
        </p:txBody>
      </p:sp>
      <p:sp>
        <p:nvSpPr>
          <p:cNvPr id="1556493" name="Rectangle 13"/>
          <p:cNvSpPr>
            <a:spLocks noChangeArrowheads="1"/>
          </p:cNvSpPr>
          <p:nvPr/>
        </p:nvSpPr>
        <p:spPr bwMode="auto">
          <a:xfrm>
            <a:off x="2003425" y="2159000"/>
            <a:ext cx="1196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土地之约</a:t>
            </a:r>
          </a:p>
        </p:txBody>
      </p:sp>
      <p:sp>
        <p:nvSpPr>
          <p:cNvPr id="461837" name="Rectangle 14"/>
          <p:cNvSpPr>
            <a:spLocks noChangeArrowheads="1"/>
          </p:cNvSpPr>
          <p:nvPr/>
        </p:nvSpPr>
        <p:spPr bwMode="auto">
          <a:xfrm>
            <a:off x="2368550" y="3308350"/>
            <a:ext cx="3505200" cy="1181100"/>
          </a:xfrm>
          <a:prstGeom prst="rect">
            <a:avLst/>
          </a:prstGeom>
          <a:gradFill rotWithShape="0">
            <a:gsLst>
              <a:gs pos="0">
                <a:srgbClr val="BA5D00"/>
              </a:gs>
              <a:gs pos="100000">
                <a:srgbClr val="371C00"/>
              </a:gs>
            </a:gsLst>
            <a:lin ang="0" scaled="1"/>
          </a:gra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495" name="Rectangle 15"/>
          <p:cNvSpPr>
            <a:spLocks noChangeArrowheads="1"/>
          </p:cNvSpPr>
          <p:nvPr/>
        </p:nvSpPr>
        <p:spPr bwMode="auto">
          <a:xfrm>
            <a:off x="2549525" y="3327400"/>
            <a:ext cx="1196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大卫之约</a:t>
            </a:r>
          </a:p>
        </p:txBody>
      </p:sp>
      <p:sp>
        <p:nvSpPr>
          <p:cNvPr id="1556496" name="Rectangle 16"/>
          <p:cNvSpPr>
            <a:spLocks noChangeArrowheads="1"/>
          </p:cNvSpPr>
          <p:nvPr/>
        </p:nvSpPr>
        <p:spPr bwMode="auto">
          <a:xfrm>
            <a:off x="3108325" y="4546600"/>
            <a:ext cx="688975" cy="393700"/>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mn-cs"/>
              </a:rPr>
              <a:t>新约</a:t>
            </a:r>
          </a:p>
        </p:txBody>
      </p:sp>
      <p:sp>
        <p:nvSpPr>
          <p:cNvPr id="1556497" name="Rectangle 17"/>
          <p:cNvSpPr>
            <a:spLocks noChangeArrowheads="1"/>
          </p:cNvSpPr>
          <p:nvPr/>
        </p:nvSpPr>
        <p:spPr bwMode="auto">
          <a:xfrm>
            <a:off x="1927225" y="5654675"/>
            <a:ext cx="1208088" cy="396875"/>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FFFFFF"/>
                </a:solidFill>
                <a:effectLst/>
                <a:uLnTx/>
                <a:uFillTx/>
                <a:latin typeface="Kosher-Normal" charset="0"/>
                <a:ea typeface="ＭＳ Ｐゴシック" charset="0"/>
                <a:cs typeface="+mn-cs"/>
              </a:rPr>
              <a:t>摩西之约</a:t>
            </a:r>
          </a:p>
        </p:txBody>
      </p:sp>
      <p:grpSp>
        <p:nvGrpSpPr>
          <p:cNvPr id="461841" name="Group 18"/>
          <p:cNvGrpSpPr>
            <a:grpSpLocks/>
          </p:cNvGrpSpPr>
          <p:nvPr/>
        </p:nvGrpSpPr>
        <p:grpSpPr bwMode="auto">
          <a:xfrm>
            <a:off x="5689600" y="1376363"/>
            <a:ext cx="165100" cy="279400"/>
            <a:chOff x="3584" y="867"/>
            <a:chExt cx="104" cy="176"/>
          </a:xfrm>
        </p:grpSpPr>
        <p:sp>
          <p:nvSpPr>
            <p:cNvPr id="461928"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9"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61842" name="Rectangle 21"/>
          <p:cNvSpPr>
            <a:spLocks noChangeArrowheads="1"/>
          </p:cNvSpPr>
          <p:nvPr/>
        </p:nvSpPr>
        <p:spPr bwMode="auto">
          <a:xfrm>
            <a:off x="2044700" y="987425"/>
            <a:ext cx="18065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神与亚伯拉罕立约透过以色列成为“祭司的国度”重新建立人的统治权</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创</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12:1-3;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出</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19:6)</a:t>
            </a:r>
          </a:p>
        </p:txBody>
      </p:sp>
      <p:sp>
        <p:nvSpPr>
          <p:cNvPr id="1556502" name="Rectangle 22"/>
          <p:cNvSpPr>
            <a:spLocks noChangeArrowheads="1"/>
          </p:cNvSpPr>
          <p:nvPr/>
        </p:nvSpPr>
        <p:spPr bwMode="auto">
          <a:xfrm>
            <a:off x="47625" y="769938"/>
            <a:ext cx="1376363" cy="271462"/>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Scholar" charset="0"/>
                <a:ea typeface="SimSun" charset="0"/>
                <a:cs typeface="+mn-cs"/>
              </a:rPr>
              <a:t>国度概念的教导</a:t>
            </a:r>
            <a:r>
              <a:rPr kumimoji="0" lang="en-US" altLang="zh-CN"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Scholar" charset="0"/>
                <a:ea typeface="SimSun" charset="0"/>
                <a:cs typeface="+mn-cs"/>
              </a:rPr>
              <a:t>...</a:t>
            </a:r>
          </a:p>
        </p:txBody>
      </p:sp>
      <p:sp>
        <p:nvSpPr>
          <p:cNvPr id="461844" name="Line 23"/>
          <p:cNvSpPr>
            <a:spLocks noChangeShapeType="1"/>
          </p:cNvSpPr>
          <p:nvPr/>
        </p:nvSpPr>
        <p:spPr bwMode="auto">
          <a:xfrm>
            <a:off x="663575" y="1149350"/>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45" name="Freeform 24"/>
          <p:cNvSpPr>
            <a:spLocks/>
          </p:cNvSpPr>
          <p:nvPr/>
        </p:nvSpPr>
        <p:spPr bwMode="auto">
          <a:xfrm>
            <a:off x="603250" y="1489075"/>
            <a:ext cx="122238" cy="179388"/>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46" name="Rectangle 25"/>
          <p:cNvSpPr>
            <a:spLocks noChangeArrowheads="1"/>
          </p:cNvSpPr>
          <p:nvPr/>
        </p:nvSpPr>
        <p:spPr bwMode="auto">
          <a:xfrm>
            <a:off x="190500" y="1811338"/>
            <a:ext cx="881063"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人的堕落 </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Times New Roman" charset="0"/>
                <a:ea typeface="SimSun" charset="0"/>
                <a:cs typeface="+mn-cs"/>
              </a:rPr>
              <a:t>创</a:t>
            </a:r>
            <a:r>
              <a:rPr kumimoji="0" lang="en-US" altLang="zh-CN" sz="1000" b="0" i="0" u="none" strike="noStrike" kern="1200" cap="none" spc="0" normalizeH="0" baseline="0" noProof="0">
                <a:ln>
                  <a:noFill/>
                </a:ln>
                <a:solidFill>
                  <a:srgbClr val="FFFFFF"/>
                </a:solidFill>
                <a:effectLst/>
                <a:uLnTx/>
                <a:uFillTx/>
                <a:latin typeface="Times New Roman" charset="0"/>
                <a:ea typeface="SimSun" charset="0"/>
                <a:cs typeface="+mn-cs"/>
              </a:rPr>
              <a:t> 3)</a:t>
            </a:r>
          </a:p>
        </p:txBody>
      </p:sp>
      <p:sp>
        <p:nvSpPr>
          <p:cNvPr id="461847" name="Rectangle 26"/>
          <p:cNvSpPr>
            <a:spLocks noChangeArrowheads="1"/>
          </p:cNvSpPr>
          <p:nvPr/>
        </p:nvSpPr>
        <p:spPr bwMode="auto">
          <a:xfrm>
            <a:off x="3411538" y="987425"/>
            <a:ext cx="1304925"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以色列失去祭司国度的见证，于是被掳受外邦统治</a:t>
            </a:r>
            <a:r>
              <a:rPr kumimoji="0" lang="zh-CN" altLang="en-US" sz="1000" b="0" i="0" u="none" strike="noStrike" kern="1200" cap="none" spc="0" normalizeH="0" baseline="0" noProof="0">
                <a:ln>
                  <a:noFill/>
                </a:ln>
                <a:solidFill>
                  <a:srgbClr val="FFFFFF"/>
                </a:solidFill>
                <a:effectLst/>
                <a:uLnTx/>
                <a:uFillTx/>
                <a:latin typeface="Arial" charset="0"/>
                <a:ea typeface="ＭＳ Ｐゴシック" charset="0"/>
                <a:cs typeface="+mn-cs"/>
              </a:rPr>
              <a:t> </a:t>
            </a:r>
            <a:endPar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507" name="Rectangle 27"/>
          <p:cNvSpPr>
            <a:spLocks noChangeArrowheads="1"/>
          </p:cNvSpPr>
          <p:nvPr/>
        </p:nvSpPr>
        <p:spPr bwMode="auto">
          <a:xfrm>
            <a:off x="3184525" y="4826000"/>
            <a:ext cx="1381125" cy="90805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耶利米书</a:t>
            </a:r>
            <a:r>
              <a:rPr kumimoji="0" lang="en-US" altLang="zh-CN" sz="900" b="0" i="0" u="none" strike="noStrike" kern="1200" cap="none" spc="0" normalizeH="0" baseline="0" noProof="0">
                <a:ln>
                  <a:noFill/>
                </a:ln>
                <a:solidFill>
                  <a:srgbClr val="FFFFFF"/>
                </a:solidFill>
                <a:effectLst/>
                <a:uLnTx/>
                <a:uFillTx/>
                <a:latin typeface="Arial" charset="0"/>
                <a:ea typeface="SimSun" charset="0"/>
                <a:cs typeface="+mn-cs"/>
              </a:rPr>
              <a:t>31:31-34 </a:t>
            </a: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应许</a:t>
            </a:r>
            <a:r>
              <a:rPr kumimoji="0" lang="en-US" altLang="zh-CN" sz="900" b="0" i="0" u="none" strike="noStrike" kern="1200" cap="none" spc="0" normalizeH="0" baseline="0" noProof="0">
                <a:ln>
                  <a:noFill/>
                </a:ln>
                <a:solidFill>
                  <a:srgbClr val="FFFFFF"/>
                </a:solidFill>
                <a:effectLst/>
                <a:uLnTx/>
                <a:uFillTx/>
                <a:latin typeface="Arial" charset="0"/>
                <a:ea typeface="SimSun" charset="0"/>
                <a:cs typeface="+mn-cs"/>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赦免</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圣灵内住</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新心，新人，新思想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以色列与犹大重新统一</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不需要传福音</a:t>
            </a:r>
            <a:r>
              <a:rPr kumimoji="0" lang="zh-CN" altLang="en-US" sz="900" b="0" i="0" u="none" strike="noStrike" kern="1200" cap="none" spc="0" normalizeH="0" baseline="0" noProof="0">
                <a:ln>
                  <a:noFill/>
                </a:ln>
                <a:solidFill>
                  <a:srgbClr val="FFFFFF"/>
                </a:solidFill>
                <a:effectLst/>
                <a:uLnTx/>
                <a:uFillTx/>
                <a:latin typeface="Arial" charset="0"/>
                <a:ea typeface="ＭＳ Ｐゴシック" charset="0"/>
                <a:cs typeface="+mn-cs"/>
              </a:rPr>
              <a:t> </a:t>
            </a:r>
            <a:endParaRPr kumimoji="0" lang="en-US" altLang="zh-CN" sz="9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556508" name="Rectangle 28"/>
          <p:cNvSpPr>
            <a:spLocks noChangeArrowheads="1"/>
          </p:cNvSpPr>
          <p:nvPr/>
        </p:nvSpPr>
        <p:spPr bwMode="auto">
          <a:xfrm>
            <a:off x="2651125" y="3671888"/>
            <a:ext cx="1820863" cy="850900"/>
          </a:xfrm>
          <a:prstGeom prst="rect">
            <a:avLst/>
          </a:prstGeom>
          <a:noFill/>
          <a:ln w="12700">
            <a:noFill/>
            <a:miter lim="800000"/>
            <a:headEnd/>
            <a:tailEnd/>
          </a:ln>
          <a:effectLst>
            <a:outerShdw blurRad="63500" dist="38099"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撒母耳下</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7:12-16 </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永久的应许</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儿子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家室”永不遭废弃</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国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政治王朝</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宝座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后裔接续掌权</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圣殿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儿子来建造</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p:txBody>
      </p:sp>
      <p:sp>
        <p:nvSpPr>
          <p:cNvPr id="1556509" name="Rectangle 29"/>
          <p:cNvSpPr>
            <a:spLocks noChangeArrowheads="1"/>
          </p:cNvSpPr>
          <p:nvPr/>
        </p:nvSpPr>
        <p:spPr bwMode="auto">
          <a:xfrm>
            <a:off x="2270125" y="2519363"/>
            <a:ext cx="3200400" cy="6985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创世记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15:18 (</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参：申</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30:1-10)</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的应许</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从埃及哇地至幼发拉底河流域</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赛</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27:12)</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被掳归回／重建之后，土地永久占有权</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创</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17:8) </a:t>
            </a:r>
          </a:p>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因着巴勒斯坦地全世界蒙祝福 </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a:t>
            </a:r>
            <a:r>
              <a:rPr kumimoji="0" lang="zh-CN" altLang="en-US"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赛</a:t>
            </a:r>
            <a:r>
              <a:rPr kumimoji="0" lang="en-US" altLang="zh-CN" sz="1000" b="0" i="0" u="none" strike="noStrike" kern="1200" cap="none" spc="0" normalizeH="0" baseline="0" noProof="0">
                <a:ln>
                  <a:noFill/>
                </a:ln>
                <a:solidFill>
                  <a:srgbClr val="FFFFFF"/>
                </a:solidFill>
                <a:effectLst/>
                <a:uLnTx/>
                <a:uFillTx/>
                <a:latin typeface="Arial" pitchFamily="-128" charset="0"/>
                <a:ea typeface="SimSun" pitchFamily="2" charset="-128"/>
                <a:cs typeface="SimSun" pitchFamily="2" charset="-128"/>
              </a:rPr>
              <a:t>14:1-2)</a:t>
            </a:r>
          </a:p>
        </p:txBody>
      </p:sp>
      <p:sp>
        <p:nvSpPr>
          <p:cNvPr id="461851" name="Rectangle 30"/>
          <p:cNvSpPr>
            <a:spLocks noChangeArrowheads="1"/>
          </p:cNvSpPr>
          <p:nvPr/>
        </p:nvSpPr>
        <p:spPr bwMode="auto">
          <a:xfrm>
            <a:off x="5827713" y="995363"/>
            <a:ext cx="11207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耶稣藉着教会以神奇的方式扩展张他的国度（太</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.13</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52" name="Rectangle 31"/>
          <p:cNvSpPr>
            <a:spLocks noChangeArrowheads="1"/>
          </p:cNvSpPr>
          <p:nvPr/>
        </p:nvSpPr>
        <p:spPr bwMode="auto">
          <a:xfrm>
            <a:off x="4643438" y="987425"/>
            <a:ext cx="107632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mn-cs"/>
              </a:rPr>
              <a:t>以</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色列拒绝弥赛亚国度的邀请</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太</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12:41-42; 23:37-39)</a:t>
            </a:r>
          </a:p>
        </p:txBody>
      </p:sp>
      <p:sp>
        <p:nvSpPr>
          <p:cNvPr id="461853" name="Rectangle 32"/>
          <p:cNvSpPr>
            <a:spLocks noChangeArrowheads="1"/>
          </p:cNvSpPr>
          <p:nvPr/>
        </p:nvSpPr>
        <p:spPr bwMode="auto">
          <a:xfrm>
            <a:off x="6700838" y="836613"/>
            <a:ext cx="1184275" cy="858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基督得胜以色列的仇敌，以色列全家都要得救（罗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11:26-27</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54"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5"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6"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7"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8" name="Rectangle 37"/>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59" name="Rectangle 38"/>
          <p:cNvSpPr>
            <a:spLocks noChangeArrowheads="1"/>
          </p:cNvSpPr>
          <p:nvPr/>
        </p:nvSpPr>
        <p:spPr bwMode="auto">
          <a:xfrm>
            <a:off x="5786438" y="2519363"/>
            <a:ext cx="1719262"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以色列因着拒绝弥赛亚受审判被赶逐出应许之地 长达</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19</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世纪（主后</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70</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1948</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）现在部分恢复（结</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37:1-7</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60" name="Rectangle 39"/>
          <p:cNvSpPr>
            <a:spLocks noChangeArrowheads="1"/>
          </p:cNvSpPr>
          <p:nvPr/>
        </p:nvSpPr>
        <p:spPr bwMode="auto">
          <a:xfrm>
            <a:off x="6022975" y="3429000"/>
            <a:ext cx="125412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基督是教会的头，教会是属灵的圣殿（</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2:19-22;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林后</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6:16)</a:t>
            </a:r>
          </a:p>
        </p:txBody>
      </p:sp>
      <p:sp>
        <p:nvSpPr>
          <p:cNvPr id="461861" name="Rectangle 40"/>
          <p:cNvSpPr>
            <a:spLocks noChangeArrowheads="1"/>
          </p:cNvSpPr>
          <p:nvPr/>
        </p:nvSpPr>
        <p:spPr bwMode="auto">
          <a:xfrm>
            <a:off x="5903913" y="4891088"/>
            <a:ext cx="1397000"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新约前三项取代摩西律法（路</a:t>
            </a:r>
            <a:r>
              <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rPr>
              <a:t>22:20; </a:t>
            </a: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林后</a:t>
            </a:r>
            <a:r>
              <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rPr>
              <a:t>3:6)</a:t>
            </a:r>
          </a:p>
        </p:txBody>
      </p:sp>
      <p:sp>
        <p:nvSpPr>
          <p:cNvPr id="461862"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63" name="Line 42"/>
          <p:cNvSpPr>
            <a:spLocks noChangeShapeType="1"/>
          </p:cNvSpPr>
          <p:nvPr/>
        </p:nvSpPr>
        <p:spPr bwMode="auto">
          <a:xfrm>
            <a:off x="7675563" y="1689100"/>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64" name="Rectangle 43"/>
          <p:cNvSpPr>
            <a:spLocks noChangeArrowheads="1"/>
          </p:cNvSpPr>
          <p:nvPr/>
        </p:nvSpPr>
        <p:spPr bwMode="auto">
          <a:xfrm>
            <a:off x="7553325" y="2136775"/>
            <a:ext cx="15906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弥赛亚国度</a:t>
            </a:r>
          </a:p>
        </p:txBody>
      </p:sp>
      <p:sp>
        <p:nvSpPr>
          <p:cNvPr id="461865"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66" name="Rectangle 45"/>
          <p:cNvSpPr>
            <a:spLocks noChangeArrowheads="1"/>
          </p:cNvSpPr>
          <p:nvPr/>
        </p:nvSpPr>
        <p:spPr bwMode="auto">
          <a:xfrm>
            <a:off x="7620000" y="2273300"/>
            <a:ext cx="1458913"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千禧年永恒</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67" name="Rectangle 46"/>
          <p:cNvSpPr>
            <a:spLocks noChangeArrowheads="1"/>
          </p:cNvSpPr>
          <p:nvPr/>
        </p:nvSpPr>
        <p:spPr bwMode="auto">
          <a:xfrm>
            <a:off x="7627938" y="2451100"/>
            <a:ext cx="976312" cy="85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完全恢复（结</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37:8-28)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耶路撒冷世界的首府</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赛 </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2:1-5)</a:t>
            </a:r>
          </a:p>
        </p:txBody>
      </p:sp>
      <p:sp>
        <p:nvSpPr>
          <p:cNvPr id="461868" name="Rectangle 47"/>
          <p:cNvSpPr>
            <a:spLocks noChangeArrowheads="1"/>
          </p:cNvSpPr>
          <p:nvPr/>
        </p:nvSpPr>
        <p:spPr bwMode="auto">
          <a:xfrm>
            <a:off x="8459788" y="2565400"/>
            <a:ext cx="720725" cy="55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新耶路撒冷</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启</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 21)</a:t>
            </a:r>
          </a:p>
        </p:txBody>
      </p:sp>
      <p:sp>
        <p:nvSpPr>
          <p:cNvPr id="461869" name="Rectangle 48"/>
          <p:cNvSpPr>
            <a:spLocks noChangeArrowheads="1"/>
          </p:cNvSpPr>
          <p:nvPr/>
        </p:nvSpPr>
        <p:spPr bwMode="auto">
          <a:xfrm>
            <a:off x="7693025" y="3429000"/>
            <a:ext cx="8032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基督作王与众圣徒统治全世界</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70" name="Rectangle 49"/>
          <p:cNvSpPr>
            <a:spLocks noChangeArrowheads="1"/>
          </p:cNvSpPr>
          <p:nvPr/>
        </p:nvSpPr>
        <p:spPr bwMode="auto">
          <a:xfrm>
            <a:off x="7818438" y="987425"/>
            <a:ext cx="1217612"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基督与众圣徒一同掌权（弗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1:9-10;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启</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20:1-6; 22:5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下）</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grpSp>
        <p:nvGrpSpPr>
          <p:cNvPr id="461871" name="Group 50"/>
          <p:cNvGrpSpPr>
            <a:grpSpLocks/>
          </p:cNvGrpSpPr>
          <p:nvPr/>
        </p:nvGrpSpPr>
        <p:grpSpPr bwMode="auto">
          <a:xfrm>
            <a:off x="4648200" y="5105400"/>
            <a:ext cx="76200" cy="304800"/>
            <a:chOff x="2928" y="3216"/>
            <a:chExt cx="48" cy="192"/>
          </a:xfrm>
        </p:grpSpPr>
        <p:sp>
          <p:nvSpPr>
            <p:cNvPr id="461925"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6"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7"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72" name="Group 54"/>
          <p:cNvGrpSpPr>
            <a:grpSpLocks/>
          </p:cNvGrpSpPr>
          <p:nvPr/>
        </p:nvGrpSpPr>
        <p:grpSpPr bwMode="auto">
          <a:xfrm>
            <a:off x="4876800" y="5426075"/>
            <a:ext cx="76200" cy="212725"/>
            <a:chOff x="3072" y="3418"/>
            <a:chExt cx="48" cy="134"/>
          </a:xfrm>
        </p:grpSpPr>
        <p:sp>
          <p:nvSpPr>
            <p:cNvPr id="461922"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3"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4"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61873" name="Rectangle 58"/>
          <p:cNvSpPr>
            <a:spLocks noChangeArrowheads="1"/>
          </p:cNvSpPr>
          <p:nvPr/>
        </p:nvSpPr>
        <p:spPr bwMode="auto">
          <a:xfrm rot="-5400000">
            <a:off x="1504951" y="258603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mn-cs"/>
              </a:rPr>
              <a:t>土地</a:t>
            </a:r>
          </a:p>
        </p:txBody>
      </p:sp>
      <p:sp>
        <p:nvSpPr>
          <p:cNvPr id="461874" name="Rectangle 59"/>
          <p:cNvSpPr>
            <a:spLocks noChangeArrowheads="1"/>
          </p:cNvSpPr>
          <p:nvPr/>
        </p:nvSpPr>
        <p:spPr bwMode="auto">
          <a:xfrm rot="-5400000">
            <a:off x="1889126" y="376078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mn-cs"/>
              </a:rPr>
              <a:t>后裔</a:t>
            </a:r>
          </a:p>
        </p:txBody>
      </p:sp>
      <p:sp>
        <p:nvSpPr>
          <p:cNvPr id="461875" name="Rectangle 60"/>
          <p:cNvSpPr>
            <a:spLocks noChangeArrowheads="1"/>
          </p:cNvSpPr>
          <p:nvPr/>
        </p:nvSpPr>
        <p:spPr bwMode="auto">
          <a:xfrm rot="-5400000">
            <a:off x="2554288" y="5145087"/>
            <a:ext cx="59055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Nadianne" charset="0"/>
                <a:ea typeface="SimSun" charset="0"/>
                <a:cs typeface="+mn-cs"/>
              </a:rPr>
              <a:t>祝福</a:t>
            </a:r>
          </a:p>
        </p:txBody>
      </p:sp>
      <p:sp>
        <p:nvSpPr>
          <p:cNvPr id="461876" name="Rectangle 61"/>
          <p:cNvSpPr>
            <a:spLocks noChangeArrowheads="1"/>
          </p:cNvSpPr>
          <p:nvPr/>
        </p:nvSpPr>
        <p:spPr bwMode="auto">
          <a:xfrm rot="-5400000">
            <a:off x="1069975" y="3783013"/>
            <a:ext cx="9620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a:ln>
                  <a:noFill/>
                </a:ln>
                <a:solidFill>
                  <a:srgbClr val="FFFFFF"/>
                </a:solidFill>
                <a:effectLst/>
                <a:uLnTx/>
                <a:uFillTx/>
                <a:latin typeface="Arial" charset="0"/>
                <a:ea typeface="SimSun" charset="0"/>
                <a:cs typeface="+mn-cs"/>
              </a:rPr>
              <a:t>创世记 </a:t>
            </a:r>
            <a:r>
              <a:rPr kumimoji="0" lang="en-US" altLang="zh-CN" sz="1000" b="1" i="0" u="none" strike="noStrike" kern="1200" cap="none" spc="0" normalizeH="0" baseline="0" noProof="0">
                <a:ln>
                  <a:noFill/>
                </a:ln>
                <a:solidFill>
                  <a:srgbClr val="FFFFFF"/>
                </a:solidFill>
                <a:effectLst/>
                <a:uLnTx/>
                <a:uFillTx/>
                <a:latin typeface="Arial" charset="0"/>
                <a:ea typeface="SimSun" charset="0"/>
                <a:cs typeface="+mn-cs"/>
              </a:rPr>
              <a:t>12:1-3</a:t>
            </a:r>
          </a:p>
        </p:txBody>
      </p:sp>
      <p:sp>
        <p:nvSpPr>
          <p:cNvPr id="461877" name="Rectangle 62"/>
          <p:cNvSpPr>
            <a:spLocks noChangeArrowheads="1"/>
          </p:cNvSpPr>
          <p:nvPr/>
        </p:nvSpPr>
        <p:spPr bwMode="auto">
          <a:xfrm>
            <a:off x="8385175" y="3429000"/>
            <a:ext cx="750888"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基督将国度呈递给天父（林前</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15:24</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grpSp>
        <p:nvGrpSpPr>
          <p:cNvPr id="461878" name="Group 63"/>
          <p:cNvGrpSpPr>
            <a:grpSpLocks/>
          </p:cNvGrpSpPr>
          <p:nvPr/>
        </p:nvGrpSpPr>
        <p:grpSpPr bwMode="auto">
          <a:xfrm>
            <a:off x="7823200" y="1676400"/>
            <a:ext cx="611188" cy="450850"/>
            <a:chOff x="4928" y="1056"/>
            <a:chExt cx="385" cy="284"/>
          </a:xfrm>
        </p:grpSpPr>
        <p:sp>
          <p:nvSpPr>
            <p:cNvPr id="461917"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8"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9"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0" name="Line 67"/>
            <p:cNvSpPr>
              <a:spLocks noChangeShapeType="1"/>
            </p:cNvSpPr>
            <p:nvPr/>
          </p:nvSpPr>
          <p:spPr bwMode="auto">
            <a:xfrm>
              <a:off x="4928" y="1248"/>
              <a:ext cx="0" cy="4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21" name="Line 68"/>
            <p:cNvSpPr>
              <a:spLocks noChangeShapeType="1"/>
            </p:cNvSpPr>
            <p:nvPr/>
          </p:nvSpPr>
          <p:spPr bwMode="auto">
            <a:xfrm>
              <a:off x="5312" y="1248"/>
              <a:ext cx="0" cy="48"/>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79" name="Group 69"/>
          <p:cNvGrpSpPr>
            <a:grpSpLocks/>
          </p:cNvGrpSpPr>
          <p:nvPr/>
        </p:nvGrpSpPr>
        <p:grpSpPr bwMode="auto">
          <a:xfrm>
            <a:off x="4800600" y="5203825"/>
            <a:ext cx="1184275" cy="104775"/>
            <a:chOff x="3024" y="3278"/>
            <a:chExt cx="746" cy="66"/>
          </a:xfrm>
        </p:grpSpPr>
        <p:sp>
          <p:nvSpPr>
            <p:cNvPr id="461915"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6"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80" name="Group 72"/>
          <p:cNvGrpSpPr>
            <a:grpSpLocks/>
          </p:cNvGrpSpPr>
          <p:nvPr/>
        </p:nvGrpSpPr>
        <p:grpSpPr bwMode="auto">
          <a:xfrm>
            <a:off x="4954588" y="5489575"/>
            <a:ext cx="2857500" cy="100013"/>
            <a:chOff x="3168" y="3458"/>
            <a:chExt cx="1891" cy="66"/>
          </a:xfrm>
        </p:grpSpPr>
        <p:sp>
          <p:nvSpPr>
            <p:cNvPr id="461913" name="Line 73"/>
            <p:cNvSpPr>
              <a:spLocks noChangeShapeType="1"/>
            </p:cNvSpPr>
            <p:nvPr/>
          </p:nvSpPr>
          <p:spPr bwMode="auto">
            <a:xfrm>
              <a:off x="3168" y="3493"/>
              <a:ext cx="1812" cy="6"/>
            </a:xfrm>
            <a:prstGeom prst="line">
              <a:avLst/>
            </a:prstGeom>
            <a:noFill/>
            <a:ln w="12700">
              <a:solidFill>
                <a:srgbClr val="000000"/>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4" name="AutoShape 74"/>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461881" name="Rectangle 75"/>
          <p:cNvSpPr>
            <a:spLocks noChangeArrowheads="1"/>
          </p:cNvSpPr>
          <p:nvPr/>
        </p:nvSpPr>
        <p:spPr bwMode="auto">
          <a:xfrm>
            <a:off x="0" y="6400800"/>
            <a:ext cx="9177338"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经文突出强调双重国度之约。以色列的角色从亚伯拉罕到基督其内涵延伸至教会（继续中），而教会并非指“新以色列人”（不连续）以便取代以色列民族。</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以色列将在基督第二次降临时信靠基督从而再现其世界显赫地位。</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82" name="Rectangle 76"/>
          <p:cNvSpPr>
            <a:spLocks noChangeArrowheads="1"/>
          </p:cNvSpPr>
          <p:nvPr/>
        </p:nvSpPr>
        <p:spPr bwMode="auto">
          <a:xfrm>
            <a:off x="5114925" y="2095500"/>
            <a:ext cx="5238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以色列</a:t>
            </a:r>
          </a:p>
        </p:txBody>
      </p:sp>
      <p:sp>
        <p:nvSpPr>
          <p:cNvPr id="461883" name="Rectangle 77"/>
          <p:cNvSpPr>
            <a:spLocks noChangeArrowheads="1"/>
          </p:cNvSpPr>
          <p:nvPr/>
        </p:nvSpPr>
        <p:spPr bwMode="auto">
          <a:xfrm>
            <a:off x="6394450" y="2095500"/>
            <a:ext cx="40957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900" b="0" i="0" u="none" strike="noStrike" kern="1200" cap="none" spc="0" normalizeH="0" baseline="0" noProof="0">
                <a:ln>
                  <a:noFill/>
                </a:ln>
                <a:solidFill>
                  <a:srgbClr val="FFFFFF"/>
                </a:solidFill>
                <a:effectLst/>
                <a:uLnTx/>
                <a:uFillTx/>
                <a:latin typeface="Arial" charset="0"/>
                <a:ea typeface="SimSun" charset="0"/>
                <a:cs typeface="+mn-cs"/>
              </a:rPr>
              <a:t>教会</a:t>
            </a:r>
          </a:p>
        </p:txBody>
      </p:sp>
      <p:sp>
        <p:nvSpPr>
          <p:cNvPr id="461884" name="Rectangle 78"/>
          <p:cNvSpPr>
            <a:spLocks noChangeArrowheads="1"/>
          </p:cNvSpPr>
          <p:nvPr/>
        </p:nvSpPr>
        <p:spPr bwMode="auto">
          <a:xfrm>
            <a:off x="5011738" y="2239963"/>
            <a:ext cx="722312"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 b="0" i="0" u="none" strike="noStrike" kern="1200" cap="none" spc="0" normalizeH="0" baseline="0" noProof="0">
                <a:ln>
                  <a:noFill/>
                </a:ln>
                <a:solidFill>
                  <a:srgbClr val="FFFFFF"/>
                </a:solidFill>
                <a:effectLst/>
                <a:uLnTx/>
                <a:uFillTx/>
                <a:latin typeface="Arial" charset="0"/>
                <a:ea typeface="SimSun" charset="0"/>
                <a:cs typeface="+mn-cs"/>
              </a:rPr>
              <a:t>民族的焦点</a:t>
            </a:r>
            <a:r>
              <a:rPr kumimoji="0" lang="en-US" altLang="zh-CN" sz="800" b="0" i="0" u="none" strike="noStrike" kern="1200" cap="none" spc="0" normalizeH="0" baseline="0" noProof="0">
                <a:ln>
                  <a:noFill/>
                </a:ln>
                <a:solidFill>
                  <a:srgbClr val="FFFFFF"/>
                </a:solidFill>
                <a:effectLst/>
                <a:uLnTx/>
                <a:uFillTx/>
                <a:latin typeface="Arial" charset="0"/>
                <a:ea typeface="SimSun" charset="0"/>
                <a:cs typeface="+mn-cs"/>
              </a:rPr>
              <a:t>)</a:t>
            </a:r>
          </a:p>
        </p:txBody>
      </p:sp>
      <p:graphicFrame>
        <p:nvGraphicFramePr>
          <p:cNvPr id="461885" name="Object 2"/>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MS_ClipArt_Gallery">
                  <p:embed/>
                </p:oleObj>
              </mc:Choice>
              <mc:Fallback>
                <p:oleObj name="Microsoft ClipArt Gallery" r:id="rId3" imgW="2120900" imgH="2108200" progId="MS_ClipArt_Gallery">
                  <p:embed/>
                  <p:pic>
                    <p:nvPicPr>
                      <p:cNvPr id="461885"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61886" name="Rectangle 80"/>
          <p:cNvSpPr>
            <a:spLocks noChangeArrowheads="1"/>
          </p:cNvSpPr>
          <p:nvPr/>
        </p:nvSpPr>
        <p:spPr bwMode="auto">
          <a:xfrm>
            <a:off x="6132513" y="2239963"/>
            <a:ext cx="10128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ＭＳ Ｐゴシック" charset="0"/>
                <a:cs typeface="+mn-cs"/>
              </a:rPr>
              <a:t>新人” </a:t>
            </a: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ＭＳ Ｐゴシック" charset="0"/>
                <a:cs typeface="+mn-cs"/>
              </a:rPr>
              <a:t>弗</a:t>
            </a:r>
            <a:r>
              <a:rPr kumimoji="0" lang="en-US" altLang="zh-CN" sz="1000" b="0" i="0" u="none" strike="noStrike" kern="1200" cap="none" spc="0" normalizeH="0" baseline="0" noProof="0">
                <a:ln>
                  <a:noFill/>
                </a:ln>
                <a:solidFill>
                  <a:srgbClr val="FFFFFF"/>
                </a:solidFill>
                <a:effectLst/>
                <a:uLnTx/>
                <a:uFillTx/>
                <a:latin typeface="Arial" charset="0"/>
                <a:ea typeface="ＭＳ Ｐゴシック" charset="0"/>
                <a:cs typeface="+mn-cs"/>
              </a:rPr>
              <a:t>2:15)</a:t>
            </a:r>
          </a:p>
        </p:txBody>
      </p:sp>
      <p:sp>
        <p:nvSpPr>
          <p:cNvPr id="461887" name="Line 81"/>
          <p:cNvSpPr>
            <a:spLocks noChangeShapeType="1"/>
          </p:cNvSpPr>
          <p:nvPr/>
        </p:nvSpPr>
        <p:spPr bwMode="auto">
          <a:xfrm>
            <a:off x="5783263" y="2116138"/>
            <a:ext cx="7937" cy="237966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888" name="Rectangle 82"/>
          <p:cNvSpPr>
            <a:spLocks noChangeArrowheads="1"/>
          </p:cNvSpPr>
          <p:nvPr/>
        </p:nvSpPr>
        <p:spPr bwMode="auto">
          <a:xfrm>
            <a:off x="8029575" y="5772150"/>
            <a:ext cx="107950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第五版</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2015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年</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月</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13</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日</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grpSp>
        <p:nvGrpSpPr>
          <p:cNvPr id="461889" name="Group 83"/>
          <p:cNvGrpSpPr>
            <a:grpSpLocks/>
          </p:cNvGrpSpPr>
          <p:nvPr/>
        </p:nvGrpSpPr>
        <p:grpSpPr bwMode="auto">
          <a:xfrm>
            <a:off x="1387475" y="2087563"/>
            <a:ext cx="165100" cy="176212"/>
            <a:chOff x="874" y="1315"/>
            <a:chExt cx="104" cy="111"/>
          </a:xfrm>
        </p:grpSpPr>
        <p:sp>
          <p:nvSpPr>
            <p:cNvPr id="461911" name="AutoShape 84"/>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2" name="AutoShape 85"/>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90" name="Group 86"/>
          <p:cNvGrpSpPr>
            <a:grpSpLocks/>
          </p:cNvGrpSpPr>
          <p:nvPr/>
        </p:nvGrpSpPr>
        <p:grpSpPr bwMode="auto">
          <a:xfrm>
            <a:off x="2305050" y="3333750"/>
            <a:ext cx="288925" cy="222250"/>
            <a:chOff x="1452" y="2100"/>
            <a:chExt cx="182" cy="140"/>
          </a:xfrm>
        </p:grpSpPr>
        <p:sp>
          <p:nvSpPr>
            <p:cNvPr id="461906" name="Freeform 87"/>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7" name="Rectangle 88"/>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8" name="Oval 89"/>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9" name="Line 90"/>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10" name="Line 91"/>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891" name="Group 92"/>
          <p:cNvGrpSpPr>
            <a:grpSpLocks/>
          </p:cNvGrpSpPr>
          <p:nvPr/>
        </p:nvGrpSpPr>
        <p:grpSpPr bwMode="auto">
          <a:xfrm>
            <a:off x="1774825" y="1428750"/>
            <a:ext cx="298450" cy="238125"/>
            <a:chOff x="1118" y="900"/>
            <a:chExt cx="188" cy="150"/>
          </a:xfrm>
        </p:grpSpPr>
        <p:grpSp>
          <p:nvGrpSpPr>
            <p:cNvPr id="461900" name="Group 93"/>
            <p:cNvGrpSpPr>
              <a:grpSpLocks/>
            </p:cNvGrpSpPr>
            <p:nvPr/>
          </p:nvGrpSpPr>
          <p:grpSpPr bwMode="auto">
            <a:xfrm>
              <a:off x="1118" y="900"/>
              <a:ext cx="84" cy="150"/>
              <a:chOff x="1118" y="900"/>
              <a:chExt cx="84" cy="150"/>
            </a:xfrm>
          </p:grpSpPr>
          <p:sp>
            <p:nvSpPr>
              <p:cNvPr id="461904" name="Rectangle 94"/>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5" name="Oval 95"/>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61901" name="Group 96"/>
            <p:cNvGrpSpPr>
              <a:grpSpLocks/>
            </p:cNvGrpSpPr>
            <p:nvPr/>
          </p:nvGrpSpPr>
          <p:grpSpPr bwMode="auto">
            <a:xfrm>
              <a:off x="1222" y="900"/>
              <a:ext cx="84" cy="150"/>
              <a:chOff x="1222" y="900"/>
              <a:chExt cx="84" cy="150"/>
            </a:xfrm>
          </p:grpSpPr>
          <p:sp>
            <p:nvSpPr>
              <p:cNvPr id="461902" name="Rectangle 97"/>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61903" name="Oval 98"/>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sp>
        <p:nvSpPr>
          <p:cNvPr id="461892" name="Rectangle 99"/>
          <p:cNvSpPr>
            <a:spLocks noChangeArrowheads="1"/>
          </p:cNvSpPr>
          <p:nvPr/>
        </p:nvSpPr>
        <p:spPr bwMode="auto">
          <a:xfrm>
            <a:off x="7667625" y="4586288"/>
            <a:ext cx="865188"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在民族复兴之际，新约的五个内容均得以实现（亚</a:t>
            </a:r>
            <a:r>
              <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rPr>
              <a:t>8</a:t>
            </a:r>
            <a:r>
              <a:rPr kumimoji="0" lang="zh-CN" altLang="en-US" sz="1000" b="0" i="0" u="none" strike="noStrike" kern="1200" cap="none" spc="0" normalizeH="0" baseline="0" noProof="0">
                <a:ln>
                  <a:noFill/>
                </a:ln>
                <a:solidFill>
                  <a:srgbClr val="000A0D"/>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000A0D"/>
              </a:solidFill>
              <a:effectLst/>
              <a:uLnTx/>
              <a:uFillTx/>
              <a:latin typeface="Arial" charset="0"/>
              <a:ea typeface="SimSun" charset="0"/>
              <a:cs typeface="+mn-cs"/>
            </a:endParaRPr>
          </a:p>
        </p:txBody>
      </p:sp>
      <p:sp>
        <p:nvSpPr>
          <p:cNvPr id="430149" name="Rectangle 100"/>
          <p:cNvSpPr>
            <a:spLocks noChangeArrowheads="1"/>
          </p:cNvSpPr>
          <p:nvPr/>
        </p:nvSpPr>
        <p:spPr bwMode="auto">
          <a:xfrm>
            <a:off x="8416925" y="4675188"/>
            <a:ext cx="727075" cy="69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100" normalizeH="0" baseline="0" noProof="0" dirty="0">
                <a:ln>
                  <a:noFill/>
                </a:ln>
                <a:solidFill>
                  <a:srgbClr val="000A0D"/>
                </a:solidFill>
                <a:effectLst/>
                <a:uLnTx/>
                <a:uFillTx/>
                <a:latin typeface="Arial" charset="0"/>
                <a:ea typeface="SimSun" charset="0"/>
                <a:cs typeface="+mn-cs"/>
              </a:rPr>
              <a:t>一切都更新了！</a:t>
            </a:r>
            <a:br>
              <a:rPr kumimoji="0" lang="en-US" altLang="zh-CN" sz="1000" b="0" i="0" u="none" strike="noStrike" kern="1200" cap="none" spc="-100" normalizeH="0" baseline="0" noProof="0" dirty="0">
                <a:ln>
                  <a:noFill/>
                </a:ln>
                <a:solidFill>
                  <a:srgbClr val="000A0D"/>
                </a:solidFill>
                <a:effectLst/>
                <a:uLnTx/>
                <a:uFillTx/>
                <a:latin typeface="Arial" charset="0"/>
                <a:ea typeface="SimSun" charset="0"/>
                <a:cs typeface="+mn-cs"/>
              </a:rPr>
            </a:br>
            <a:r>
              <a:rPr kumimoji="0" lang="zh-CN" altLang="en-US" sz="1000" b="0" i="0" u="none" strike="noStrike" kern="1200" cap="none" spc="-100" normalizeH="0" baseline="0" noProof="0" dirty="0">
                <a:ln>
                  <a:noFill/>
                </a:ln>
                <a:solidFill>
                  <a:srgbClr val="000A0D"/>
                </a:solidFill>
                <a:effectLst/>
                <a:uLnTx/>
                <a:uFillTx/>
                <a:latin typeface="Arial" charset="0"/>
                <a:ea typeface="SimSun" charset="0"/>
                <a:cs typeface="+mn-cs"/>
              </a:rPr>
              <a:t>（启</a:t>
            </a:r>
            <a:r>
              <a:rPr kumimoji="0" lang="en-US" altLang="zh-CN" sz="1000" b="0" i="0" u="none" strike="noStrike" kern="1200" cap="none" spc="-100" normalizeH="0" baseline="0" noProof="0" dirty="0">
                <a:ln>
                  <a:noFill/>
                </a:ln>
                <a:solidFill>
                  <a:srgbClr val="000A0D"/>
                </a:solidFill>
                <a:effectLst/>
                <a:uLnTx/>
                <a:uFillTx/>
                <a:latin typeface="Arial" charset="0"/>
                <a:ea typeface="SimSun" charset="0"/>
                <a:cs typeface="+mn-cs"/>
              </a:rPr>
              <a:t>21:5</a:t>
            </a:r>
            <a:r>
              <a:rPr kumimoji="0" lang="zh-CN" altLang="en-US" sz="1000" b="0" i="0" u="none" strike="noStrike" kern="1200" cap="none" spc="-100" normalizeH="0" baseline="0" noProof="0" dirty="0">
                <a:ln>
                  <a:noFill/>
                </a:ln>
                <a:solidFill>
                  <a:srgbClr val="000A0D"/>
                </a:solidFill>
                <a:effectLst/>
                <a:uLnTx/>
                <a:uFillTx/>
                <a:latin typeface="Arial" charset="0"/>
                <a:ea typeface="SimSun" charset="0"/>
                <a:cs typeface="+mn-cs"/>
              </a:rPr>
              <a:t>）</a:t>
            </a:r>
            <a:endParaRPr kumimoji="0" lang="en-US" altLang="zh-CN" sz="1000" b="0" i="0" u="none" strike="noStrike" kern="1200" cap="none" spc="-100" normalizeH="0" baseline="0" noProof="0" dirty="0">
              <a:ln>
                <a:noFill/>
              </a:ln>
              <a:solidFill>
                <a:srgbClr val="000A0D"/>
              </a:solidFill>
              <a:effectLst/>
              <a:uLnTx/>
              <a:uFillTx/>
              <a:latin typeface="Arial" charset="0"/>
              <a:ea typeface="SimSun" charset="0"/>
              <a:cs typeface="+mn-cs"/>
            </a:endParaRPr>
          </a:p>
        </p:txBody>
      </p:sp>
      <p:sp>
        <p:nvSpPr>
          <p:cNvPr id="1556581" name="Rectangle 101"/>
          <p:cNvSpPr>
            <a:spLocks noChangeArrowheads="1"/>
          </p:cNvSpPr>
          <p:nvPr/>
        </p:nvSpPr>
        <p:spPr bwMode="auto">
          <a:xfrm>
            <a:off x="1905000" y="5965825"/>
            <a:ext cx="2852738" cy="3937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暂时的（加</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3:19</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）、有条件的，显明人的罪（罗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7:7</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）并规范以色列人（加</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3:23-25</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a:t>
            </a:r>
            <a:endPar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endParaRPr>
          </a:p>
        </p:txBody>
      </p:sp>
      <p:sp>
        <p:nvSpPr>
          <p:cNvPr id="461895" name="Rectangle 102"/>
          <p:cNvSpPr>
            <a:spLocks noChangeArrowheads="1"/>
          </p:cNvSpPr>
          <p:nvPr/>
        </p:nvSpPr>
        <p:spPr bwMode="auto">
          <a:xfrm>
            <a:off x="5862638" y="5734050"/>
            <a:ext cx="1446212"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十字架废除、成就、取代了律法</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罗</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7:1-6;1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林前</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9:19-21; </a:t>
            </a:r>
            <a:r>
              <a:rPr kumimoji="0" lang="zh-CN" altLang="en-US" sz="1000" b="0" i="0" u="none" strike="noStrike" kern="1200" cap="none" spc="0" normalizeH="0" baseline="0" noProof="0">
                <a:ln>
                  <a:noFill/>
                </a:ln>
                <a:solidFill>
                  <a:srgbClr val="FFFFFF"/>
                </a:solidFill>
                <a:effectLst/>
                <a:uLnTx/>
                <a:uFillTx/>
                <a:latin typeface="Arial" charset="0"/>
                <a:ea typeface="SimSun" charset="0"/>
                <a:cs typeface="+mn-cs"/>
              </a:rPr>
              <a:t>希</a:t>
            </a:r>
            <a:r>
              <a:rPr kumimoji="0" lang="en-US" altLang="zh-CN" sz="1000" b="0" i="0" u="none" strike="noStrike" kern="1200" cap="none" spc="0" normalizeH="0" baseline="0" noProof="0">
                <a:ln>
                  <a:noFill/>
                </a:ln>
                <a:solidFill>
                  <a:srgbClr val="FFFFFF"/>
                </a:solidFill>
                <a:effectLst/>
                <a:uLnTx/>
                <a:uFillTx/>
                <a:latin typeface="Arial" charset="0"/>
                <a:ea typeface="SimSun" charset="0"/>
                <a:cs typeface="+mn-cs"/>
              </a:rPr>
              <a:t>8:13)</a:t>
            </a:r>
          </a:p>
        </p:txBody>
      </p:sp>
      <p:sp>
        <p:nvSpPr>
          <p:cNvPr id="1556583" name="Rectangle 103"/>
          <p:cNvSpPr>
            <a:spLocks noChangeArrowheads="1"/>
          </p:cNvSpPr>
          <p:nvPr/>
        </p:nvSpPr>
        <p:spPr bwMode="auto">
          <a:xfrm>
            <a:off x="2819400" y="1755775"/>
            <a:ext cx="1276350" cy="242888"/>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SimSun" charset="0"/>
                <a:cs typeface="+mn-cs"/>
              </a:rPr>
              <a:t>创世记 </a:t>
            </a:r>
            <a:r>
              <a:rPr kumimoji="0" lang="en-US" altLang="zh-CN"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charset="0"/>
                <a:ea typeface="SimSun" charset="0"/>
                <a:cs typeface="+mn-cs"/>
              </a:rPr>
              <a:t>6:18; 9:8-17</a:t>
            </a:r>
          </a:p>
        </p:txBody>
      </p:sp>
      <p:sp>
        <p:nvSpPr>
          <p:cNvPr id="1556584" name="Rectangle 104"/>
          <p:cNvSpPr>
            <a:spLocks noGrp="1" noChangeArrowheads="1"/>
          </p:cNvSpPr>
          <p:nvPr>
            <p:ph type="ctrTitle"/>
          </p:nvPr>
        </p:nvSpPr>
        <p:spPr>
          <a:xfrm>
            <a:off x="838200" y="246063"/>
            <a:ext cx="7696200" cy="704850"/>
          </a:xfrm>
          <a:effectLst>
            <a:outerShdw blurRad="63500" dist="35921" dir="2700000" algn="ctr" rotWithShape="0">
              <a:srgbClr val="000000">
                <a:alpha val="50000"/>
              </a:srgbClr>
            </a:outerShdw>
          </a:effectLst>
        </p:spPr>
        <p:txBody>
          <a:bodyPr anchor="t">
            <a:spAutoFit/>
          </a:bodyPr>
          <a:lstStyle/>
          <a:p>
            <a:pPr>
              <a:defRPr/>
            </a:pPr>
            <a:r>
              <a:rPr lang="zh-CN" altLang="en-US" sz="4000" b="1" dirty="0">
                <a:solidFill>
                  <a:srgbClr val="FFFF00"/>
                </a:solidFill>
                <a:effectLst>
                  <a:outerShdw blurRad="38100" dist="38100" dir="2700000" algn="tl">
                    <a:srgbClr val="000000"/>
                  </a:outerShdw>
                </a:effectLst>
                <a:latin typeface="Braggadocio" charset="0"/>
                <a:ea typeface="SimSun" charset="0"/>
                <a:cs typeface="SimSun" charset="0"/>
              </a:rPr>
              <a:t>国度与契约时间表</a:t>
            </a:r>
            <a:r>
              <a:rPr lang="en-US" altLang="zh-CN" sz="4000" b="1" dirty="0">
                <a:solidFill>
                  <a:srgbClr val="FFFF00"/>
                </a:solidFill>
                <a:effectLst>
                  <a:outerShdw blurRad="38100" dist="38100" dir="2700000" algn="tl">
                    <a:srgbClr val="000000"/>
                  </a:outerShdw>
                </a:effectLst>
                <a:latin typeface="Braggadocio" charset="0"/>
                <a:ea typeface="SimSun" charset="0"/>
                <a:cs typeface="SimSun" charset="0"/>
              </a:rPr>
              <a:t> </a:t>
            </a:r>
            <a:endParaRPr lang="en-US" altLang="zh-CN" sz="3600" b="1" dirty="0">
              <a:solidFill>
                <a:srgbClr val="FFFF00"/>
              </a:solidFill>
              <a:effectLst>
                <a:outerShdw blurRad="38100" dist="38100" dir="2700000" algn="tl">
                  <a:srgbClr val="000000"/>
                </a:outerShdw>
              </a:effectLst>
              <a:latin typeface="Braggadocio" charset="0"/>
              <a:ea typeface="SimSun" charset="0"/>
              <a:cs typeface="SimSun" charset="0"/>
            </a:endParaRPr>
          </a:p>
        </p:txBody>
      </p:sp>
      <p:sp>
        <p:nvSpPr>
          <p:cNvPr id="106" name="Text Box 105"/>
          <p:cNvSpPr txBox="1">
            <a:spLocks noChangeArrowheads="1"/>
          </p:cNvSpPr>
          <p:nvPr/>
        </p:nvSpPr>
        <p:spPr bwMode="auto">
          <a:xfrm>
            <a:off x="9285288" y="158750"/>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9g</a:t>
            </a:r>
          </a:p>
        </p:txBody>
      </p:sp>
      <p:sp>
        <p:nvSpPr>
          <p:cNvPr id="107" name="Text Box 105"/>
          <p:cNvSpPr txBox="1">
            <a:spLocks noChangeArrowheads="1"/>
          </p:cNvSpPr>
          <p:nvPr/>
        </p:nvSpPr>
        <p:spPr bwMode="auto">
          <a:xfrm>
            <a:off x="8329613" y="0"/>
            <a:ext cx="82867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1" charset="0"/>
                <a:ea typeface="ＭＳ Ｐゴシック" charset="0"/>
                <a:cs typeface="+mn-cs"/>
              </a:rPr>
              <a:t>22 &amp;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111" charset="0"/>
                <a:ea typeface="ＭＳ Ｐゴシック" charset="0"/>
                <a:cs typeface="+mn-cs"/>
              </a:rPr>
              <a:t>337</a:t>
            </a:r>
          </a:p>
        </p:txBody>
      </p:sp>
    </p:spTree>
    <p:extLst>
      <p:ext uri="{BB962C8B-B14F-4D97-AF65-F5344CB8AC3E}">
        <p14:creationId xmlns:p14="http://schemas.microsoft.com/office/powerpoint/2010/main" val="235994648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209" name="Picture 3" descr="Heston Moses.jpg"/>
          <p:cNvPicPr>
            <a:picLocks noChangeAspect="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5731" name="Rectangle 3"/>
          <p:cNvSpPr>
            <a:spLocks noGrp="1" noChangeArrowheads="1"/>
          </p:cNvSpPr>
          <p:nvPr>
            <p:ph type="title"/>
          </p:nvPr>
        </p:nvSpPr>
        <p:spPr>
          <a:xfrm>
            <a:off x="76200" y="2590800"/>
            <a:ext cx="8991600" cy="4114800"/>
          </a:xfrm>
        </p:spPr>
        <p:txBody>
          <a:bodyPr/>
          <a:lstStyle/>
          <a:p>
            <a:pPr eaLnBrk="1" hangingPunct="1">
              <a:defRPr/>
            </a:pPr>
            <a:r>
              <a:rPr kumimoji="1" lang="zh-CN" altLang="en-US" sz="7200" b="1">
                <a:latin typeface="Arial Narrow" charset="0"/>
                <a:ea typeface="SimSun" charset="0"/>
                <a:cs typeface="SimSun" charset="0"/>
              </a:rPr>
              <a:t>摩西之约</a:t>
            </a:r>
            <a:br>
              <a:rPr kumimoji="1" lang="zh-CN" altLang="en-US" sz="7200" b="1">
                <a:latin typeface="Arial Narrow" charset="0"/>
                <a:ea typeface="SimSun" charset="0"/>
                <a:cs typeface="SimSun" charset="0"/>
              </a:rPr>
            </a:br>
            <a:r>
              <a:rPr kumimoji="1" lang="zh-CN" altLang="en-US" sz="7200" b="1">
                <a:latin typeface="Arial Narrow" charset="0"/>
                <a:ea typeface="SimSun" charset="0"/>
                <a:cs typeface="SimSun" charset="0"/>
              </a:rPr>
              <a:t>的核心就是</a:t>
            </a:r>
            <a:r>
              <a:rPr kumimoji="1" lang="zh-CN" altLang="en-US" sz="8000">
                <a:solidFill>
                  <a:srgbClr val="FFFF00"/>
                </a:solidFill>
                <a:effectLst>
                  <a:outerShdw blurRad="38100" dist="38100" dir="2700000" algn="tl">
                    <a:srgbClr val="FFFFFF"/>
                  </a:outerShdw>
                </a:effectLst>
                <a:latin typeface="Arial Narrow" charset="0"/>
                <a:ea typeface="ＭＳ Ｐゴシック" charset="0"/>
                <a:cs typeface="ＭＳ Ｐゴシック" charset="0"/>
              </a:rPr>
              <a:t>十 诫</a:t>
            </a:r>
            <a:endParaRPr kumimoji="1" lang="en-US" altLang="zh-CN" sz="8000">
              <a:solidFill>
                <a:srgbClr val="FFFF00"/>
              </a:solidFill>
              <a:effectLst>
                <a:outerShdw blurRad="38100" dist="38100" dir="2700000" algn="tl">
                  <a:srgbClr val="FFFFFF"/>
                </a:outerShdw>
              </a:effectLst>
              <a:latin typeface="Arial Narrow" charset="0"/>
              <a:ea typeface="ＭＳ Ｐゴシック" charset="0"/>
              <a:cs typeface="ＭＳ Ｐゴシック" charset="0"/>
            </a:endParaRPr>
          </a:p>
        </p:txBody>
      </p:sp>
    </p:spTree>
    <p:extLst>
      <p:ext uri="{BB962C8B-B14F-4D97-AF65-F5344CB8AC3E}">
        <p14:creationId xmlns:p14="http://schemas.microsoft.com/office/powerpoint/2010/main" val="18122584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2"/>
          <p:cNvSpPr>
            <a:spLocks noChangeArrowheads="1"/>
          </p:cNvSpPr>
          <p:nvPr/>
        </p:nvSpPr>
        <p:spPr bwMode="auto">
          <a:xfrm>
            <a:off x="1295400" y="869950"/>
            <a:ext cx="7239000" cy="5078413"/>
          </a:xfrm>
          <a:prstGeom prst="rect">
            <a:avLst/>
          </a:prstGeom>
          <a:solidFill>
            <a:schemeClr val="accent2"/>
          </a:solidFill>
          <a:ln w="76200">
            <a:solidFill>
              <a:srgbClr val="00DFCA"/>
            </a:solidFill>
            <a:miter lim="800000"/>
            <a:headEnd/>
            <a:tailEnd/>
          </a:ln>
        </p:spPr>
        <p:txBody>
          <a:bodyPr wrap="none" anchor="ctr"/>
          <a:lstStyle/>
          <a:p>
            <a:pPr fontAlgn="base">
              <a:spcBef>
                <a:spcPct val="0"/>
              </a:spcBef>
              <a:spcAft>
                <a:spcPct val="0"/>
              </a:spcAft>
            </a:pPr>
            <a:endParaRPr lang="zh-CN" altLang="en-US" sz="3600">
              <a:solidFill>
                <a:srgbClr val="474747"/>
              </a:solidFill>
              <a:latin typeface="Times New Roman" charset="0"/>
              <a:ea typeface="SimSun" charset="0"/>
            </a:endParaRPr>
          </a:p>
        </p:txBody>
      </p:sp>
      <p:sp>
        <p:nvSpPr>
          <p:cNvPr id="608258"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3600">
              <a:solidFill>
                <a:srgbClr val="474747"/>
              </a:solidFill>
              <a:latin typeface="Times New Roman" charset="0"/>
              <a:ea typeface="SimSun" charset="0"/>
            </a:endParaRPr>
          </a:p>
        </p:txBody>
      </p:sp>
      <p:sp>
        <p:nvSpPr>
          <p:cNvPr id="1055748" name="Rectangle 4"/>
          <p:cNvSpPr>
            <a:spLocks noChangeArrowheads="1"/>
          </p:cNvSpPr>
          <p:nvPr/>
        </p:nvSpPr>
        <p:spPr bwMode="auto">
          <a:xfrm>
            <a:off x="1219200" y="1189657"/>
            <a:ext cx="7327900" cy="3319463"/>
          </a:xfrm>
          <a:prstGeom prst="rect">
            <a:avLst/>
          </a:prstGeom>
          <a:noFill/>
          <a:ln w="76200">
            <a:noFill/>
            <a:miter lim="800000"/>
            <a:headEnd/>
            <a:tailEnd/>
          </a:ln>
          <a:effectLst>
            <a:outerShdw dist="107763" dir="2700000" algn="ctr" rotWithShape="0">
              <a:schemeClr val="bg2"/>
            </a:outerShdw>
          </a:effectLst>
        </p:spPr>
        <p:txBody>
          <a:bodyPr lIns="90487" tIns="44450" rIns="90487" bIns="44450">
            <a:spAutoFit/>
          </a:bodyPr>
          <a:lstStyle/>
          <a:p>
            <a:pPr algn="ctr" eaLnBrk="0" fontAlgn="base" hangingPunct="0">
              <a:spcBef>
                <a:spcPct val="0"/>
              </a:spcBef>
              <a:spcAft>
                <a:spcPct val="0"/>
              </a:spcAft>
              <a:defRPr/>
            </a:pPr>
            <a:endParaRPr lang="zh-CN" altLang="en-US" sz="4400" b="1" dirty="0">
              <a:solidFill>
                <a:srgbClr val="FFFFFF"/>
              </a:solidFill>
              <a:effectLst>
                <a:outerShdw blurRad="38100" dist="38100" dir="2700000" algn="tl">
                  <a:srgbClr val="1A0004"/>
                </a:outerShdw>
              </a:effectLst>
              <a:latin typeface="Arial" charset="0"/>
              <a:ea typeface="SimSun" charset="0"/>
            </a:endParaRPr>
          </a:p>
          <a:p>
            <a:pPr algn="ctr" eaLnBrk="0" fontAlgn="base" hangingPunct="0">
              <a:spcBef>
                <a:spcPct val="0"/>
              </a:spcBef>
              <a:spcAft>
                <a:spcPct val="0"/>
              </a:spcAft>
              <a:defRPr/>
            </a:pPr>
            <a:r>
              <a:rPr lang="zh-CN" altLang="en-US" sz="3200" b="1" dirty="0">
                <a:solidFill>
                  <a:srgbClr val="FFFFFF"/>
                </a:solidFill>
                <a:effectLst>
                  <a:outerShdw blurRad="38100" dist="38100" dir="2700000" algn="tl">
                    <a:srgbClr val="1A0004"/>
                  </a:outerShdw>
                </a:effectLst>
                <a:latin typeface="Arial" charset="0"/>
                <a:ea typeface="SimSun" charset="0"/>
              </a:rPr>
              <a:t>敬虔教育的三个部分：</a:t>
            </a:r>
            <a:endParaRPr lang="zh-CN" altLang="en-US" sz="2400" b="1" dirty="0">
              <a:solidFill>
                <a:srgbClr val="FFFFFF"/>
              </a:solidFill>
              <a:effectLst>
                <a:outerShdw blurRad="38100" dist="38100" dir="2700000" algn="tl">
                  <a:srgbClr val="1A0004"/>
                </a:outerShdw>
              </a:effectLst>
              <a:latin typeface="Arial" charset="0"/>
              <a:ea typeface="SimSun" charset="0"/>
            </a:endParaRPr>
          </a:p>
          <a:p>
            <a:pPr eaLnBrk="0" fontAlgn="base" hangingPunct="0">
              <a:spcBef>
                <a:spcPct val="0"/>
              </a:spcBef>
              <a:spcAft>
                <a:spcPct val="0"/>
              </a:spcAft>
              <a:defRPr/>
            </a:pPr>
            <a:r>
              <a:rPr lang="zh-CN" altLang="en-US" sz="2800" b="1" dirty="0">
                <a:solidFill>
                  <a:srgbClr val="FFFFFF"/>
                </a:solidFill>
                <a:effectLst>
                  <a:outerShdw blurRad="38100" dist="38100" dir="2700000" algn="tl">
                    <a:srgbClr val="1A0004"/>
                  </a:outerShdw>
                </a:effectLst>
                <a:latin typeface="Arial" charset="0"/>
                <a:ea typeface="SimSun" charset="0"/>
              </a:rPr>
              <a:t>道德</a:t>
            </a:r>
            <a:r>
              <a:rPr lang="en-US" altLang="zh-CN" sz="2800" b="1" dirty="0">
                <a:solidFill>
                  <a:srgbClr val="FFFFFF"/>
                </a:solidFill>
                <a:effectLst>
                  <a:outerShdw blurRad="38100" dist="38100" dir="2700000" algn="tl">
                    <a:srgbClr val="1A0004"/>
                  </a:outerShdw>
                </a:effectLst>
                <a:latin typeface="Arial" charset="0"/>
                <a:ea typeface="SimSun" charset="0"/>
              </a:rPr>
              <a:t>: </a:t>
            </a:r>
            <a:r>
              <a:rPr lang="zh-CN" altLang="en-US" sz="2800" b="1" dirty="0">
                <a:solidFill>
                  <a:srgbClr val="FFFFFF"/>
                </a:solidFill>
                <a:effectLst>
                  <a:outerShdw blurRad="38100" dist="38100" dir="2700000" algn="tl">
                    <a:srgbClr val="1A0004"/>
                  </a:outerShdw>
                </a:effectLst>
                <a:latin typeface="Arial" charset="0"/>
                <a:ea typeface="SimSun" charset="0"/>
              </a:rPr>
              <a:t>十诫 </a:t>
            </a:r>
            <a:r>
              <a:rPr lang="en-US" altLang="zh-CN" sz="2800" b="1" dirty="0">
                <a:solidFill>
                  <a:srgbClr val="FFFFFF"/>
                </a:solidFill>
                <a:effectLst>
                  <a:outerShdw blurRad="38100" dist="38100" dir="2700000" algn="tl">
                    <a:srgbClr val="1A0004"/>
                  </a:outerShdw>
                </a:effectLst>
                <a:latin typeface="Arial" charset="0"/>
                <a:ea typeface="SimSun" charset="0"/>
              </a:rPr>
              <a:t>– </a:t>
            </a:r>
            <a:r>
              <a:rPr lang="zh-CN" altLang="en-US" sz="2800" b="1" dirty="0">
                <a:solidFill>
                  <a:srgbClr val="FFFFFF"/>
                </a:solidFill>
                <a:effectLst>
                  <a:outerShdw blurRad="38100" dist="38100" dir="2700000" algn="tl">
                    <a:srgbClr val="1A0004"/>
                  </a:outerShdw>
                </a:effectLst>
                <a:latin typeface="Arial" charset="0"/>
                <a:ea typeface="SimSun" charset="0"/>
              </a:rPr>
              <a:t>我们现有法律制度的基础</a:t>
            </a:r>
          </a:p>
          <a:p>
            <a:pPr eaLnBrk="0" fontAlgn="base" hangingPunct="0">
              <a:spcBef>
                <a:spcPct val="0"/>
              </a:spcBef>
              <a:spcAft>
                <a:spcPct val="0"/>
              </a:spcAft>
              <a:defRPr/>
            </a:pPr>
            <a:endParaRPr lang="zh-CN" altLang="en-US" sz="2400" b="1" dirty="0">
              <a:solidFill>
                <a:srgbClr val="FFFFFF"/>
              </a:solidFill>
              <a:effectLst>
                <a:outerShdw blurRad="38100" dist="38100" dir="2700000" algn="tl">
                  <a:srgbClr val="1A0004"/>
                </a:outerShdw>
              </a:effectLst>
              <a:latin typeface="Arial" charset="0"/>
              <a:ea typeface="SimSun" charset="0"/>
            </a:endParaRPr>
          </a:p>
          <a:p>
            <a:pPr eaLnBrk="0" fontAlgn="base" hangingPunct="0">
              <a:spcBef>
                <a:spcPct val="0"/>
              </a:spcBef>
              <a:spcAft>
                <a:spcPct val="0"/>
              </a:spcAft>
              <a:defRPr/>
            </a:pPr>
            <a:r>
              <a:rPr lang="zh-CN" altLang="en-US" sz="2800" b="1" dirty="0">
                <a:solidFill>
                  <a:srgbClr val="FFFFFF"/>
                </a:solidFill>
                <a:effectLst>
                  <a:outerShdw blurRad="38100" dist="38100" dir="2700000" algn="tl">
                    <a:srgbClr val="1A0004"/>
                  </a:outerShdw>
                </a:effectLst>
                <a:latin typeface="Arial" charset="0"/>
                <a:ea typeface="SimSun" charset="0"/>
              </a:rPr>
              <a:t>民法</a:t>
            </a:r>
            <a:r>
              <a:rPr lang="en-US" altLang="zh-CN" sz="2800" b="1" dirty="0">
                <a:solidFill>
                  <a:srgbClr val="FFFFFF"/>
                </a:solidFill>
                <a:effectLst>
                  <a:outerShdw blurRad="38100" dist="38100" dir="2700000" algn="tl">
                    <a:srgbClr val="1A0004"/>
                  </a:outerShdw>
                </a:effectLst>
                <a:latin typeface="Arial" charset="0"/>
                <a:ea typeface="SimSun" charset="0"/>
              </a:rPr>
              <a:t>: </a:t>
            </a:r>
            <a:r>
              <a:rPr lang="zh-CN" altLang="en-US" sz="2800" b="1" dirty="0">
                <a:solidFill>
                  <a:srgbClr val="FFFFFF"/>
                </a:solidFill>
                <a:effectLst>
                  <a:outerShdw blurRad="38100" dist="38100" dir="2700000" algn="tl">
                    <a:srgbClr val="1A0004"/>
                  </a:outerShdw>
                </a:effectLst>
                <a:latin typeface="Arial" charset="0"/>
                <a:ea typeface="SimSun" charset="0"/>
              </a:rPr>
              <a:t>人与人如何在一个新的社会制度下生活</a:t>
            </a:r>
          </a:p>
          <a:p>
            <a:pPr eaLnBrk="0" fontAlgn="base" hangingPunct="0">
              <a:spcBef>
                <a:spcPct val="0"/>
              </a:spcBef>
              <a:spcAft>
                <a:spcPct val="0"/>
              </a:spcAft>
              <a:defRPr/>
            </a:pPr>
            <a:endParaRPr lang="zh-CN" altLang="en-US" sz="2800" b="1" dirty="0">
              <a:solidFill>
                <a:srgbClr val="FFFFFF"/>
              </a:solidFill>
              <a:effectLst>
                <a:outerShdw blurRad="38100" dist="38100" dir="2700000" algn="tl">
                  <a:srgbClr val="1A0004"/>
                </a:outerShdw>
              </a:effectLst>
              <a:latin typeface="Arial" charset="0"/>
              <a:ea typeface="SimSun" charset="0"/>
            </a:endParaRPr>
          </a:p>
          <a:p>
            <a:pPr eaLnBrk="0" fontAlgn="base" hangingPunct="0">
              <a:spcBef>
                <a:spcPct val="0"/>
              </a:spcBef>
              <a:spcAft>
                <a:spcPct val="0"/>
              </a:spcAft>
              <a:defRPr/>
            </a:pPr>
            <a:r>
              <a:rPr lang="zh-CN" altLang="en-US" sz="2800" b="1" dirty="0">
                <a:solidFill>
                  <a:srgbClr val="FFFFFF"/>
                </a:solidFill>
                <a:effectLst>
                  <a:outerShdw blurRad="38100" dist="38100" dir="2700000" algn="tl">
                    <a:srgbClr val="1A0004"/>
                  </a:outerShdw>
                </a:effectLst>
                <a:latin typeface="Arial" charset="0"/>
                <a:ea typeface="SimSun" charset="0"/>
              </a:rPr>
              <a:t>仪式</a:t>
            </a:r>
            <a:r>
              <a:rPr lang="en-US" altLang="zh-CN" sz="2800" b="1" dirty="0">
                <a:solidFill>
                  <a:srgbClr val="FFFFFF"/>
                </a:solidFill>
                <a:effectLst>
                  <a:outerShdw blurRad="38100" dist="38100" dir="2700000" algn="tl">
                    <a:srgbClr val="1A0004"/>
                  </a:outerShdw>
                </a:effectLst>
                <a:latin typeface="Arial" charset="0"/>
                <a:ea typeface="SimSun" charset="0"/>
              </a:rPr>
              <a:t>: </a:t>
            </a:r>
            <a:r>
              <a:rPr lang="zh-CN" altLang="en-US" sz="2800" b="1" dirty="0">
                <a:solidFill>
                  <a:srgbClr val="FFFFFF"/>
                </a:solidFill>
                <a:effectLst>
                  <a:outerShdw blurRad="38100" dist="38100" dir="2700000" algn="tl">
                    <a:srgbClr val="1A0004"/>
                  </a:outerShdw>
                </a:effectLst>
                <a:latin typeface="Arial" charset="0"/>
                <a:ea typeface="SimSun" charset="0"/>
              </a:rPr>
              <a:t>如何在一个新的社会制度中敬拜上帝</a:t>
            </a:r>
          </a:p>
        </p:txBody>
      </p:sp>
      <p:sp>
        <p:nvSpPr>
          <p:cNvPr id="608260" name="Rectangle 5"/>
          <p:cNvSpPr>
            <a:spLocks noChangeArrowheads="1"/>
          </p:cNvSpPr>
          <p:nvPr/>
        </p:nvSpPr>
        <p:spPr bwMode="auto">
          <a:xfrm>
            <a:off x="620713" y="160338"/>
            <a:ext cx="739775" cy="14303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fontAlgn="base" hangingPunct="0">
              <a:spcBef>
                <a:spcPct val="50000"/>
              </a:spcBef>
              <a:spcAft>
                <a:spcPct val="0"/>
              </a:spcAft>
            </a:pPr>
            <a:r>
              <a:rPr lang="en-US" altLang="zh-CN" sz="8800">
                <a:solidFill>
                  <a:srgbClr val="FFD34A"/>
                </a:solidFill>
                <a:ea typeface="SimSun" charset="0"/>
              </a:rPr>
              <a:t>7</a:t>
            </a:r>
          </a:p>
        </p:txBody>
      </p:sp>
      <p:sp>
        <p:nvSpPr>
          <p:cNvPr id="277510" name="Line 6"/>
          <p:cNvSpPr>
            <a:spLocks noChangeShapeType="1"/>
          </p:cNvSpPr>
          <p:nvPr/>
        </p:nvSpPr>
        <p:spPr bwMode="auto">
          <a:xfrm>
            <a:off x="898525" y="838200"/>
            <a:ext cx="296863" cy="0"/>
          </a:xfrm>
          <a:prstGeom prst="line">
            <a:avLst/>
          </a:prstGeom>
          <a:noFill/>
          <a:ln w="50800">
            <a:solidFill>
              <a:schemeClr val="tx2"/>
            </a:solidFill>
            <a:round/>
            <a:headEnd/>
            <a:tailEnd/>
          </a:ln>
          <a:effectLst>
            <a:outerShdw dist="107763" dir="2700000" algn="ctr" rotWithShape="0">
              <a:schemeClr val="bg2"/>
            </a:outerShdw>
          </a:effectLst>
        </p:spPr>
        <p:txBody>
          <a:bodyPr wrap="none" anchor="ctr"/>
          <a:lstStyle/>
          <a:p>
            <a:pPr fontAlgn="base">
              <a:spcBef>
                <a:spcPct val="0"/>
              </a:spcBef>
              <a:spcAft>
                <a:spcPct val="0"/>
              </a:spcAft>
              <a:defRPr/>
            </a:pPr>
            <a:endParaRPr lang="en-GB" sz="3600">
              <a:solidFill>
                <a:srgbClr val="474747"/>
              </a:solidFill>
              <a:latin typeface="Times New Roman" pitchFamily="18" charset="0"/>
              <a:ea typeface="SimSun" pitchFamily="2" charset="-122"/>
            </a:endParaRPr>
          </a:p>
        </p:txBody>
      </p:sp>
      <p:sp>
        <p:nvSpPr>
          <p:cNvPr id="608262" name="Text Box 7"/>
          <p:cNvSpPr txBox="1">
            <a:spLocks noChangeArrowheads="1"/>
          </p:cNvSpPr>
          <p:nvPr/>
        </p:nvSpPr>
        <p:spPr bwMode="auto">
          <a:xfrm>
            <a:off x="2290763" y="15875"/>
            <a:ext cx="2497137" cy="304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50000"/>
              </a:spcBef>
              <a:spcAft>
                <a:spcPct val="0"/>
              </a:spcAft>
            </a:pPr>
            <a:r>
              <a:rPr lang="zh-CN" altLang="en-US" sz="1400" b="1">
                <a:solidFill>
                  <a:srgbClr val="FFFFFF"/>
                </a:solidFill>
                <a:latin typeface="Comic Sans MS" charset="0"/>
              </a:rPr>
              <a:t>出埃及记</a:t>
            </a:r>
            <a:r>
              <a:rPr lang="en-US" altLang="zh-CN" sz="1400" b="1">
                <a:solidFill>
                  <a:srgbClr val="FFFFFF"/>
                </a:solidFill>
                <a:latin typeface="Comic Sans MS" charset="0"/>
              </a:rPr>
              <a:t>25</a:t>
            </a:r>
            <a:r>
              <a:rPr lang="zh-CN" altLang="en-US" sz="1400" b="1">
                <a:solidFill>
                  <a:srgbClr val="FFFFFF"/>
                </a:solidFill>
                <a:latin typeface="Comic Sans MS" charset="0"/>
              </a:rPr>
              <a:t>至</a:t>
            </a:r>
            <a:r>
              <a:rPr lang="en-US" altLang="zh-CN" sz="1400" b="1">
                <a:solidFill>
                  <a:srgbClr val="FFFFFF"/>
                </a:solidFill>
                <a:latin typeface="Comic Sans MS" charset="0"/>
              </a:rPr>
              <a:t>31</a:t>
            </a:r>
            <a:r>
              <a:rPr lang="zh-CN" altLang="en-US" sz="1400" b="1">
                <a:solidFill>
                  <a:srgbClr val="FFFFFF"/>
                </a:solidFill>
                <a:latin typeface="Comic Sans MS" charset="0"/>
              </a:rPr>
              <a:t>章</a:t>
            </a:r>
            <a:endParaRPr lang="zh-CN" altLang="en-US" sz="800" b="1" u="sng">
              <a:solidFill>
                <a:srgbClr val="000000"/>
              </a:solidFill>
              <a:latin typeface="Geneva" charset="0"/>
            </a:endParaRPr>
          </a:p>
        </p:txBody>
      </p:sp>
      <p:sp>
        <p:nvSpPr>
          <p:cNvPr id="608263" name="Rectangle 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fontAlgn="base">
              <a:spcBef>
                <a:spcPct val="0"/>
              </a:spcBef>
              <a:spcAft>
                <a:spcPct val="0"/>
              </a:spcAft>
            </a:pPr>
            <a:endParaRPr lang="zh-CN" altLang="en-US" sz="3600">
              <a:solidFill>
                <a:srgbClr val="474747"/>
              </a:solidFill>
              <a:latin typeface="Times New Roman" charset="0"/>
              <a:ea typeface="SimSun" charset="0"/>
            </a:endParaRPr>
          </a:p>
        </p:txBody>
      </p:sp>
      <p:sp>
        <p:nvSpPr>
          <p:cNvPr id="608264" name="Rectangle 9"/>
          <p:cNvSpPr>
            <a:spLocks noChangeArrowheads="1"/>
          </p:cNvSpPr>
          <p:nvPr/>
        </p:nvSpPr>
        <p:spPr bwMode="auto">
          <a:xfrm>
            <a:off x="8121650" y="4356100"/>
            <a:ext cx="293688" cy="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fontAlgn="base" hangingPunct="0">
              <a:spcBef>
                <a:spcPct val="0"/>
              </a:spcBef>
              <a:spcAft>
                <a:spcPct val="0"/>
              </a:spcAft>
            </a:pPr>
            <a:r>
              <a:rPr lang="en-US" altLang="zh-CN" sz="800" b="1">
                <a:solidFill>
                  <a:srgbClr val="000000"/>
                </a:solidFill>
                <a:latin typeface="Helvetica" charset="0"/>
                <a:ea typeface="SimSun" charset="0"/>
              </a:rPr>
              <a:t>40</a:t>
            </a:r>
          </a:p>
        </p:txBody>
      </p:sp>
      <p:sp>
        <p:nvSpPr>
          <p:cNvPr id="608265" name="AutoShape 1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fontAlgn="base">
              <a:spcBef>
                <a:spcPct val="0"/>
              </a:spcBef>
              <a:spcAft>
                <a:spcPct val="0"/>
              </a:spcAft>
            </a:pPr>
            <a:endParaRPr lang="zh-CN" altLang="en-US" sz="3600">
              <a:solidFill>
                <a:srgbClr val="474747"/>
              </a:solidFill>
              <a:latin typeface="Times New Roman" charset="0"/>
              <a:ea typeface="SimSun" charset="0"/>
            </a:endParaRPr>
          </a:p>
        </p:txBody>
      </p:sp>
      <p:sp>
        <p:nvSpPr>
          <p:cNvPr id="608266" name="Rectangle 1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fontAlgn="base">
              <a:spcBef>
                <a:spcPct val="0"/>
              </a:spcBef>
              <a:spcAft>
                <a:spcPct val="0"/>
              </a:spcAft>
            </a:pPr>
            <a:endParaRPr lang="zh-CN" altLang="en-US" sz="3600">
              <a:solidFill>
                <a:srgbClr val="474747"/>
              </a:solidFill>
              <a:latin typeface="Times New Roman" charset="0"/>
              <a:ea typeface="SimSun" charset="0"/>
            </a:endParaRPr>
          </a:p>
        </p:txBody>
      </p:sp>
      <p:sp>
        <p:nvSpPr>
          <p:cNvPr id="608267" name="AutoShape 1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xmlns="" w="38100">
                <a:solidFill>
                  <a:srgbClr val="000000"/>
                </a:solidFill>
                <a:round/>
                <a:headEnd/>
                <a:tailEnd/>
              </a14:hiddenLine>
            </a:ext>
          </a:extLst>
        </p:spPr>
        <p:txBody>
          <a:bodyPr wrap="none" anchor="ctr"/>
          <a:lstStyle/>
          <a:p>
            <a:pPr algn="ctr" fontAlgn="base">
              <a:spcBef>
                <a:spcPct val="0"/>
              </a:spcBef>
              <a:spcAft>
                <a:spcPct val="0"/>
              </a:spcAft>
            </a:pPr>
            <a:endParaRPr lang="zh-CN" altLang="en-US" sz="2400">
              <a:solidFill>
                <a:srgbClr val="FFFFFF"/>
              </a:solidFill>
              <a:latin typeface="Times New Roman" charset="0"/>
              <a:ea typeface="SimSun" charset="0"/>
            </a:endParaRPr>
          </a:p>
        </p:txBody>
      </p:sp>
      <p:sp>
        <p:nvSpPr>
          <p:cNvPr id="608268" name="Line 1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608269" name="Line 1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608270" name="Line 1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608271" name="Line 1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608272" name="Line 1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608273" name="Rectangle 18"/>
          <p:cNvSpPr>
            <a:spLocks noChangeArrowheads="1"/>
          </p:cNvSpPr>
          <p:nvPr/>
        </p:nvSpPr>
        <p:spPr bwMode="auto">
          <a:xfrm>
            <a:off x="8007350" y="3429000"/>
            <a:ext cx="485775"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fontAlgn="base" hangingPunct="0">
              <a:spcBef>
                <a:spcPct val="0"/>
              </a:spcBef>
              <a:spcAft>
                <a:spcPct val="0"/>
              </a:spcAft>
            </a:pPr>
            <a:r>
              <a:rPr lang="zh-CN" altLang="en-US" sz="1200" b="1">
                <a:solidFill>
                  <a:srgbClr val="000000"/>
                </a:solidFill>
                <a:latin typeface="Chicago" charset="0"/>
                <a:ea typeface="SimSun" charset="0"/>
              </a:rPr>
              <a:t>摩西</a:t>
            </a:r>
          </a:p>
        </p:txBody>
      </p:sp>
      <p:sp>
        <p:nvSpPr>
          <p:cNvPr id="608274" name="Rectangle 19"/>
          <p:cNvSpPr>
            <a:spLocks noChangeArrowheads="1"/>
          </p:cNvSpPr>
          <p:nvPr/>
        </p:nvSpPr>
        <p:spPr bwMode="auto">
          <a:xfrm>
            <a:off x="8001000" y="3810000"/>
            <a:ext cx="642938"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fontAlgn="base" hangingPunct="0">
              <a:spcBef>
                <a:spcPct val="0"/>
              </a:spcBef>
              <a:spcAft>
                <a:spcPct val="0"/>
              </a:spcAft>
            </a:pPr>
            <a:r>
              <a:rPr lang="zh-CN" altLang="en-US" sz="1200" b="1">
                <a:solidFill>
                  <a:srgbClr val="000000"/>
                </a:solidFill>
                <a:latin typeface="Helvetica" charset="0"/>
                <a:ea typeface="SimSun" charset="0"/>
              </a:rPr>
              <a:t>西奈山</a:t>
            </a:r>
            <a:endParaRPr lang="en-US" altLang="zh-CN" sz="1200" b="1">
              <a:solidFill>
                <a:srgbClr val="000000"/>
              </a:solidFill>
              <a:latin typeface="Helvetica" charset="0"/>
              <a:ea typeface="SimSun" charset="0"/>
            </a:endParaRPr>
          </a:p>
        </p:txBody>
      </p:sp>
      <p:sp>
        <p:nvSpPr>
          <p:cNvPr id="608275" name="Rectangle 20"/>
          <p:cNvSpPr>
            <a:spLocks noChangeArrowheads="1"/>
          </p:cNvSpPr>
          <p:nvPr/>
        </p:nvSpPr>
        <p:spPr bwMode="auto">
          <a:xfrm>
            <a:off x="8054975" y="3962400"/>
            <a:ext cx="327025" cy="225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fontAlgn="base" hangingPunct="0">
              <a:spcBef>
                <a:spcPct val="0"/>
              </a:spcBef>
              <a:spcAft>
                <a:spcPct val="0"/>
              </a:spcAft>
            </a:pPr>
            <a:r>
              <a:rPr lang="en-US" altLang="zh-CN" sz="900" b="1">
                <a:solidFill>
                  <a:srgbClr val="000000"/>
                </a:solidFill>
                <a:latin typeface="Helvetica" charset="0"/>
                <a:ea typeface="SimSun" charset="0"/>
              </a:rPr>
              <a:t>….</a:t>
            </a:r>
          </a:p>
        </p:txBody>
      </p:sp>
      <p:sp>
        <p:nvSpPr>
          <p:cNvPr id="608276" name="Line 2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3600">
              <a:solidFill>
                <a:srgbClr val="474747"/>
              </a:solidFill>
              <a:latin typeface="Times New Roman" charset="0"/>
              <a:ea typeface="SimSun" charset="0"/>
            </a:endParaRPr>
          </a:p>
        </p:txBody>
      </p:sp>
      <p:sp>
        <p:nvSpPr>
          <p:cNvPr id="608277" name="Rectangle 22"/>
          <p:cNvSpPr>
            <a:spLocks noChangeArrowheads="1"/>
          </p:cNvSpPr>
          <p:nvPr/>
        </p:nvSpPr>
        <p:spPr bwMode="auto">
          <a:xfrm>
            <a:off x="8001000" y="3614738"/>
            <a:ext cx="881063" cy="271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eaLnBrk="0" fontAlgn="base" hangingPunct="0">
              <a:spcBef>
                <a:spcPct val="0"/>
              </a:spcBef>
              <a:spcAft>
                <a:spcPct val="0"/>
              </a:spcAft>
            </a:pPr>
            <a:r>
              <a:rPr lang="zh-CN" altLang="en-US" sz="1200" b="1">
                <a:solidFill>
                  <a:srgbClr val="000000"/>
                </a:solidFill>
                <a:latin typeface="Helvetica" charset="0"/>
                <a:ea typeface="SimSun" charset="0"/>
              </a:rPr>
              <a:t>出埃及记</a:t>
            </a:r>
            <a:r>
              <a:rPr lang="en-US" altLang="zh-CN" sz="1200" b="1">
                <a:solidFill>
                  <a:srgbClr val="000000"/>
                </a:solidFill>
                <a:latin typeface="Helvetica" charset="0"/>
                <a:ea typeface="SimSun" charset="0"/>
              </a:rPr>
              <a:t>s</a:t>
            </a:r>
          </a:p>
        </p:txBody>
      </p:sp>
      <p:sp>
        <p:nvSpPr>
          <p:cNvPr id="608278" name="Text Box 23"/>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fontAlgn="base">
              <a:spcBef>
                <a:spcPct val="50000"/>
              </a:spcBef>
              <a:spcAft>
                <a:spcPct val="0"/>
              </a:spcAft>
            </a:pPr>
            <a:r>
              <a:rPr lang="zh-CN" altLang="en-US" sz="2000">
                <a:solidFill>
                  <a:srgbClr val="FFA27C"/>
                </a:solidFill>
                <a:latin typeface="Comic Sans MS" charset="0"/>
              </a:rPr>
              <a:t> </a:t>
            </a:r>
          </a:p>
        </p:txBody>
      </p:sp>
      <p:sp>
        <p:nvSpPr>
          <p:cNvPr id="1055768" name="Rectangle 24"/>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eaLnBrk="0" fontAlgn="base" hangingPunct="0">
              <a:spcBef>
                <a:spcPct val="0"/>
              </a:spcBef>
              <a:spcAft>
                <a:spcPct val="0"/>
              </a:spcAft>
              <a:defRPr/>
            </a:pPr>
            <a:r>
              <a:rPr lang="en-US" altLang="zh-CN" sz="1000" b="1">
                <a:solidFill>
                  <a:srgbClr val="FFFFFF"/>
                </a:solidFill>
                <a:effectLst>
                  <a:outerShdw blurRad="38100" dist="38100" dir="2700000" algn="tl">
                    <a:srgbClr val="1A0004"/>
                  </a:outerShdw>
                </a:effectLst>
                <a:latin typeface="Comic Sans MS" charset="0"/>
                <a:ea typeface="宋体" charset="0"/>
                <a:cs typeface="宋体" charset="0"/>
              </a:rPr>
              <a:t>13</a:t>
            </a:r>
          </a:p>
        </p:txBody>
      </p:sp>
      <p:sp>
        <p:nvSpPr>
          <p:cNvPr id="608280" name="Text Box 25"/>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fontAlgn="base">
              <a:spcBef>
                <a:spcPct val="50000"/>
              </a:spcBef>
              <a:spcAft>
                <a:spcPct val="0"/>
              </a:spcAft>
            </a:pPr>
            <a:r>
              <a:rPr lang="en-US" altLang="zh-CN" sz="1200" b="1">
                <a:solidFill>
                  <a:srgbClr val="FFFFFF"/>
                </a:solidFill>
                <a:latin typeface="Arial" charset="0"/>
              </a:rPr>
              <a:t>Handbook pg. 26-29</a:t>
            </a:r>
          </a:p>
        </p:txBody>
      </p:sp>
      <p:sp>
        <p:nvSpPr>
          <p:cNvPr id="1055770" name="Text Box 26"/>
          <p:cNvSpPr txBox="1">
            <a:spLocks noChangeArrowheads="1"/>
          </p:cNvSpPr>
          <p:nvPr/>
        </p:nvSpPr>
        <p:spPr bwMode="auto">
          <a:xfrm rot="-1159807">
            <a:off x="1285875" y="3303588"/>
            <a:ext cx="7318375" cy="7016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0"/>
              </a:spcBef>
              <a:spcAft>
                <a:spcPct val="0"/>
              </a:spcAft>
            </a:pPr>
            <a:r>
              <a:rPr lang="zh-CN" altLang="en-US" sz="4000" b="1">
                <a:solidFill>
                  <a:srgbClr val="FAFD00"/>
                </a:solidFill>
                <a:latin typeface="Times" charset="0"/>
              </a:rPr>
              <a:t>但是它们是否为十大道德标准？</a:t>
            </a:r>
          </a:p>
        </p:txBody>
      </p:sp>
      <p:sp>
        <p:nvSpPr>
          <p:cNvPr id="608282" name="Text Box 27"/>
          <p:cNvSpPr txBox="1">
            <a:spLocks noChangeArrowheads="1"/>
          </p:cNvSpPr>
          <p:nvPr/>
        </p:nvSpPr>
        <p:spPr bwMode="auto">
          <a:xfrm>
            <a:off x="8382000" y="0"/>
            <a:ext cx="777875" cy="457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en-US" altLang="zh-CN" sz="2400" b="1">
                <a:solidFill>
                  <a:srgbClr val="FFFFFF"/>
                </a:solidFill>
                <a:latin typeface="Arial" charset="0"/>
              </a:rPr>
              <a:t>155</a:t>
            </a:r>
            <a:r>
              <a:rPr lang="en-US" altLang="zh-CN" sz="2400" b="1" i="1">
                <a:solidFill>
                  <a:srgbClr val="FFFFFF"/>
                </a:solidFill>
                <a:latin typeface="Arial" charset="0"/>
              </a:rPr>
              <a:t>l</a:t>
            </a:r>
            <a:endParaRPr lang="en-US" altLang="zh-CN" sz="2400" b="1">
              <a:solidFill>
                <a:srgbClr val="FFFFFF"/>
              </a:solidFill>
              <a:latin typeface="Arial" charset="0"/>
            </a:endParaRPr>
          </a:p>
        </p:txBody>
      </p:sp>
      <p:sp>
        <p:nvSpPr>
          <p:cNvPr id="608283" name="Rectangle 28"/>
          <p:cNvSpPr>
            <a:spLocks noGrp="1" noChangeArrowheads="1"/>
          </p:cNvSpPr>
          <p:nvPr>
            <p:ph type="title" idx="4294967295"/>
          </p:nvPr>
        </p:nvSpPr>
        <p:spPr bwMode="auto">
          <a:xfrm>
            <a:off x="1066800" y="914400"/>
            <a:ext cx="7924800" cy="762000"/>
          </a:xfrm>
          <a:prstGeom prst="rect">
            <a:avLst/>
          </a:prstGeom>
          <a:noFill/>
          <a:effectLst>
            <a:outerShdw dist="35921" dir="2700000" algn="ctr" rotWithShape="0">
              <a:srgbClr val="808080"/>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3600" b="1">
                <a:solidFill>
                  <a:srgbClr val="FAFD00"/>
                </a:solidFill>
                <a:effectLst/>
                <a:latin typeface="Times" charset="0"/>
                <a:ea typeface="SimSun" charset="0"/>
                <a:cs typeface="SimSun" charset="0"/>
              </a:rPr>
              <a:t>   对律法的传统看法</a:t>
            </a:r>
            <a:endParaRPr lang="zh-CN" altLang="en-US" sz="4000">
              <a:effectLst/>
              <a:latin typeface="Times" charset="0"/>
              <a:ea typeface="SimSun" charset="0"/>
              <a:cs typeface="SimSun" charset="0"/>
            </a:endParaRPr>
          </a:p>
        </p:txBody>
      </p:sp>
      <p:pic>
        <p:nvPicPr>
          <p:cNvPr id="608284" name="Picture 28" descr="10 commandment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525" y="0"/>
            <a:ext cx="2249488"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02556664"/>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57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77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1777" name="Picture 3" descr="Rom 5 Good.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p:spPr>
        <p:txBody>
          <a:bodyPr/>
          <a:lstStyle/>
          <a:p>
            <a:pPr>
              <a:defRPr/>
            </a:pPr>
            <a:r>
              <a:rPr lang="zh-CN" altLang="en-US" dirty="0">
                <a:solidFill>
                  <a:srgbClr val="F2D499"/>
                </a:solidFill>
                <a:effectLst/>
              </a:rPr>
              <a:t>人的生活开始时也是美好的</a:t>
            </a:r>
            <a:endParaRPr lang="en-US" dirty="0">
              <a:solidFill>
                <a:srgbClr val="F2D499"/>
              </a:solidFill>
              <a:effectLst/>
            </a:endParaRPr>
          </a:p>
        </p:txBody>
      </p:sp>
    </p:spTree>
    <p:extLst>
      <p:ext uri="{BB962C8B-B14F-4D97-AF65-F5344CB8AC3E}">
        <p14:creationId xmlns:p14="http://schemas.microsoft.com/office/powerpoint/2010/main" val="3022485919"/>
      </p:ext>
    </p:extLst>
  </p:cSld>
  <p:clrMapOvr>
    <a:masterClrMapping/>
  </p:clrMapOvr>
  <p:transition spd="slow"/>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fontAlgn="base">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 name="Title 1"/>
          <p:cNvSpPr>
            <a:spLocks noGrp="1"/>
          </p:cNvSpPr>
          <p:nvPr>
            <p:ph type="title" idx="4294967295"/>
          </p:nvPr>
        </p:nvSpPr>
        <p:spPr>
          <a:xfrm>
            <a:off x="0" y="3777"/>
            <a:ext cx="9144000" cy="46166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square">
            <a:spAutoFit/>
          </a:bodyPr>
          <a:lstStyle/>
          <a:p>
            <a:r>
              <a:rPr lang="zh-CN" altLang="en-US" sz="2400" b="1" dirty="0">
                <a:solidFill>
                  <a:srgbClr val="FFFFFF"/>
                </a:solidFill>
                <a:effectLst/>
                <a:latin typeface="Times" charset="0"/>
                <a:ea typeface="宋体" charset="0"/>
                <a:cs typeface="宋体" charset="0"/>
              </a:rPr>
              <a:t>摩西的律法对我适用吗？</a:t>
            </a:r>
            <a:endParaRPr lang="en-US" sz="2400" b="1" kern="1200" dirty="0">
              <a:solidFill>
                <a:srgbClr val="FFFFFF"/>
              </a:solidFill>
              <a:latin typeface="Arial"/>
              <a:ea typeface="SimSun" pitchFamily="2" charset="-122"/>
              <a:cs typeface="Arial"/>
            </a:endParaRPr>
          </a:p>
        </p:txBody>
      </p:sp>
      <p:sp>
        <p:nvSpPr>
          <p:cNvPr id="140292"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fontAlgn="base">
              <a:spcBef>
                <a:spcPct val="0"/>
              </a:spcBef>
              <a:spcAft>
                <a:spcPct val="0"/>
              </a:spcAft>
              <a:tabLst>
                <a:tab pos="457200" algn="r"/>
                <a:tab pos="2743200" algn="ctr"/>
                <a:tab pos="5486400" algn="r"/>
              </a:tabLst>
            </a:pPr>
            <a:r>
              <a:rPr lang="en-US" altLang="zh-CN" sz="1100">
                <a:solidFill>
                  <a:srgbClr val="FFFFFF"/>
                </a:solidFill>
                <a:latin typeface="Arial" charset="0"/>
                <a:ea typeface="ＭＳ Ｐゴシック" charset="0"/>
                <a:cs typeface="Arial" charset="0"/>
              </a:rPr>
              <a:t> </a:t>
            </a:r>
            <a:endParaRPr lang="en-US" altLang="zh-CN" sz="1200">
              <a:solidFill>
                <a:srgbClr val="FFFFFF"/>
              </a:solidFill>
              <a:latin typeface="Arial" charset="0"/>
              <a:ea typeface="ＭＳ Ｐゴシック"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ＭＳ Ｐゴシック" charset="0"/>
                <a:cs typeface="Arial" charset="0"/>
              </a:rPr>
              <a:t> </a:t>
            </a:r>
            <a:endParaRPr lang="en-US" altLang="zh-CN" sz="1200">
              <a:solidFill>
                <a:srgbClr val="FFFFFF"/>
              </a:solidFill>
              <a:latin typeface="Arial" charset="0"/>
              <a:ea typeface="ＭＳ Ｐゴシック" charset="0"/>
              <a:cs typeface="Arial" charset="0"/>
            </a:endParaRPr>
          </a:p>
          <a:p>
            <a:pPr algn="just" eaLnBrk="0" fontAlgn="base" hangingPunct="0">
              <a:spcBef>
                <a:spcPct val="0"/>
              </a:spcBef>
              <a:spcAft>
                <a:spcPct val="0"/>
              </a:spcAft>
              <a:tabLst>
                <a:tab pos="457200" algn="r"/>
                <a:tab pos="2743200" algn="ctr"/>
                <a:tab pos="5486400" algn="r"/>
              </a:tabLst>
            </a:pPr>
            <a:br>
              <a:rPr lang="en-US" altLang="zh-CN">
                <a:solidFill>
                  <a:srgbClr val="FFFFFF"/>
                </a:solidFill>
                <a:latin typeface="Arial" charset="0"/>
                <a:ea typeface="ＭＳ Ｐゴシック" charset="0"/>
                <a:cs typeface="Arial" charset="0"/>
              </a:rPr>
            </a:br>
            <a:endParaRPr lang="en-US" altLang="zh-CN" sz="1200">
              <a:solidFill>
                <a:srgbClr val="FFFFFF"/>
              </a:solidFill>
              <a:latin typeface="Arial" charset="0"/>
              <a:ea typeface="ＭＳ Ｐゴシック"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ＭＳ Ｐゴシック" charset="0"/>
                <a:cs typeface="Arial" charset="0"/>
              </a:rPr>
              <a:t> </a:t>
            </a:r>
            <a:endParaRPr lang="en-US" altLang="zh-CN" sz="1200">
              <a:solidFill>
                <a:srgbClr val="FFFFFF"/>
              </a:solidFill>
              <a:latin typeface="Arial" charset="0"/>
              <a:ea typeface="ＭＳ Ｐゴシック"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ＭＳ Ｐゴシック" charset="0"/>
                <a:cs typeface="Arial" charset="0"/>
              </a:rPr>
              <a:t> </a:t>
            </a:r>
            <a:endParaRPr lang="en-US" altLang="zh-CN" sz="1200">
              <a:solidFill>
                <a:srgbClr val="FFFFFF"/>
              </a:solidFill>
              <a:latin typeface="Arial" charset="0"/>
              <a:ea typeface="ＭＳ Ｐゴシック"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ＭＳ Ｐゴシック" charset="0"/>
                <a:cs typeface="Arial" charset="0"/>
              </a:rPr>
              <a:t> </a:t>
            </a:r>
            <a:endParaRPr lang="en-US" altLang="zh-CN" sz="1200">
              <a:solidFill>
                <a:srgbClr val="FFFFFF"/>
              </a:solidFill>
              <a:latin typeface="Arial" charset="0"/>
              <a:ea typeface="ＭＳ Ｐゴシック"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ＭＳ Ｐゴシック" charset="0"/>
                <a:cs typeface="Arial" charset="0"/>
              </a:rPr>
              <a:t> </a:t>
            </a:r>
            <a:endParaRPr lang="en-US" altLang="zh-CN" sz="1200">
              <a:solidFill>
                <a:srgbClr val="FFFFFF"/>
              </a:solidFill>
              <a:latin typeface="Arial" charset="0"/>
              <a:ea typeface="ＭＳ Ｐゴシック"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ＭＳ Ｐゴシック" charset="0"/>
                <a:cs typeface="Arial" charset="0"/>
              </a:rPr>
              <a:t> </a:t>
            </a:r>
            <a:endParaRPr lang="en-US" altLang="zh-CN" sz="1200">
              <a:solidFill>
                <a:srgbClr val="FFFFFF"/>
              </a:solidFill>
              <a:latin typeface="Arial" charset="0"/>
              <a:ea typeface="ＭＳ Ｐゴシック"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ＭＳ Ｐゴシック" charset="0"/>
                <a:cs typeface="Arial" charset="0"/>
              </a:rPr>
              <a:t> </a:t>
            </a:r>
            <a:endParaRPr lang="en-US" altLang="zh-CN" sz="1200">
              <a:solidFill>
                <a:srgbClr val="FFFFFF"/>
              </a:solidFill>
              <a:latin typeface="Arial" charset="0"/>
              <a:ea typeface="ＭＳ Ｐゴシック" charset="0"/>
              <a:cs typeface="Arial" charset="0"/>
            </a:endParaRPr>
          </a:p>
          <a:p>
            <a:pPr algn="just" eaLnBrk="0" fontAlgn="base" hangingPunct="0">
              <a:spcBef>
                <a:spcPct val="0"/>
              </a:spcBef>
              <a:spcAft>
                <a:spcPct val="0"/>
              </a:spcAft>
              <a:tabLst>
                <a:tab pos="457200" algn="r"/>
                <a:tab pos="2743200" algn="ctr"/>
                <a:tab pos="5486400" algn="r"/>
              </a:tabLst>
            </a:pPr>
            <a:br>
              <a:rPr lang="en-US" altLang="zh-CN">
                <a:solidFill>
                  <a:srgbClr val="FFFFFF"/>
                </a:solidFill>
                <a:latin typeface="Arial" charset="0"/>
                <a:ea typeface="ＭＳ Ｐゴシック" charset="0"/>
                <a:cs typeface="Arial" charset="0"/>
              </a:rPr>
            </a:br>
            <a:endParaRPr lang="en-US" altLang="zh-CN" sz="1200">
              <a:solidFill>
                <a:srgbClr val="FFFFFF"/>
              </a:solidFill>
              <a:latin typeface="Arial" charset="0"/>
              <a:ea typeface="ＭＳ Ｐゴシック"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ＭＳ Ｐゴシック" charset="0"/>
                <a:cs typeface="Arial" charset="0"/>
              </a:rPr>
              <a:t> </a:t>
            </a:r>
            <a:endParaRPr lang="en-US" altLang="zh-CN" sz="1200">
              <a:solidFill>
                <a:srgbClr val="FFFFFF"/>
              </a:solidFill>
              <a:latin typeface="Arial" charset="0"/>
              <a:ea typeface="ＭＳ Ｐゴシック"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ＭＳ Ｐゴシック" charset="0"/>
                <a:cs typeface="Arial" charset="0"/>
              </a:rPr>
              <a:t> </a:t>
            </a:r>
            <a:endParaRPr lang="en-US" altLang="zh-CN" sz="1200">
              <a:solidFill>
                <a:srgbClr val="FFFFFF"/>
              </a:solidFill>
              <a:latin typeface="Arial" charset="0"/>
              <a:ea typeface="ＭＳ Ｐゴシック" charset="0"/>
              <a:cs typeface="Arial" charset="0"/>
            </a:endParaRPr>
          </a:p>
          <a:p>
            <a:pPr eaLnBrk="0" fontAlgn="base" hangingPunct="0">
              <a:spcBef>
                <a:spcPct val="0"/>
              </a:spcBef>
              <a:spcAft>
                <a:spcPct val="0"/>
              </a:spcAft>
              <a:tabLst>
                <a:tab pos="457200" algn="r"/>
                <a:tab pos="2743200" algn="ctr"/>
                <a:tab pos="5486400" algn="r"/>
              </a:tabLst>
            </a:pPr>
            <a:endParaRPr lang="en-US" altLang="zh-CN" sz="2400">
              <a:solidFill>
                <a:srgbClr val="FFFFFF"/>
              </a:solidFill>
              <a:latin typeface="Arial" charset="0"/>
              <a:ea typeface="ＭＳ Ｐゴシック" charset="0"/>
              <a:cs typeface="Arial" charset="0"/>
            </a:endParaRPr>
          </a:p>
        </p:txBody>
      </p:sp>
      <p:sp>
        <p:nvSpPr>
          <p:cNvPr id="125957" name="Rectangle 5"/>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fontAlgn="base">
              <a:spcBef>
                <a:spcPct val="0"/>
              </a:spcBef>
              <a:spcAft>
                <a:spcPct val="0"/>
              </a:spcAft>
              <a:tabLst>
                <a:tab pos="457200" algn="r"/>
                <a:tab pos="2743200" algn="ctr"/>
                <a:tab pos="5486400" algn="r"/>
              </a:tabLst>
              <a:defRPr/>
            </a:pPr>
            <a:endParaRPr lang="en-GB" sz="2400">
              <a:solidFill>
                <a:srgbClr val="FFFFFF"/>
              </a:solidFill>
              <a:latin typeface="Arial"/>
              <a:ea typeface="ＭＳ Ｐゴシック" charset="0"/>
              <a:cs typeface="Arial"/>
            </a:endParaRPr>
          </a:p>
        </p:txBody>
      </p:sp>
      <p:sp>
        <p:nvSpPr>
          <p:cNvPr id="125958" name="Rectangle 6"/>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fontAlgn="base">
              <a:spcBef>
                <a:spcPct val="0"/>
              </a:spcBef>
              <a:spcAft>
                <a:spcPct val="0"/>
              </a:spcAft>
              <a:tabLst>
                <a:tab pos="457200" algn="r"/>
                <a:tab pos="2743200" algn="ctr"/>
                <a:tab pos="5486400" algn="r"/>
              </a:tabLst>
              <a:defRPr/>
            </a:pPr>
            <a:endParaRPr lang="en-GB" sz="2400">
              <a:solidFill>
                <a:srgbClr val="FFFFFF"/>
              </a:solidFill>
              <a:latin typeface="Arial"/>
              <a:ea typeface="ＭＳ Ｐゴシック" charset="0"/>
              <a:cs typeface="Arial"/>
            </a:endParaRPr>
          </a:p>
        </p:txBody>
      </p:sp>
      <p:sp>
        <p:nvSpPr>
          <p:cNvPr id="125959" name="Rectangle 8"/>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fontAlgn="base">
              <a:spcBef>
                <a:spcPct val="0"/>
              </a:spcBef>
              <a:spcAft>
                <a:spcPct val="0"/>
              </a:spcAft>
              <a:tabLst>
                <a:tab pos="457200" algn="r"/>
                <a:tab pos="2743200" algn="ctr"/>
                <a:tab pos="5486400" algn="r"/>
              </a:tabLst>
              <a:defRPr/>
            </a:pPr>
            <a:endParaRPr lang="en-GB" sz="2400">
              <a:solidFill>
                <a:srgbClr val="FFFFFF"/>
              </a:solidFill>
              <a:latin typeface="Arial"/>
              <a:ea typeface="ＭＳ Ｐゴシック" charset="0"/>
              <a:cs typeface="Arial"/>
            </a:endParaRPr>
          </a:p>
        </p:txBody>
      </p:sp>
      <p:sp>
        <p:nvSpPr>
          <p:cNvPr id="125960" name="Rectangle 9"/>
          <p:cNvSpPr>
            <a:spLocks noChangeArrowheads="1"/>
          </p:cNvSpPr>
          <p:nvPr/>
        </p:nvSpPr>
        <p:spPr bwMode="auto">
          <a:xfrm>
            <a:off x="1938338" y="-9525"/>
            <a:ext cx="9144000" cy="461963"/>
          </a:xfrm>
          <a:prstGeom prst="rect">
            <a:avLst/>
          </a:prstGeom>
          <a:noFill/>
          <a:ln w="12700">
            <a:noFill/>
            <a:miter lim="800000"/>
            <a:headEnd type="none" w="sm" len="sm"/>
            <a:tailEnd type="none" w="sm" len="sm"/>
          </a:ln>
        </p:spPr>
        <p:txBody>
          <a:bodyPr>
            <a:spAutoFit/>
          </a:bodyPr>
          <a:lstStyle/>
          <a:p>
            <a:pPr fontAlgn="base">
              <a:spcBef>
                <a:spcPct val="0"/>
              </a:spcBef>
              <a:spcAft>
                <a:spcPct val="0"/>
              </a:spcAft>
              <a:defRPr/>
            </a:pPr>
            <a:endParaRPr lang="en-US" sz="2400">
              <a:solidFill>
                <a:srgbClr val="FFFFFF"/>
              </a:solidFill>
              <a:latin typeface="Arial"/>
              <a:ea typeface="ＭＳ Ｐゴシック" charset="0"/>
              <a:cs typeface="Arial"/>
            </a:endParaRPr>
          </a:p>
        </p:txBody>
      </p:sp>
      <p:sp>
        <p:nvSpPr>
          <p:cNvPr id="125961" name="Rectangle 10"/>
          <p:cNvSpPr>
            <a:spLocks noChangeArrowheads="1"/>
          </p:cNvSpPr>
          <p:nvPr/>
        </p:nvSpPr>
        <p:spPr bwMode="auto">
          <a:xfrm>
            <a:off x="1933575" y="1219200"/>
            <a:ext cx="9144000" cy="461963"/>
          </a:xfrm>
          <a:prstGeom prst="rect">
            <a:avLst/>
          </a:prstGeom>
          <a:noFill/>
          <a:ln w="12700">
            <a:noFill/>
            <a:miter lim="800000"/>
            <a:headEnd type="none" w="sm" len="sm"/>
            <a:tailEnd type="none" w="sm" len="sm"/>
          </a:ln>
        </p:spPr>
        <p:txBody>
          <a:bodyPr>
            <a:spAutoFit/>
          </a:bodyPr>
          <a:lstStyle/>
          <a:p>
            <a:pPr fontAlgn="base">
              <a:spcBef>
                <a:spcPct val="0"/>
              </a:spcBef>
              <a:spcAft>
                <a:spcPct val="0"/>
              </a:spcAft>
              <a:defRPr/>
            </a:pPr>
            <a:endParaRPr lang="en-US" sz="2400">
              <a:solidFill>
                <a:srgbClr val="FFFFFF"/>
              </a:solidFill>
              <a:latin typeface="Arial"/>
              <a:ea typeface="ＭＳ Ｐゴシック" charset="0"/>
              <a:cs typeface="Arial"/>
            </a:endParaRPr>
          </a:p>
        </p:txBody>
      </p:sp>
      <p:sp>
        <p:nvSpPr>
          <p:cNvPr id="125962" name="Rectangle 11"/>
          <p:cNvSpPr>
            <a:spLocks noChangeArrowheads="1"/>
          </p:cNvSpPr>
          <p:nvPr/>
        </p:nvSpPr>
        <p:spPr bwMode="auto">
          <a:xfrm>
            <a:off x="1933575" y="1528763"/>
            <a:ext cx="9144000" cy="461962"/>
          </a:xfrm>
          <a:prstGeom prst="rect">
            <a:avLst/>
          </a:prstGeom>
          <a:noFill/>
          <a:ln w="12700">
            <a:noFill/>
            <a:miter lim="800000"/>
            <a:headEnd type="none" w="sm" len="sm"/>
            <a:tailEnd type="none" w="sm" len="sm"/>
          </a:ln>
        </p:spPr>
        <p:txBody>
          <a:bodyPr>
            <a:spAutoFit/>
          </a:bodyPr>
          <a:lstStyle/>
          <a:p>
            <a:pPr fontAlgn="base">
              <a:spcBef>
                <a:spcPct val="0"/>
              </a:spcBef>
              <a:spcAft>
                <a:spcPct val="0"/>
              </a:spcAft>
              <a:defRPr/>
            </a:pPr>
            <a:endParaRPr lang="en-US" sz="2400">
              <a:solidFill>
                <a:srgbClr val="FFFFFF"/>
              </a:solidFill>
              <a:latin typeface="Arial"/>
              <a:ea typeface="ＭＳ Ｐゴシック" charset="0"/>
              <a:cs typeface="Arial"/>
            </a:endParaRPr>
          </a:p>
        </p:txBody>
      </p:sp>
      <p:sp>
        <p:nvSpPr>
          <p:cNvPr id="125963" name="Rectangle 12"/>
          <p:cNvSpPr>
            <a:spLocks noChangeArrowheads="1"/>
          </p:cNvSpPr>
          <p:nvPr/>
        </p:nvSpPr>
        <p:spPr bwMode="auto">
          <a:xfrm>
            <a:off x="1933575" y="1743075"/>
            <a:ext cx="9144000" cy="461963"/>
          </a:xfrm>
          <a:prstGeom prst="rect">
            <a:avLst/>
          </a:prstGeom>
          <a:noFill/>
          <a:ln w="12700">
            <a:noFill/>
            <a:miter lim="800000"/>
            <a:headEnd type="none" w="sm" len="sm"/>
            <a:tailEnd type="none" w="sm" len="sm"/>
          </a:ln>
        </p:spPr>
        <p:txBody>
          <a:bodyPr>
            <a:spAutoFit/>
          </a:bodyPr>
          <a:lstStyle/>
          <a:p>
            <a:pPr fontAlgn="base">
              <a:spcBef>
                <a:spcPct val="0"/>
              </a:spcBef>
              <a:spcAft>
                <a:spcPct val="0"/>
              </a:spcAft>
              <a:defRPr/>
            </a:pPr>
            <a:endParaRPr lang="en-US" sz="2400">
              <a:solidFill>
                <a:srgbClr val="FFFFFF"/>
              </a:solidFill>
              <a:latin typeface="Arial"/>
              <a:ea typeface="ＭＳ Ｐゴシック" charset="0"/>
              <a:cs typeface="Arial"/>
            </a:endParaRPr>
          </a:p>
        </p:txBody>
      </p:sp>
      <p:sp>
        <p:nvSpPr>
          <p:cNvPr id="125964" name="Rectangle 15"/>
          <p:cNvSpPr>
            <a:spLocks noChangeArrowheads="1"/>
          </p:cNvSpPr>
          <p:nvPr/>
        </p:nvSpPr>
        <p:spPr bwMode="auto">
          <a:xfrm>
            <a:off x="1933575" y="2047875"/>
            <a:ext cx="9144000" cy="461963"/>
          </a:xfrm>
          <a:prstGeom prst="rect">
            <a:avLst/>
          </a:prstGeom>
          <a:noFill/>
          <a:ln w="12700">
            <a:noFill/>
            <a:miter lim="800000"/>
            <a:headEnd type="none" w="sm" len="sm"/>
            <a:tailEnd type="none" w="sm" len="sm"/>
          </a:ln>
        </p:spPr>
        <p:txBody>
          <a:bodyPr>
            <a:spAutoFit/>
          </a:bodyPr>
          <a:lstStyle/>
          <a:p>
            <a:pPr fontAlgn="base">
              <a:spcBef>
                <a:spcPct val="0"/>
              </a:spcBef>
              <a:spcAft>
                <a:spcPct val="0"/>
              </a:spcAft>
              <a:defRPr/>
            </a:pPr>
            <a:endParaRPr lang="en-US" sz="2400">
              <a:solidFill>
                <a:srgbClr val="FFFFFF"/>
              </a:solidFill>
              <a:latin typeface="Arial"/>
              <a:ea typeface="ＭＳ Ｐゴシック" charset="0"/>
              <a:cs typeface="Arial"/>
            </a:endParaRPr>
          </a:p>
        </p:txBody>
      </p:sp>
      <p:sp>
        <p:nvSpPr>
          <p:cNvPr id="140317" name="Left-Right Arrow 3"/>
          <p:cNvSpPr>
            <a:spLocks noChangeArrowheads="1"/>
          </p:cNvSpPr>
          <p:nvPr/>
        </p:nvSpPr>
        <p:spPr bwMode="auto">
          <a:xfrm>
            <a:off x="1908175" y="2565400"/>
            <a:ext cx="5327650" cy="1368425"/>
          </a:xfrm>
          <a:prstGeom prst="leftRightArrow">
            <a:avLst>
              <a:gd name="adj1" fmla="val 50000"/>
              <a:gd name="adj2" fmla="val 49982"/>
            </a:avLst>
          </a:prstGeom>
          <a:solidFill>
            <a:schemeClr val="accent1"/>
          </a:solidFill>
          <a:ln w="12700">
            <a:solidFill>
              <a:schemeClr val="tx1"/>
            </a:solidFill>
            <a:round/>
            <a:headEnd type="none" w="sm" len="sm"/>
            <a:tailEnd type="none" w="sm" len="sm"/>
          </a:ln>
        </p:spPr>
        <p:txBody>
          <a:bodyPr wrap="none"/>
          <a:lstStyle/>
          <a:p>
            <a:pPr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0291" name="Text Box 2"/>
          <p:cNvSpPr txBox="1">
            <a:spLocks noChangeArrowheads="1"/>
          </p:cNvSpPr>
          <p:nvPr/>
        </p:nvSpPr>
        <p:spPr bwMode="auto">
          <a:xfrm>
            <a:off x="8153400" y="0"/>
            <a:ext cx="78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dirty="0">
                <a:solidFill>
                  <a:srgbClr val="FFFFFF"/>
                </a:solidFill>
                <a:latin typeface="Arial" charset="0"/>
                <a:cs typeface="Arial" charset="0"/>
              </a:rPr>
              <a:t>174i</a:t>
            </a:r>
          </a:p>
        </p:txBody>
      </p:sp>
      <p:sp>
        <p:nvSpPr>
          <p:cNvPr id="20" name="TextBox 18"/>
          <p:cNvSpPr txBox="1">
            <a:spLocks noChangeArrowheads="1"/>
          </p:cNvSpPr>
          <p:nvPr/>
        </p:nvSpPr>
        <p:spPr bwMode="auto">
          <a:xfrm>
            <a:off x="0" y="4227255"/>
            <a:ext cx="9144000"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fontAlgn="t">
              <a:spcBef>
                <a:spcPct val="0"/>
              </a:spcBef>
              <a:spcAft>
                <a:spcPct val="0"/>
              </a:spcAft>
            </a:pPr>
            <a:r>
              <a:rPr lang="zh-CN" altLang="en-US" sz="1600" b="1" dirty="0">
                <a:solidFill>
                  <a:srgbClr val="FFFFFF"/>
                </a:solidFill>
                <a:latin typeface="Tahoma" charset="0"/>
                <a:ea typeface="宋体" charset="0"/>
                <a:cs typeface="宋体" charset="0"/>
              </a:rPr>
              <a:t>此图表总结了赤柱</a:t>
            </a:r>
            <a:r>
              <a:rPr lang="en-SG" sz="1600" b="1" dirty="0">
                <a:solidFill>
                  <a:srgbClr val="FFFFFF"/>
                </a:solidFill>
                <a:latin typeface="Tahoma" charset="0"/>
                <a:ea typeface="宋体" charset="0"/>
                <a:cs typeface="宋体" charset="0"/>
              </a:rPr>
              <a:t>; </a:t>
            </a:r>
            <a:r>
              <a:rPr lang="zh-CN" altLang="en-US" sz="1600" b="1" dirty="0">
                <a:solidFill>
                  <a:srgbClr val="FFFFFF"/>
                </a:solidFill>
                <a:latin typeface="Tahoma" charset="0"/>
                <a:ea typeface="宋体" charset="0"/>
                <a:cs typeface="宋体" charset="0"/>
              </a:rPr>
              <a:t>冈德里主编“律法与福音的五个看法”</a:t>
            </a:r>
            <a:r>
              <a:rPr lang="en-SG" sz="1600" b="1" dirty="0">
                <a:solidFill>
                  <a:srgbClr val="FFFFFF"/>
                </a:solidFill>
                <a:latin typeface="Tahoma" charset="0"/>
                <a:ea typeface="宋体" charset="0"/>
                <a:cs typeface="宋体" charset="0"/>
              </a:rPr>
              <a:t>(</a:t>
            </a:r>
            <a:r>
              <a:rPr lang="zh-CN" altLang="en-US" sz="1600" b="1" dirty="0">
                <a:solidFill>
                  <a:srgbClr val="FFFFFF"/>
                </a:solidFill>
                <a:latin typeface="Tahoma" charset="0"/>
                <a:ea typeface="宋体" charset="0"/>
                <a:cs typeface="宋体" charset="0"/>
              </a:rPr>
              <a:t>大急流城</a:t>
            </a:r>
            <a:r>
              <a:rPr lang="en-SG" sz="1600" b="1" dirty="0">
                <a:solidFill>
                  <a:srgbClr val="FFFFFF"/>
                </a:solidFill>
                <a:latin typeface="Tahoma" charset="0"/>
                <a:ea typeface="宋体" charset="0"/>
                <a:cs typeface="宋体" charset="0"/>
              </a:rPr>
              <a:t>: </a:t>
            </a:r>
            <a:r>
              <a:rPr lang="zh-CN" altLang="en-US" sz="1600" b="1" dirty="0">
                <a:solidFill>
                  <a:srgbClr val="FFFFFF"/>
                </a:solidFill>
                <a:latin typeface="Tahoma" charset="0"/>
                <a:ea typeface="宋体" charset="0"/>
                <a:cs typeface="宋体" charset="0"/>
              </a:rPr>
              <a:t>宗德文出版社，</a:t>
            </a:r>
            <a:r>
              <a:rPr lang="en-SG" sz="1600" b="1" dirty="0">
                <a:solidFill>
                  <a:srgbClr val="FFFFFF"/>
                </a:solidFill>
                <a:latin typeface="Tahoma" charset="0"/>
                <a:ea typeface="宋体" charset="0"/>
                <a:cs typeface="宋体" charset="0"/>
              </a:rPr>
              <a:t>1996</a:t>
            </a:r>
            <a:r>
              <a:rPr lang="zh-CN" altLang="en-US" sz="1600" b="1" dirty="0">
                <a:solidFill>
                  <a:srgbClr val="FFFFFF"/>
                </a:solidFill>
                <a:latin typeface="Tahoma" charset="0"/>
                <a:ea typeface="宋体" charset="0"/>
                <a:cs typeface="宋体" charset="0"/>
              </a:rPr>
              <a:t>年</a:t>
            </a:r>
            <a:r>
              <a:rPr lang="en-SG" sz="1600" b="1" dirty="0">
                <a:solidFill>
                  <a:srgbClr val="FFFFFF"/>
                </a:solidFill>
                <a:latin typeface="Tahoma" charset="0"/>
                <a:ea typeface="宋体" charset="0"/>
                <a:cs typeface="宋体" charset="0"/>
              </a:rPr>
              <a:t>)</a:t>
            </a:r>
            <a:r>
              <a:rPr lang="zh-CN" altLang="en-US" sz="1600" b="1" dirty="0">
                <a:solidFill>
                  <a:srgbClr val="FFFFFF"/>
                </a:solidFill>
                <a:latin typeface="Tahoma" charset="0"/>
                <a:ea typeface="宋体" charset="0"/>
                <a:cs typeface="宋体" charset="0"/>
              </a:rPr>
              <a:t>。每位作者提出了他的观点和回应其他四种观点。一般来说，</a:t>
            </a:r>
            <a:r>
              <a:rPr lang="en-SG" sz="1600" b="1" dirty="0">
                <a:solidFill>
                  <a:srgbClr val="FFFFFF"/>
                </a:solidFill>
                <a:latin typeface="Tahoma" charset="0"/>
                <a:ea typeface="宋体" charset="0"/>
                <a:cs typeface="宋体" charset="0"/>
              </a:rPr>
              <a:t>1</a:t>
            </a:r>
            <a:r>
              <a:rPr lang="zh-CN" altLang="en-US" sz="1600" b="1" dirty="0">
                <a:solidFill>
                  <a:srgbClr val="FFFFFF"/>
                </a:solidFill>
                <a:latin typeface="Tahoma" charset="0"/>
                <a:ea typeface="宋体" charset="0"/>
                <a:cs typeface="宋体" charset="0"/>
              </a:rPr>
              <a:t>、</a:t>
            </a:r>
            <a:r>
              <a:rPr lang="en-SG" sz="1600" b="1" dirty="0">
                <a:solidFill>
                  <a:srgbClr val="FFFFFF"/>
                </a:solidFill>
                <a:latin typeface="Tahoma" charset="0"/>
                <a:ea typeface="宋体" charset="0"/>
                <a:cs typeface="宋体" charset="0"/>
              </a:rPr>
              <a:t>2 </a:t>
            </a:r>
            <a:r>
              <a:rPr lang="zh-CN" altLang="en-US" sz="1600" b="1" dirty="0">
                <a:solidFill>
                  <a:srgbClr val="FFFFFF"/>
                </a:solidFill>
                <a:latin typeface="Tahoma" charset="0"/>
                <a:ea typeface="宋体" charset="0"/>
                <a:cs typeface="宋体" charset="0"/>
              </a:rPr>
              <a:t>的看法是相似，都为改革派</a:t>
            </a:r>
            <a:r>
              <a:rPr lang="en-SG" sz="1600" b="1" dirty="0">
                <a:solidFill>
                  <a:srgbClr val="FFFFFF"/>
                </a:solidFill>
                <a:latin typeface="Tahoma" charset="0"/>
                <a:ea typeface="宋体" charset="0"/>
                <a:cs typeface="宋体" charset="0"/>
              </a:rPr>
              <a:t> (</a:t>
            </a:r>
            <a:r>
              <a:rPr lang="zh-CN" altLang="en-US" sz="1600" b="1" dirty="0">
                <a:solidFill>
                  <a:srgbClr val="FFFFFF"/>
                </a:solidFill>
                <a:latin typeface="Tahoma" charset="0"/>
                <a:ea typeface="宋体" charset="0"/>
                <a:cs typeface="宋体" charset="0"/>
              </a:rPr>
              <a:t>强调新约和旧约之间的连续性</a:t>
            </a:r>
            <a:r>
              <a:rPr lang="en-SG" sz="1600" b="1" dirty="0">
                <a:solidFill>
                  <a:srgbClr val="FFFFFF"/>
                </a:solidFill>
                <a:latin typeface="Tahoma" charset="0"/>
                <a:ea typeface="宋体" charset="0"/>
                <a:cs typeface="宋体" charset="0"/>
              </a:rPr>
              <a:t>) </a:t>
            </a:r>
            <a:r>
              <a:rPr lang="zh-CN" altLang="en-US" sz="1600" b="1" dirty="0">
                <a:solidFill>
                  <a:srgbClr val="FFFFFF"/>
                </a:solidFill>
                <a:latin typeface="Tahoma" charset="0"/>
                <a:ea typeface="宋体" charset="0"/>
                <a:cs typeface="宋体" charset="0"/>
              </a:rPr>
              <a:t>。这两种观点反对意见</a:t>
            </a:r>
            <a:r>
              <a:rPr lang="en-SG" sz="1600" b="1" dirty="0">
                <a:solidFill>
                  <a:srgbClr val="FFFFFF"/>
                </a:solidFill>
                <a:latin typeface="Tahoma" charset="0"/>
                <a:ea typeface="宋体" charset="0"/>
                <a:cs typeface="宋体" charset="0"/>
              </a:rPr>
              <a:t> 3</a:t>
            </a:r>
            <a:r>
              <a:rPr lang="zh-CN" altLang="en-US" sz="1600" b="1" dirty="0">
                <a:solidFill>
                  <a:srgbClr val="FFFFFF"/>
                </a:solidFill>
                <a:latin typeface="Tahoma" charset="0"/>
                <a:ea typeface="宋体" charset="0"/>
                <a:cs typeface="宋体" charset="0"/>
              </a:rPr>
              <a:t>至</a:t>
            </a:r>
            <a:r>
              <a:rPr lang="en-SG" sz="1600" b="1" dirty="0">
                <a:solidFill>
                  <a:srgbClr val="FFFFFF"/>
                </a:solidFill>
                <a:latin typeface="Tahoma" charset="0"/>
                <a:ea typeface="宋体" charset="0"/>
                <a:cs typeface="宋体" charset="0"/>
              </a:rPr>
              <a:t>5</a:t>
            </a:r>
            <a:r>
              <a:rPr lang="zh-CN" altLang="en-US" sz="1600" b="1" dirty="0">
                <a:solidFill>
                  <a:srgbClr val="FFFFFF"/>
                </a:solidFill>
                <a:latin typeface="Tahoma" charset="0"/>
                <a:ea typeface="宋体" charset="0"/>
                <a:cs typeface="宋体" charset="0"/>
              </a:rPr>
              <a:t>，都强调不连续性。在我看来，时代论观点有最值得赞扬，因法律在新约从不会拆分为组件部分，这一观点明确区分以色列与教会。再者，将安息日</a:t>
            </a:r>
            <a:r>
              <a:rPr lang="en-SG" sz="1600" b="1" dirty="0">
                <a:solidFill>
                  <a:srgbClr val="FFFFFF"/>
                </a:solidFill>
                <a:latin typeface="Tahoma" charset="0"/>
                <a:ea typeface="宋体" charset="0"/>
                <a:cs typeface="宋体" charset="0"/>
              </a:rPr>
              <a:t> (</a:t>
            </a:r>
            <a:r>
              <a:rPr lang="zh-CN" altLang="en-US" sz="1600" b="1" dirty="0">
                <a:solidFill>
                  <a:srgbClr val="FFFFFF"/>
                </a:solidFill>
                <a:latin typeface="Tahoma" charset="0"/>
                <a:ea typeface="宋体" charset="0"/>
                <a:cs typeface="宋体" charset="0"/>
              </a:rPr>
              <a:t>星期六</a:t>
            </a:r>
            <a:r>
              <a:rPr lang="en-SG" sz="1600" b="1" dirty="0">
                <a:solidFill>
                  <a:srgbClr val="FFFFFF"/>
                </a:solidFill>
                <a:latin typeface="Tahoma" charset="0"/>
                <a:ea typeface="宋体" charset="0"/>
                <a:cs typeface="宋体" charset="0"/>
              </a:rPr>
              <a:t>) </a:t>
            </a:r>
            <a:r>
              <a:rPr lang="zh-CN" altLang="en-US" sz="1600" b="1" dirty="0">
                <a:solidFill>
                  <a:srgbClr val="FFFFFF"/>
                </a:solidFill>
                <a:latin typeface="Tahoma" charset="0"/>
                <a:ea typeface="宋体" charset="0"/>
                <a:cs typeface="宋体" charset="0"/>
              </a:rPr>
              <a:t>改到周日即不一致，但旧约犯安息日处罚</a:t>
            </a:r>
            <a:r>
              <a:rPr lang="en-SG" sz="1600" b="1" dirty="0">
                <a:solidFill>
                  <a:srgbClr val="FFFFFF"/>
                </a:solidFill>
                <a:latin typeface="Tahoma" charset="0"/>
                <a:ea typeface="宋体" charset="0"/>
                <a:cs typeface="宋体" charset="0"/>
              </a:rPr>
              <a:t> (</a:t>
            </a:r>
            <a:r>
              <a:rPr lang="zh-CN" altLang="en-US" sz="1600" b="1" dirty="0">
                <a:solidFill>
                  <a:srgbClr val="FFFFFF"/>
                </a:solidFill>
                <a:latin typeface="Tahoma" charset="0"/>
                <a:ea typeface="宋体" charset="0"/>
                <a:cs typeface="宋体" charset="0"/>
              </a:rPr>
              <a:t>即被乱石砸死</a:t>
            </a:r>
            <a:r>
              <a:rPr lang="en-SG" sz="1600" b="1" dirty="0">
                <a:solidFill>
                  <a:srgbClr val="FFFFFF"/>
                </a:solidFill>
                <a:latin typeface="Tahoma" charset="0"/>
                <a:ea typeface="宋体" charset="0"/>
                <a:cs typeface="宋体" charset="0"/>
              </a:rPr>
              <a:t>; </a:t>
            </a:r>
            <a:r>
              <a:rPr lang="zh-CN" altLang="en-US" sz="1600" b="1" dirty="0">
                <a:solidFill>
                  <a:srgbClr val="FFFFFF"/>
                </a:solidFill>
                <a:latin typeface="Tahoma" charset="0"/>
                <a:ea typeface="宋体" charset="0"/>
                <a:cs typeface="宋体" charset="0"/>
              </a:rPr>
              <a:t>参看出</a:t>
            </a:r>
            <a:r>
              <a:rPr lang="en-SG" sz="1600" b="1" dirty="0">
                <a:solidFill>
                  <a:srgbClr val="FFFFFF"/>
                </a:solidFill>
                <a:latin typeface="Tahoma" charset="0"/>
                <a:ea typeface="宋体" charset="0"/>
                <a:cs typeface="宋体" charset="0"/>
              </a:rPr>
              <a:t> 31: 14-15; 35:2)</a:t>
            </a:r>
            <a:r>
              <a:rPr lang="zh-CN" altLang="en-US" sz="1600" b="1" dirty="0">
                <a:solidFill>
                  <a:srgbClr val="FFFFFF"/>
                </a:solidFill>
                <a:latin typeface="Tahoma" charset="0"/>
                <a:ea typeface="宋体" charset="0"/>
                <a:cs typeface="宋体" charset="0"/>
              </a:rPr>
              <a:t>今日却不适用。下面的图表是改编自 </a:t>
            </a:r>
            <a:r>
              <a:rPr lang="en-SG" sz="1600" b="1" dirty="0">
                <a:solidFill>
                  <a:srgbClr val="FFFFFF"/>
                </a:solidFill>
                <a:latin typeface="Tahoma" charset="0"/>
                <a:ea typeface="宋体" charset="0"/>
                <a:cs typeface="宋体" charset="0"/>
              </a:rPr>
              <a:t>Lee </a:t>
            </a:r>
            <a:r>
              <a:rPr lang="en-SG" sz="1600" b="1" dirty="0" err="1">
                <a:solidFill>
                  <a:srgbClr val="FFFFFF"/>
                </a:solidFill>
                <a:latin typeface="Tahoma" charset="0"/>
                <a:ea typeface="宋体" charset="0"/>
                <a:cs typeface="宋体" charset="0"/>
              </a:rPr>
              <a:t>Hwee</a:t>
            </a:r>
            <a:r>
              <a:rPr lang="en-SG" sz="1600" b="1" dirty="0">
                <a:solidFill>
                  <a:srgbClr val="FFFFFF"/>
                </a:solidFill>
                <a:latin typeface="Tahoma" charset="0"/>
                <a:ea typeface="宋体" charset="0"/>
                <a:cs typeface="宋体" charset="0"/>
              </a:rPr>
              <a:t> Chin</a:t>
            </a:r>
            <a:r>
              <a:rPr lang="zh-CN" altLang="en-US" sz="1600" b="1" dirty="0">
                <a:solidFill>
                  <a:srgbClr val="FFFFFF"/>
                </a:solidFill>
                <a:latin typeface="Tahoma" charset="0"/>
                <a:ea typeface="宋体" charset="0"/>
                <a:cs typeface="宋体" charset="0"/>
              </a:rPr>
              <a:t> “旧约纵览“未出版的研究论文</a:t>
            </a:r>
            <a:r>
              <a:rPr lang="en-SG" sz="1600" b="1" dirty="0">
                <a:solidFill>
                  <a:srgbClr val="FFFFFF"/>
                </a:solidFill>
                <a:latin typeface="Tahoma" charset="0"/>
                <a:ea typeface="宋体" charset="0"/>
                <a:cs typeface="宋体" charset="0"/>
              </a:rPr>
              <a:t>"</a:t>
            </a:r>
            <a:r>
              <a:rPr lang="zh-CN" altLang="en-US" sz="1600" b="1" dirty="0">
                <a:solidFill>
                  <a:srgbClr val="FFFFFF"/>
                </a:solidFill>
                <a:latin typeface="Tahoma" charset="0"/>
                <a:ea typeface="宋体" charset="0"/>
                <a:cs typeface="宋体" charset="0"/>
              </a:rPr>
              <a:t>法律今天的适用性“，新加坡</a:t>
            </a:r>
            <a:r>
              <a:rPr lang="en-SG" sz="1600" b="1" dirty="0">
                <a:solidFill>
                  <a:srgbClr val="FFFFFF"/>
                </a:solidFill>
                <a:latin typeface="Tahoma" charset="0"/>
                <a:ea typeface="宋体" charset="0"/>
                <a:cs typeface="宋体" charset="0"/>
              </a:rPr>
              <a:t>: </a:t>
            </a:r>
            <a:r>
              <a:rPr lang="zh-CN" altLang="en-US" sz="1600" b="1" dirty="0">
                <a:solidFill>
                  <a:srgbClr val="FFFFFF"/>
                </a:solidFill>
                <a:latin typeface="Tahoma" charset="0"/>
                <a:ea typeface="宋体" charset="0"/>
                <a:cs typeface="宋体" charset="0"/>
              </a:rPr>
              <a:t>新加坡神学院，</a:t>
            </a:r>
            <a:r>
              <a:rPr lang="en-SG" sz="1600" b="1" dirty="0">
                <a:solidFill>
                  <a:srgbClr val="FFFFFF"/>
                </a:solidFill>
                <a:latin typeface="Tahoma" charset="0"/>
                <a:ea typeface="宋体" charset="0"/>
                <a:cs typeface="宋体" charset="0"/>
              </a:rPr>
              <a:t>2001</a:t>
            </a:r>
            <a:r>
              <a:rPr lang="zh-CN" altLang="en-US" sz="1600" b="1" dirty="0">
                <a:solidFill>
                  <a:srgbClr val="FFFFFF"/>
                </a:solidFill>
                <a:latin typeface="Tahoma" charset="0"/>
                <a:ea typeface="宋体" charset="0"/>
                <a:cs typeface="宋体" charset="0"/>
              </a:rPr>
              <a:t>年，</a:t>
            </a:r>
            <a:r>
              <a:rPr lang="en-SG" sz="1600" b="1" dirty="0">
                <a:solidFill>
                  <a:srgbClr val="FFFFFF"/>
                </a:solidFill>
                <a:latin typeface="Tahoma" charset="0"/>
                <a:ea typeface="宋体" charset="0"/>
                <a:cs typeface="宋体" charset="0"/>
              </a:rPr>
              <a:t>1</a:t>
            </a:r>
            <a:r>
              <a:rPr lang="zh-CN" altLang="en-US" sz="1600" b="1" dirty="0">
                <a:solidFill>
                  <a:srgbClr val="FFFFFF"/>
                </a:solidFill>
                <a:latin typeface="Tahoma" charset="0"/>
                <a:ea typeface="宋体" charset="0"/>
                <a:cs typeface="宋体" charset="0"/>
              </a:rPr>
              <a:t>。</a:t>
            </a:r>
            <a:endParaRPr lang="en-SG" sz="1600" b="1" dirty="0">
              <a:solidFill>
                <a:srgbClr val="FFFFFF"/>
              </a:solidFill>
              <a:latin typeface="Tahoma" charset="0"/>
              <a:ea typeface="宋体" charset="0"/>
              <a:cs typeface="宋体" charset="0"/>
            </a:endParaRPr>
          </a:p>
        </p:txBody>
      </p:sp>
      <p:graphicFrame>
        <p:nvGraphicFramePr>
          <p:cNvPr id="21" name="Group 180"/>
          <p:cNvGraphicFramePr>
            <a:graphicFrameLocks noGrp="1"/>
          </p:cNvGraphicFramePr>
          <p:nvPr>
            <p:extLst>
              <p:ext uri="{D42A27DB-BD31-4B8C-83A1-F6EECF244321}">
                <p14:modId xmlns:p14="http://schemas.microsoft.com/office/powerpoint/2010/main" val="1660411554"/>
              </p:ext>
            </p:extLst>
          </p:nvPr>
        </p:nvGraphicFramePr>
        <p:xfrm>
          <a:off x="635000" y="1268413"/>
          <a:ext cx="7824788" cy="731837"/>
        </p:xfrm>
        <a:graphic>
          <a:graphicData uri="http://schemas.openxmlformats.org/drawingml/2006/table">
            <a:tbl>
              <a:tblPr/>
              <a:tblGrid>
                <a:gridCol w="1447800">
                  <a:extLst>
                    <a:ext uri="{9D8B030D-6E8A-4147-A177-3AD203B41FA5}">
                      <a16:colId xmlns:a16="http://schemas.microsoft.com/office/drawing/2014/main" val="20000"/>
                    </a:ext>
                  </a:extLst>
                </a:gridCol>
                <a:gridCol w="1376363">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508125">
                  <a:extLst>
                    <a:ext uri="{9D8B030D-6E8A-4147-A177-3AD203B41FA5}">
                      <a16:colId xmlns:a16="http://schemas.microsoft.com/office/drawing/2014/main" val="20003"/>
                    </a:ext>
                  </a:extLst>
                </a:gridCol>
                <a:gridCol w="1606550">
                  <a:extLst>
                    <a:ext uri="{9D8B030D-6E8A-4147-A177-3AD203B41FA5}">
                      <a16:colId xmlns:a16="http://schemas.microsoft.com/office/drawing/2014/main" val="20004"/>
                    </a:ext>
                  </a:extLst>
                </a:gridCol>
              </a:tblGrid>
              <a:tr h="731837">
                <a:tc>
                  <a:txBody>
                    <a:bodyPr/>
                    <a:lstStyle/>
                    <a:p>
                      <a:pPr marL="0" marR="0" lvl="0" indent="0" algn="ctr" defTabSz="457200" rtl="0" eaLnBrk="1" fontAlgn="base" latinLnBrk="0" hangingPunct="1">
                        <a:lnSpc>
                          <a:spcPct val="100000"/>
                        </a:lnSpc>
                        <a:spcBef>
                          <a:spcPct val="50000"/>
                        </a:spcBef>
                        <a:spcAft>
                          <a:spcPct val="0"/>
                        </a:spcAft>
                        <a:buClrTx/>
                        <a:buSzTx/>
                        <a:buFontTx/>
                        <a:buNone/>
                        <a:tabLst/>
                      </a:pPr>
                      <a:r>
                        <a:rPr kumimoji="0" lang="zh-CN" altLang="en-GB" sz="1600" b="1" i="0" u="none" strike="noStrike" cap="none" normalizeH="0" baseline="0" dirty="0">
                          <a:ln>
                            <a:noFill/>
                          </a:ln>
                          <a:solidFill>
                            <a:srgbClr val="FFFFFF"/>
                          </a:solidFill>
                          <a:effectLst/>
                          <a:latin typeface="Tahoma" charset="0"/>
                          <a:ea typeface="宋体" charset="0"/>
                          <a:cs typeface="宋体" charset="0"/>
                        </a:rPr>
                        <a:t>神律</a:t>
                      </a: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600" b="1" i="0" u="none" strike="noStrike" cap="none" normalizeH="0" baseline="0">
                          <a:ln>
                            <a:noFill/>
                          </a:ln>
                          <a:solidFill>
                            <a:srgbClr val="FFFFFF"/>
                          </a:solidFill>
                          <a:effectLst>
                            <a:outerShdw blurRad="38100" dist="38100" dir="2700000" algn="tl">
                              <a:srgbClr val="000066"/>
                            </a:outerShdw>
                          </a:effectLst>
                          <a:latin typeface="Tahoma" charset="0"/>
                          <a:ea typeface="宋体" charset="0"/>
                          <a:cs typeface="宋体" charset="0"/>
                        </a:rPr>
                        <a:t>改革宗</a:t>
                      </a:r>
                      <a:endParaRPr kumimoji="0" lang="en-US" sz="1600" b="1" i="0" u="none" strike="noStrike" cap="none" normalizeH="0" baseline="0">
                        <a:ln>
                          <a:noFill/>
                        </a:ln>
                        <a:solidFill>
                          <a:schemeClr val="tx1"/>
                        </a:solidFill>
                        <a:effectLst/>
                        <a:latin typeface="Arial" charset="0"/>
                        <a:ea typeface="SimSun"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600" b="1" i="0" u="none" strike="noStrike" cap="none" normalizeH="0" baseline="0">
                          <a:ln>
                            <a:noFill/>
                          </a:ln>
                          <a:solidFill>
                            <a:srgbClr val="FFFFFF"/>
                          </a:solidFill>
                          <a:effectLst>
                            <a:outerShdw blurRad="38100" dist="38100" dir="2700000" algn="tl">
                              <a:srgbClr val="000066"/>
                            </a:outerShdw>
                          </a:effectLst>
                          <a:latin typeface="Tahoma" charset="0"/>
                          <a:ea typeface="宋体" charset="0"/>
                          <a:cs typeface="宋体" charset="0"/>
                        </a:rPr>
                        <a:t>更重的问题</a:t>
                      </a:r>
                      <a:endParaRPr kumimoji="0" lang="en-US" sz="1600" b="1" i="0" u="none" strike="noStrike" cap="none" normalizeH="0" baseline="0">
                        <a:ln>
                          <a:noFill/>
                        </a:ln>
                        <a:solidFill>
                          <a:schemeClr val="tx1"/>
                        </a:solidFill>
                        <a:effectLst/>
                        <a:latin typeface="Arial" charset="0"/>
                        <a:ea typeface="SimSun"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600" b="1" i="0" u="none" strike="noStrike" cap="none" normalizeH="0" baseline="0">
                          <a:ln>
                            <a:noFill/>
                          </a:ln>
                          <a:solidFill>
                            <a:srgbClr val="FFFFFF"/>
                          </a:solidFill>
                          <a:effectLst>
                            <a:outerShdw blurRad="38100" dist="38100" dir="2700000" algn="tl">
                              <a:srgbClr val="000066"/>
                            </a:outerShdw>
                          </a:effectLst>
                          <a:latin typeface="Tahoma" charset="0"/>
                          <a:ea typeface="宋体" charset="0"/>
                          <a:cs typeface="宋体" charset="0"/>
                        </a:rPr>
                        <a:t>修改过的路德宗</a:t>
                      </a:r>
                      <a:endParaRPr kumimoji="0" lang="en-US" sz="1600" b="1" i="0" u="none" strike="noStrike" cap="none" normalizeH="0" baseline="0">
                        <a:ln>
                          <a:noFill/>
                        </a:ln>
                        <a:solidFill>
                          <a:schemeClr val="tx1"/>
                        </a:solidFill>
                        <a:effectLst/>
                        <a:latin typeface="Arial" charset="0"/>
                        <a:ea typeface="SimSun"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600" b="1" i="0" u="none" strike="noStrike" cap="none" normalizeH="0" baseline="0">
                          <a:ln>
                            <a:noFill/>
                          </a:ln>
                          <a:solidFill>
                            <a:srgbClr val="FFFFFF"/>
                          </a:solidFill>
                          <a:effectLst>
                            <a:outerShdw blurRad="38100" dist="38100" dir="2700000" algn="tl">
                              <a:srgbClr val="000066"/>
                            </a:outerShdw>
                          </a:effectLst>
                          <a:latin typeface="Tahoma" charset="0"/>
                          <a:ea typeface="宋体" charset="0"/>
                          <a:cs typeface="宋体" charset="0"/>
                        </a:rPr>
                        <a:t>时代主义</a:t>
                      </a:r>
                      <a:endParaRPr kumimoji="0" lang="en-US" sz="1600" b="1" i="0" u="none" strike="noStrike" cap="none" normalizeH="0" baseline="0">
                        <a:ln>
                          <a:noFill/>
                        </a:ln>
                        <a:solidFill>
                          <a:schemeClr val="tx1"/>
                        </a:solidFill>
                        <a:effectLst/>
                        <a:latin typeface="Arial" charset="0"/>
                        <a:ea typeface="SimSun"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bl>
          </a:graphicData>
        </a:graphic>
      </p:graphicFrame>
      <p:sp>
        <p:nvSpPr>
          <p:cNvPr id="22" name="TextBox 1"/>
          <p:cNvSpPr txBox="1">
            <a:spLocks noChangeArrowheads="1"/>
          </p:cNvSpPr>
          <p:nvPr/>
        </p:nvSpPr>
        <p:spPr bwMode="auto">
          <a:xfrm>
            <a:off x="381000" y="2311400"/>
            <a:ext cx="137001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en-US" sz="2400" dirty="0">
                <a:solidFill>
                  <a:srgbClr val="FFFFFF"/>
                </a:solidFill>
                <a:latin typeface="Arial" charset="0"/>
                <a:cs typeface="Arial" charset="0"/>
              </a:rPr>
              <a:t>律法完全的适用</a:t>
            </a:r>
          </a:p>
        </p:txBody>
      </p:sp>
      <p:sp>
        <p:nvSpPr>
          <p:cNvPr id="23" name="TextBox 16"/>
          <p:cNvSpPr txBox="1">
            <a:spLocks noChangeArrowheads="1"/>
          </p:cNvSpPr>
          <p:nvPr/>
        </p:nvSpPr>
        <p:spPr bwMode="auto">
          <a:xfrm>
            <a:off x="7383463" y="2495550"/>
            <a:ext cx="1379537"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eaLnBrk="1" fontAlgn="base" hangingPunct="1">
              <a:spcBef>
                <a:spcPct val="0"/>
              </a:spcBef>
              <a:spcAft>
                <a:spcPct val="0"/>
              </a:spcAft>
            </a:pPr>
            <a:r>
              <a:rPr lang="zh-CN" altLang="en-GB" sz="2400" dirty="0">
                <a:solidFill>
                  <a:srgbClr val="FFFFFF"/>
                </a:solidFill>
                <a:latin typeface="Arial" charset="0"/>
                <a:cs typeface="Arial" charset="0"/>
              </a:rPr>
              <a:t>律法完全废除</a:t>
            </a:r>
          </a:p>
        </p:txBody>
      </p:sp>
      <p:sp>
        <p:nvSpPr>
          <p:cNvPr id="24" name="TextBox 18"/>
          <p:cNvSpPr txBox="1">
            <a:spLocks noChangeArrowheads="1"/>
          </p:cNvSpPr>
          <p:nvPr/>
        </p:nvSpPr>
        <p:spPr bwMode="auto">
          <a:xfrm>
            <a:off x="-28575" y="692150"/>
            <a:ext cx="5753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fontAlgn="base">
              <a:spcBef>
                <a:spcPct val="50000"/>
              </a:spcBef>
              <a:spcAft>
                <a:spcPct val="0"/>
              </a:spcAft>
            </a:pPr>
            <a:r>
              <a:rPr lang="zh-CN" altLang="en-GB" sz="2400">
                <a:solidFill>
                  <a:srgbClr val="FFFFFF"/>
                </a:solidFill>
                <a:ea typeface="宋体" charset="0"/>
                <a:cs typeface="宋体" charset="0"/>
              </a:rPr>
              <a:t>光谱适用性的程度*</a:t>
            </a:r>
          </a:p>
        </p:txBody>
      </p:sp>
    </p:spTree>
    <p:extLst>
      <p:ext uri="{BB962C8B-B14F-4D97-AF65-F5344CB8AC3E}">
        <p14:creationId xmlns:p14="http://schemas.microsoft.com/office/powerpoint/2010/main" val="191120820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175" y="-19050"/>
            <a:ext cx="9147175" cy="585788"/>
          </a:xfrm>
          <a:gradFill rotWithShape="1">
            <a:gsLst>
              <a:gs pos="0">
                <a:srgbClr val="9933FF"/>
              </a:gs>
              <a:gs pos="50000">
                <a:schemeClr val="bg2"/>
              </a:gs>
              <a:gs pos="100000">
                <a:srgbClr val="9933FF"/>
              </a:gs>
            </a:gsLst>
            <a:lin ang="5400000" scaled="1"/>
          </a:gradFill>
          <a:ln w="12700">
            <a:headEnd type="none" w="sm" len="sm"/>
            <a:tailEnd type="none" w="sm" len="sm"/>
          </a:ln>
        </p:spPr>
        <p:txBody>
          <a:bodyPr>
            <a:spAutoFit/>
          </a:bodyPr>
          <a:lstStyle/>
          <a:p>
            <a:pPr>
              <a:defRPr/>
            </a:pPr>
            <a:r>
              <a:rPr lang="zh-CN" altLang="en-US" sz="3200" b="1">
                <a:solidFill>
                  <a:srgbClr val="FFFFFF"/>
                </a:solidFill>
                <a:effectLst/>
                <a:latin typeface="Times New Roman" charset="0"/>
                <a:ea typeface="宋体" charset="0"/>
                <a:cs typeface="宋体" charset="0"/>
              </a:rPr>
              <a:t>摩西的律法对我适用吗？</a:t>
            </a:r>
            <a:endParaRPr lang="en-US" sz="2400" b="1">
              <a:solidFill>
                <a:srgbClr val="FFFFFF"/>
              </a:solidFill>
              <a:latin typeface="Arial" charset="0"/>
              <a:ea typeface="SimSun" charset="0"/>
            </a:endParaRPr>
          </a:p>
        </p:txBody>
      </p:sp>
      <p:sp>
        <p:nvSpPr>
          <p:cNvPr id="612354" name="Text Box 2"/>
          <p:cNvSpPr txBox="1">
            <a:spLocks noChangeArrowheads="1"/>
          </p:cNvSpPr>
          <p:nvPr/>
        </p:nvSpPr>
        <p:spPr bwMode="auto">
          <a:xfrm>
            <a:off x="8153400" y="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en-US" sz="2400" b="1">
                <a:solidFill>
                  <a:srgbClr val="FFFFFF"/>
                </a:solidFill>
                <a:latin typeface="Arial" charset="0"/>
                <a:cs typeface="Arial" charset="0"/>
              </a:rPr>
              <a:t>174h</a:t>
            </a:r>
          </a:p>
        </p:txBody>
      </p:sp>
      <p:sp>
        <p:nvSpPr>
          <p:cNvPr id="612355"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a:solidFill>
                <a:srgbClr val="FFFFFF"/>
              </a:solidFill>
              <a:latin typeface="Arial" charset="0"/>
              <a:ea typeface="SimSun" charset="0"/>
              <a:cs typeface="Arial" charset="0"/>
            </a:endParaRPr>
          </a:p>
        </p:txBody>
      </p:sp>
      <p:sp>
        <p:nvSpPr>
          <p:cNvPr id="612356"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a:solidFill>
                <a:srgbClr val="FFFFFF"/>
              </a:solidFill>
              <a:latin typeface="Arial" charset="0"/>
              <a:ea typeface="SimSun" charset="0"/>
              <a:cs typeface="Arial" charset="0"/>
            </a:endParaRPr>
          </a:p>
        </p:txBody>
      </p:sp>
      <p:sp>
        <p:nvSpPr>
          <p:cNvPr id="612357"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a:solidFill>
                <a:srgbClr val="FFFFFF"/>
              </a:solidFill>
              <a:latin typeface="Arial" charset="0"/>
              <a:ea typeface="SimSun" charset="0"/>
              <a:cs typeface="Arial" charset="0"/>
            </a:endParaRPr>
          </a:p>
        </p:txBody>
      </p:sp>
      <p:sp>
        <p:nvSpPr>
          <p:cNvPr id="612358" name="Rectangle 9"/>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a:solidFill>
                <a:srgbClr val="FFFFFF"/>
              </a:solidFill>
              <a:latin typeface="Arial" charset="0"/>
              <a:ea typeface="SimSun" charset="0"/>
              <a:cs typeface="Arial" charset="0"/>
            </a:endParaRPr>
          </a:p>
        </p:txBody>
      </p:sp>
      <p:sp>
        <p:nvSpPr>
          <p:cNvPr id="612359" name="Rectangle 10"/>
          <p:cNvSpPr>
            <a:spLocks noChangeArrowheads="1"/>
          </p:cNvSpPr>
          <p:nvPr/>
        </p:nvSpPr>
        <p:spPr bwMode="auto">
          <a:xfrm>
            <a:off x="1933575" y="12192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a:solidFill>
                <a:srgbClr val="FFFFFF"/>
              </a:solidFill>
              <a:latin typeface="Arial" charset="0"/>
              <a:ea typeface="SimSun" charset="0"/>
              <a:cs typeface="Arial" charset="0"/>
            </a:endParaRPr>
          </a:p>
        </p:txBody>
      </p:sp>
      <p:sp>
        <p:nvSpPr>
          <p:cNvPr id="612360" name="Rectangle 11"/>
          <p:cNvSpPr>
            <a:spLocks noChangeArrowheads="1"/>
          </p:cNvSpPr>
          <p:nvPr/>
        </p:nvSpPr>
        <p:spPr bwMode="auto">
          <a:xfrm>
            <a:off x="1933575" y="1528763"/>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a:solidFill>
                <a:srgbClr val="FFFFFF"/>
              </a:solidFill>
              <a:latin typeface="Arial" charset="0"/>
              <a:ea typeface="SimSun" charset="0"/>
              <a:cs typeface="Arial" charset="0"/>
            </a:endParaRPr>
          </a:p>
        </p:txBody>
      </p:sp>
      <p:sp>
        <p:nvSpPr>
          <p:cNvPr id="612361" name="Rectangle 12"/>
          <p:cNvSpPr>
            <a:spLocks noChangeArrowheads="1"/>
          </p:cNvSpPr>
          <p:nvPr/>
        </p:nvSpPr>
        <p:spPr bwMode="auto">
          <a:xfrm>
            <a:off x="1933575" y="17430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a:solidFill>
                <a:srgbClr val="FFFFFF"/>
              </a:solidFill>
              <a:latin typeface="Arial" charset="0"/>
              <a:ea typeface="SimSun" charset="0"/>
              <a:cs typeface="Arial" charset="0"/>
            </a:endParaRPr>
          </a:p>
        </p:txBody>
      </p:sp>
      <p:sp>
        <p:nvSpPr>
          <p:cNvPr id="612362" name="Rectangle 15"/>
          <p:cNvSpPr>
            <a:spLocks noChangeArrowheads="1"/>
          </p:cNvSpPr>
          <p:nvPr/>
        </p:nvSpPr>
        <p:spPr bwMode="auto">
          <a:xfrm>
            <a:off x="1933575" y="20478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a:solidFill>
                <a:srgbClr val="FFFFFF"/>
              </a:solidFill>
              <a:latin typeface="Arial" charset="0"/>
              <a:ea typeface="SimSun" charset="0"/>
              <a:cs typeface="Arial" charset="0"/>
            </a:endParaRPr>
          </a:p>
        </p:txBody>
      </p:sp>
      <p:graphicFrame>
        <p:nvGraphicFramePr>
          <p:cNvPr id="2" name="Table 1"/>
          <p:cNvGraphicFramePr>
            <a:graphicFrameLocks noGrp="1"/>
          </p:cNvGraphicFramePr>
          <p:nvPr/>
        </p:nvGraphicFramePr>
        <p:xfrm>
          <a:off x="0" y="536575"/>
          <a:ext cx="9144000" cy="6550025"/>
        </p:xfrm>
        <a:graphic>
          <a:graphicData uri="http://schemas.openxmlformats.org/drawingml/2006/table">
            <a:tbl>
              <a:tblPr/>
              <a:tblGrid>
                <a:gridCol w="1114425">
                  <a:extLst>
                    <a:ext uri="{9D8B030D-6E8A-4147-A177-3AD203B41FA5}">
                      <a16:colId xmlns:a16="http://schemas.microsoft.com/office/drawing/2014/main" val="20000"/>
                    </a:ext>
                  </a:extLst>
                </a:gridCol>
                <a:gridCol w="1485900">
                  <a:extLst>
                    <a:ext uri="{9D8B030D-6E8A-4147-A177-3AD203B41FA5}">
                      <a16:colId xmlns:a16="http://schemas.microsoft.com/office/drawing/2014/main" val="20001"/>
                    </a:ext>
                  </a:extLst>
                </a:gridCol>
                <a:gridCol w="1412875">
                  <a:extLst>
                    <a:ext uri="{9D8B030D-6E8A-4147-A177-3AD203B41FA5}">
                      <a16:colId xmlns:a16="http://schemas.microsoft.com/office/drawing/2014/main" val="20002"/>
                    </a:ext>
                  </a:extLst>
                </a:gridCol>
                <a:gridCol w="1560513">
                  <a:extLst>
                    <a:ext uri="{9D8B030D-6E8A-4147-A177-3AD203B41FA5}">
                      <a16:colId xmlns:a16="http://schemas.microsoft.com/office/drawing/2014/main" val="20003"/>
                    </a:ext>
                  </a:extLst>
                </a:gridCol>
                <a:gridCol w="374650">
                  <a:extLst>
                    <a:ext uri="{9D8B030D-6E8A-4147-A177-3AD203B41FA5}">
                      <a16:colId xmlns:a16="http://schemas.microsoft.com/office/drawing/2014/main" val="20004"/>
                    </a:ext>
                  </a:extLst>
                </a:gridCol>
                <a:gridCol w="1547812">
                  <a:extLst>
                    <a:ext uri="{9D8B030D-6E8A-4147-A177-3AD203B41FA5}">
                      <a16:colId xmlns:a16="http://schemas.microsoft.com/office/drawing/2014/main" val="20005"/>
                    </a:ext>
                  </a:extLst>
                </a:gridCol>
                <a:gridCol w="1647825">
                  <a:extLst>
                    <a:ext uri="{9D8B030D-6E8A-4147-A177-3AD203B41FA5}">
                      <a16:colId xmlns:a16="http://schemas.microsoft.com/office/drawing/2014/main" val="20006"/>
                    </a:ext>
                  </a:extLst>
                </a:gridCol>
              </a:tblGrid>
              <a:tr h="73979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zh-CN" altLang="en-GB" sz="1800" b="0" i="0" u="none" strike="noStrike" cap="none" normalizeH="0" baseline="0">
                        <a:ln>
                          <a:noFill/>
                        </a:ln>
                        <a:solidFill>
                          <a:srgbClr val="FFFF00"/>
                        </a:solidFill>
                        <a:effectLst>
                          <a:outerShdw blurRad="38100" dist="38100" dir="2700000" algn="tl">
                            <a:srgbClr val="FFFFFF"/>
                          </a:outerShdw>
                        </a:effectLst>
                        <a:latin typeface="Arial" charset="0"/>
                        <a:ea typeface="宋体" charset="0"/>
                        <a:cs typeface="宋体" charset="0"/>
                      </a:endParaRP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310667">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律法是什么？</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与</a:t>
                      </a:r>
                      <a:r>
                        <a:rPr kumimoji="0" lang="en-GB" altLang="zh-CN" sz="20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3-5</a:t>
                      </a:r>
                      <a:r>
                        <a:rPr kumimoji="0" lang="zh-CN" altLang="en-GB" sz="20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有同定义</a:t>
                      </a:r>
                      <a:endParaRPr kumimoji="0" lang="en-GB" altLang="zh-CN" sz="20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身子从创造的口述或写的指示</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五经（创</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申）里给的摩西律法但在其他处的旧约也放大</a:t>
                      </a:r>
                      <a:endParaRPr kumimoji="0" lang="en-US" sz="1800" b="0" i="0" u="none" strike="noStrike" cap="none" normalizeH="0" baseline="0">
                        <a:ln>
                          <a:noFill/>
                        </a:ln>
                        <a:solidFill>
                          <a:schemeClr val="tx1"/>
                        </a:solidFill>
                        <a:effectLst/>
                        <a:latin typeface="Arial" charset="0"/>
                        <a:ea typeface="SimSun" charset="0"/>
                        <a:cs typeface="Times" charset="0"/>
                      </a:endParaRPr>
                    </a:p>
                  </a:txBody>
                  <a:tcPr marL="36000" marR="36000" marT="36001" marB="360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94984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律法是给谁？</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选民</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（以色列</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教会）</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所有人类</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（以色列</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教会）</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信徒</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（以色列与教会）</a:t>
                      </a:r>
                    </a:p>
                  </a:txBody>
                  <a:tcPr marL="36000" marR="36000" marT="36001" marB="360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信徒 （以色列与教会）</a:t>
                      </a:r>
                      <a:endParaRPr kumimoji="0" 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marL="36000" marR="36000" marT="36001" marB="360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单单以色列（以色列不等于教会）</a:t>
                      </a:r>
                      <a:endParaRPr kumimoji="0" 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marL="36000" marR="36000" marT="36001" marB="360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2"/>
                  </a:ext>
                </a:extLst>
              </a:tr>
              <a:tr h="354972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律法哪部分对今天适用？</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“道德律法”？</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（就是十诫）</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所有道德律法在每个时代只合用于神的自民；因此所有的选民应该遵守犹太安息日（星期六，基督前）或者“基督徒安息日</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（星期天，基督后）</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所有道德律法在每段时代对信徒与非信徒适用（例：每个人，包括从创造的非信的外邦人</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应该遵守安息日或“基督徒安息日</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星期天）</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所有从神性格出的道德律法：</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十诫</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利</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18-19</a:t>
                      </a: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（性）（就是安息日是必需的，因为以色列的国度制与性交的严禁还适用）</a:t>
                      </a:r>
                      <a:endPar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marL="36000" marR="36000" marT="36001" marB="360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就如时代主义，摩西律法完全废除；但他道德的内容供应基督徒生活方式好指南，虽然基督通过圣灵的事工对今天的信徒有最后的言；没有固定的遵守安息日</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p>
                  </a:txBody>
                  <a:tcPr marL="36000" marR="36000" marT="36001" marB="360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摩西之前的神的“道德律法”现在称为“基督的律法”（加六</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2</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）他通过圣灵的存在治理信徒。律法不轻易分成部分并完全地不使用（罗七</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1-6;  </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林前九</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19-21; </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来八</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13</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）包括安息日（西二</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16-17</a:t>
                      </a:r>
                    </a:p>
                  </a:txBody>
                  <a:tcPr marL="36000" marR="36000" marT="36001" marB="3600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06878592"/>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fontAlgn="base">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br>
              <a:rPr lang="en-US" altLang="zh-CN">
                <a:solidFill>
                  <a:srgbClr val="FFFFFF"/>
                </a:solidFill>
                <a:latin typeface="Arial" charset="0"/>
                <a:ea typeface="SimSun" charset="0"/>
                <a:cs typeface="Arial" charset="0"/>
              </a:rPr>
            </a:b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br>
              <a:rPr lang="en-US" altLang="zh-CN">
                <a:solidFill>
                  <a:srgbClr val="FFFFFF"/>
                </a:solidFill>
                <a:latin typeface="Arial" charset="0"/>
                <a:ea typeface="SimSun" charset="0"/>
                <a:cs typeface="Arial" charset="0"/>
              </a:rPr>
            </a:b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eaLnBrk="0" fontAlgn="base" hangingPunct="0">
              <a:spcBef>
                <a:spcPct val="0"/>
              </a:spcBef>
              <a:spcAft>
                <a:spcPct val="0"/>
              </a:spcAft>
              <a:tabLst>
                <a:tab pos="457200" algn="r"/>
                <a:tab pos="2743200" algn="ctr"/>
                <a:tab pos="5486400" algn="r"/>
              </a:tabLst>
            </a:pPr>
            <a:endParaRPr lang="en-US" altLang="zh-CN" sz="2400">
              <a:solidFill>
                <a:srgbClr val="FFFFFF"/>
              </a:solidFill>
              <a:latin typeface="Arial" charset="0"/>
              <a:ea typeface="SimSun" charset="0"/>
              <a:cs typeface="Arial" charset="0"/>
            </a:endParaRPr>
          </a:p>
        </p:txBody>
      </p:sp>
      <p:sp>
        <p:nvSpPr>
          <p:cNvPr id="614402"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a:solidFill>
                <a:srgbClr val="FFFFFF"/>
              </a:solidFill>
              <a:latin typeface="Arial" charset="0"/>
              <a:ea typeface="SimSun" charset="0"/>
              <a:cs typeface="Arial" charset="0"/>
            </a:endParaRPr>
          </a:p>
        </p:txBody>
      </p:sp>
      <p:sp>
        <p:nvSpPr>
          <p:cNvPr id="614403"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a:solidFill>
                <a:srgbClr val="FFFFFF"/>
              </a:solidFill>
              <a:latin typeface="Arial" charset="0"/>
              <a:ea typeface="SimSun" charset="0"/>
              <a:cs typeface="Arial" charset="0"/>
            </a:endParaRPr>
          </a:p>
        </p:txBody>
      </p:sp>
      <p:sp>
        <p:nvSpPr>
          <p:cNvPr id="614404"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a:solidFill>
                <a:srgbClr val="FFFFFF"/>
              </a:solidFill>
              <a:latin typeface="Arial" charset="0"/>
              <a:ea typeface="SimSun" charset="0"/>
              <a:cs typeface="Arial" charset="0"/>
            </a:endParaRPr>
          </a:p>
        </p:txBody>
      </p:sp>
      <p:sp>
        <p:nvSpPr>
          <p:cNvPr id="614405" name="Rectangle 9"/>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a:solidFill>
                <a:srgbClr val="FFFFFF"/>
              </a:solidFill>
              <a:latin typeface="Arial" charset="0"/>
              <a:ea typeface="SimSun" charset="0"/>
              <a:cs typeface="Arial" charset="0"/>
            </a:endParaRPr>
          </a:p>
        </p:txBody>
      </p:sp>
      <p:sp>
        <p:nvSpPr>
          <p:cNvPr id="614406" name="Rectangle 10"/>
          <p:cNvSpPr>
            <a:spLocks noChangeArrowheads="1"/>
          </p:cNvSpPr>
          <p:nvPr/>
        </p:nvSpPr>
        <p:spPr bwMode="auto">
          <a:xfrm>
            <a:off x="1933575" y="12192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a:solidFill>
                <a:srgbClr val="FFFFFF"/>
              </a:solidFill>
              <a:latin typeface="Arial" charset="0"/>
              <a:ea typeface="SimSun" charset="0"/>
              <a:cs typeface="Arial" charset="0"/>
            </a:endParaRPr>
          </a:p>
        </p:txBody>
      </p:sp>
      <p:sp>
        <p:nvSpPr>
          <p:cNvPr id="614407" name="Rectangle 11"/>
          <p:cNvSpPr>
            <a:spLocks noChangeArrowheads="1"/>
          </p:cNvSpPr>
          <p:nvPr/>
        </p:nvSpPr>
        <p:spPr bwMode="auto">
          <a:xfrm>
            <a:off x="1933575" y="1528763"/>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a:solidFill>
                <a:srgbClr val="FFFFFF"/>
              </a:solidFill>
              <a:latin typeface="Arial" charset="0"/>
              <a:ea typeface="SimSun" charset="0"/>
              <a:cs typeface="Arial" charset="0"/>
            </a:endParaRPr>
          </a:p>
        </p:txBody>
      </p:sp>
      <p:sp>
        <p:nvSpPr>
          <p:cNvPr id="614408" name="Rectangle 12"/>
          <p:cNvSpPr>
            <a:spLocks noChangeArrowheads="1"/>
          </p:cNvSpPr>
          <p:nvPr/>
        </p:nvSpPr>
        <p:spPr bwMode="auto">
          <a:xfrm>
            <a:off x="1933575" y="17430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a:solidFill>
                <a:srgbClr val="FFFFFF"/>
              </a:solidFill>
              <a:latin typeface="Arial" charset="0"/>
              <a:ea typeface="SimSun" charset="0"/>
              <a:cs typeface="Arial" charset="0"/>
            </a:endParaRPr>
          </a:p>
        </p:txBody>
      </p:sp>
      <p:sp>
        <p:nvSpPr>
          <p:cNvPr id="614409" name="Rectangle 15"/>
          <p:cNvSpPr>
            <a:spLocks noChangeArrowheads="1"/>
          </p:cNvSpPr>
          <p:nvPr/>
        </p:nvSpPr>
        <p:spPr bwMode="auto">
          <a:xfrm>
            <a:off x="1933575" y="20478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a:solidFill>
                <a:srgbClr val="FFFFFF"/>
              </a:solidFill>
              <a:latin typeface="Arial" charset="0"/>
              <a:ea typeface="SimSun" charset="0"/>
              <a:cs typeface="Arial" charset="0"/>
            </a:endParaRPr>
          </a:p>
        </p:txBody>
      </p:sp>
      <p:graphicFrame>
        <p:nvGraphicFramePr>
          <p:cNvPr id="33972" name="Group 180"/>
          <p:cNvGraphicFramePr>
            <a:graphicFrameLocks noGrp="1"/>
          </p:cNvGraphicFramePr>
          <p:nvPr/>
        </p:nvGraphicFramePr>
        <p:xfrm>
          <a:off x="0" y="592138"/>
          <a:ext cx="9144000" cy="6189663"/>
        </p:xfrm>
        <a:graphic>
          <a:graphicData uri="http://schemas.openxmlformats.org/drawingml/2006/table">
            <a:tbl>
              <a:tblPr/>
              <a:tblGrid>
                <a:gridCol w="1114425">
                  <a:extLst>
                    <a:ext uri="{9D8B030D-6E8A-4147-A177-3AD203B41FA5}">
                      <a16:colId xmlns:a16="http://schemas.microsoft.com/office/drawing/2014/main" val="20000"/>
                    </a:ext>
                  </a:extLst>
                </a:gridCol>
                <a:gridCol w="1485900">
                  <a:extLst>
                    <a:ext uri="{9D8B030D-6E8A-4147-A177-3AD203B41FA5}">
                      <a16:colId xmlns:a16="http://schemas.microsoft.com/office/drawing/2014/main" val="20001"/>
                    </a:ext>
                  </a:extLst>
                </a:gridCol>
                <a:gridCol w="1412875">
                  <a:extLst>
                    <a:ext uri="{9D8B030D-6E8A-4147-A177-3AD203B41FA5}">
                      <a16:colId xmlns:a16="http://schemas.microsoft.com/office/drawing/2014/main" val="20002"/>
                    </a:ext>
                  </a:extLst>
                </a:gridCol>
                <a:gridCol w="1560513">
                  <a:extLst>
                    <a:ext uri="{9D8B030D-6E8A-4147-A177-3AD203B41FA5}">
                      <a16:colId xmlns:a16="http://schemas.microsoft.com/office/drawing/2014/main" val="20003"/>
                    </a:ext>
                  </a:extLst>
                </a:gridCol>
                <a:gridCol w="374650">
                  <a:extLst>
                    <a:ext uri="{9D8B030D-6E8A-4147-A177-3AD203B41FA5}">
                      <a16:colId xmlns:a16="http://schemas.microsoft.com/office/drawing/2014/main" val="20004"/>
                    </a:ext>
                  </a:extLst>
                </a:gridCol>
                <a:gridCol w="1547812">
                  <a:extLst>
                    <a:ext uri="{9D8B030D-6E8A-4147-A177-3AD203B41FA5}">
                      <a16:colId xmlns:a16="http://schemas.microsoft.com/office/drawing/2014/main" val="20005"/>
                    </a:ext>
                  </a:extLst>
                </a:gridCol>
                <a:gridCol w="1647825">
                  <a:extLst>
                    <a:ext uri="{9D8B030D-6E8A-4147-A177-3AD203B41FA5}">
                      <a16:colId xmlns:a16="http://schemas.microsoft.com/office/drawing/2014/main" val="20006"/>
                    </a:ext>
                  </a:extLst>
                </a:gridCol>
              </a:tblGrid>
              <a:tr h="7318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zh-CN" altLang="en-GB" sz="1800" b="0" i="0" u="none" strike="noStrike" cap="none" normalizeH="0" baseline="0">
                        <a:ln>
                          <a:noFill/>
                        </a:ln>
                        <a:solidFill>
                          <a:srgbClr val="FFFF00"/>
                        </a:solidFill>
                        <a:effectLst>
                          <a:outerShdw blurRad="38100" dist="38100" dir="2700000" algn="tl">
                            <a:srgbClr val="FFFFFF"/>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21939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民用律法</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en-US"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US"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九十四发</a:t>
                      </a:r>
                      <a:r>
                        <a:rPr kumimoji="0" lang="en-US"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endPar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全部适用</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（例：今天的法律应该判奸淫死）</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一些适用</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（例：还须十一奉献和不收信徒利息）</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gridSpan="2">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司法原则（不是律法）适用因为既然所有道德律法涵盖所有司法与礼仪律法</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现在只有原则是用因为摩西律法只是给以色列</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1"/>
                  </a:ext>
                </a:extLst>
              </a:tr>
              <a:tr h="5810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礼仪律法？</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6">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所有</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5</a:t>
                      </a: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观都认同礼仪方面如献祭制度与犹太祭司身份以北耶稣基督已完成</a:t>
                      </a:r>
                      <a:endPar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268287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亚伯拉罕之约与摩西之约有什么关系？</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两个都是神的“恩之约</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他们包含同样与神救恩的关系的观点，是摩西之约直到今天还适用</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摩西之约被加入亚伯拉罕之约；两个还是适用，虽然他们的内涵相似但形式与用途不同</a:t>
                      </a:r>
                      <a:endParaRPr kumimoji="0" lang="en-US" sz="1800" b="0" i="0" u="none" strike="noStrike" cap="none" normalizeH="0" baseline="0">
                        <a:ln>
                          <a:noFill/>
                        </a:ln>
                        <a:solidFill>
                          <a:schemeClr val="tx1"/>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摩西之约是特定给以色列但他的道德原则海狮队在亚伯拉罕之约下的信徒有相关</a:t>
                      </a:r>
                      <a:endParaRPr kumimoji="0" lang="en-US" sz="1800" b="0" i="0" u="none" strike="noStrike" cap="none" normalizeH="0" baseline="0">
                        <a:ln>
                          <a:noFill/>
                        </a:ln>
                        <a:solidFill>
                          <a:schemeClr val="tx1"/>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就如现代主义，摩西之约有附条件但亚伯拉罕之约没有；摩西之约是暂时的框架说明是以色列在律法时代顺服</a:t>
                      </a:r>
                      <a:endParaRPr kumimoji="0" lang="en-US" sz="1800" b="0" i="0" u="none" strike="noStrike" cap="none" normalizeH="0" baseline="0">
                        <a:ln>
                          <a:noFill/>
                        </a:ln>
                        <a:solidFill>
                          <a:schemeClr val="tx1"/>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摩西之约管制以色列生活使得她能体会到亚伯拉罕之约的祝福，但摩西之约不再有效因为基督已经完成了</a:t>
                      </a:r>
                      <a:endParaRPr kumimoji="0" lang="en-US" sz="1800" b="0" i="0" u="none" strike="noStrike" cap="none" normalizeH="0" baseline="0">
                        <a:ln>
                          <a:noFill/>
                        </a:ln>
                        <a:solidFill>
                          <a:schemeClr val="tx1"/>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3"/>
                  </a:ext>
                </a:extLst>
              </a:tr>
            </a:tbl>
          </a:graphicData>
        </a:graphic>
      </p:graphicFrame>
      <p:sp>
        <p:nvSpPr>
          <p:cNvPr id="2" name="Title 1"/>
          <p:cNvSpPr>
            <a:spLocks noGrp="1"/>
          </p:cNvSpPr>
          <p:nvPr>
            <p:ph type="title" idx="4294967295"/>
          </p:nvPr>
        </p:nvSpPr>
        <p:spPr>
          <a:xfrm>
            <a:off x="0" y="11113"/>
            <a:ext cx="9144000" cy="585787"/>
          </a:xfrm>
          <a:gradFill rotWithShape="1">
            <a:gsLst>
              <a:gs pos="0">
                <a:srgbClr val="9933FF"/>
              </a:gs>
              <a:gs pos="50000">
                <a:schemeClr val="bg2"/>
              </a:gs>
              <a:gs pos="100000">
                <a:srgbClr val="9933FF"/>
              </a:gs>
            </a:gsLst>
            <a:lin ang="5400000" scaled="1"/>
          </a:gradFill>
          <a:ln w="12700">
            <a:headEnd type="none" w="sm" len="sm"/>
            <a:tailEnd type="none" w="sm" len="sm"/>
          </a:ln>
        </p:spPr>
        <p:txBody>
          <a:bodyPr>
            <a:spAutoFit/>
          </a:bodyPr>
          <a:lstStyle/>
          <a:p>
            <a:pPr>
              <a:defRPr/>
            </a:pPr>
            <a:r>
              <a:rPr lang="zh-CN" altLang="en-US" sz="3200" b="1">
                <a:solidFill>
                  <a:srgbClr val="FFFFFF"/>
                </a:solidFill>
                <a:effectLst/>
                <a:latin typeface="Times New Roman" charset="0"/>
                <a:ea typeface="宋体" charset="0"/>
                <a:cs typeface="宋体" charset="0"/>
              </a:rPr>
              <a:t>摩西的律法对我适用吗？</a:t>
            </a:r>
            <a:endParaRPr lang="en-US" sz="2400" b="1">
              <a:solidFill>
                <a:srgbClr val="FFFFFF"/>
              </a:solidFill>
              <a:latin typeface="Arial" charset="0"/>
              <a:ea typeface="SimSun" charset="0"/>
            </a:endParaRPr>
          </a:p>
        </p:txBody>
      </p:sp>
      <p:sp>
        <p:nvSpPr>
          <p:cNvPr id="614448" name="Text Box 2"/>
          <p:cNvSpPr txBox="1">
            <a:spLocks noChangeArrowheads="1"/>
          </p:cNvSpPr>
          <p:nvPr/>
        </p:nvSpPr>
        <p:spPr bwMode="auto">
          <a:xfrm>
            <a:off x="8153400" y="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en-US" sz="2400" b="1">
                <a:solidFill>
                  <a:srgbClr val="FFFFFF"/>
                </a:solidFill>
                <a:latin typeface="Arial" charset="0"/>
                <a:cs typeface="Arial" charset="0"/>
              </a:rPr>
              <a:t>174h</a:t>
            </a:r>
          </a:p>
        </p:txBody>
      </p:sp>
    </p:spTree>
    <p:extLst>
      <p:ext uri="{BB962C8B-B14F-4D97-AF65-F5344CB8AC3E}">
        <p14:creationId xmlns:p14="http://schemas.microsoft.com/office/powerpoint/2010/main" val="27122108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513" y="-122238"/>
            <a:ext cx="9180513" cy="584201"/>
          </a:xfrm>
          <a:gradFill rotWithShape="1">
            <a:gsLst>
              <a:gs pos="0">
                <a:srgbClr val="9933FF"/>
              </a:gs>
              <a:gs pos="50000">
                <a:schemeClr val="bg2"/>
              </a:gs>
              <a:gs pos="100000">
                <a:srgbClr val="9933FF"/>
              </a:gs>
            </a:gsLst>
            <a:lin ang="5400000" scaled="1"/>
          </a:gradFill>
          <a:ln w="12700">
            <a:headEnd type="none" w="sm" len="sm"/>
            <a:tailEnd type="none" w="sm" len="sm"/>
          </a:ln>
        </p:spPr>
        <p:txBody>
          <a:bodyPr>
            <a:spAutoFit/>
          </a:bodyPr>
          <a:lstStyle/>
          <a:p>
            <a:pPr>
              <a:defRPr/>
            </a:pPr>
            <a:r>
              <a:rPr lang="zh-CN" altLang="en-US" sz="3200" b="1">
                <a:solidFill>
                  <a:srgbClr val="FFFFFF"/>
                </a:solidFill>
                <a:effectLst/>
                <a:latin typeface="Times New Roman" charset="0"/>
                <a:ea typeface="宋体" charset="0"/>
                <a:cs typeface="宋体" charset="0"/>
              </a:rPr>
              <a:t>摩西的律法对我适用吗？</a:t>
            </a:r>
            <a:endParaRPr lang="en-US" sz="2400" b="1">
              <a:solidFill>
                <a:srgbClr val="FFFFFF"/>
              </a:solidFill>
              <a:latin typeface="Arial" charset="0"/>
              <a:ea typeface="SimSun" charset="0"/>
            </a:endParaRPr>
          </a:p>
        </p:txBody>
      </p:sp>
      <p:sp>
        <p:nvSpPr>
          <p:cNvPr id="616450" name="Text Box 2"/>
          <p:cNvSpPr txBox="1">
            <a:spLocks noChangeArrowheads="1"/>
          </p:cNvSpPr>
          <p:nvPr/>
        </p:nvSpPr>
        <p:spPr bwMode="auto">
          <a:xfrm>
            <a:off x="8153400" y="0"/>
            <a:ext cx="78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en-US" sz="2400" b="1">
                <a:solidFill>
                  <a:srgbClr val="FFFFFF"/>
                </a:solidFill>
                <a:latin typeface="Arial" charset="0"/>
                <a:cs typeface="Arial" charset="0"/>
              </a:rPr>
              <a:t>174i</a:t>
            </a:r>
          </a:p>
        </p:txBody>
      </p:sp>
      <p:sp>
        <p:nvSpPr>
          <p:cNvPr id="616451"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fontAlgn="base">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br>
              <a:rPr lang="en-US" altLang="zh-CN">
                <a:solidFill>
                  <a:srgbClr val="FFFFFF"/>
                </a:solidFill>
                <a:latin typeface="Arial" charset="0"/>
                <a:ea typeface="SimSun" charset="0"/>
                <a:cs typeface="Arial" charset="0"/>
              </a:rPr>
            </a:b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br>
              <a:rPr lang="en-US" altLang="zh-CN">
                <a:solidFill>
                  <a:srgbClr val="FFFFFF"/>
                </a:solidFill>
                <a:latin typeface="Arial" charset="0"/>
                <a:ea typeface="SimSun" charset="0"/>
                <a:cs typeface="Arial" charset="0"/>
              </a:rPr>
            </a:b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eaLnBrk="0" fontAlgn="base" hangingPunct="0">
              <a:spcBef>
                <a:spcPct val="0"/>
              </a:spcBef>
              <a:spcAft>
                <a:spcPct val="0"/>
              </a:spcAft>
              <a:tabLst>
                <a:tab pos="457200" algn="r"/>
                <a:tab pos="2743200" algn="ctr"/>
                <a:tab pos="5486400" algn="r"/>
              </a:tabLst>
            </a:pPr>
            <a:endParaRPr lang="en-US" altLang="zh-CN" sz="2400">
              <a:solidFill>
                <a:srgbClr val="FFFFFF"/>
              </a:solidFill>
              <a:latin typeface="Arial" charset="0"/>
              <a:ea typeface="SimSun" charset="0"/>
              <a:cs typeface="Arial" charset="0"/>
            </a:endParaRPr>
          </a:p>
        </p:txBody>
      </p:sp>
      <p:sp>
        <p:nvSpPr>
          <p:cNvPr id="616452"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a:solidFill>
                <a:srgbClr val="FFFFFF"/>
              </a:solidFill>
              <a:latin typeface="Arial" charset="0"/>
              <a:ea typeface="SimSun" charset="0"/>
              <a:cs typeface="Arial" charset="0"/>
            </a:endParaRPr>
          </a:p>
        </p:txBody>
      </p:sp>
      <p:sp>
        <p:nvSpPr>
          <p:cNvPr id="616453"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a:solidFill>
                <a:srgbClr val="FFFFFF"/>
              </a:solidFill>
              <a:latin typeface="Arial" charset="0"/>
              <a:ea typeface="SimSun" charset="0"/>
              <a:cs typeface="Arial" charset="0"/>
            </a:endParaRPr>
          </a:p>
        </p:txBody>
      </p:sp>
      <p:sp>
        <p:nvSpPr>
          <p:cNvPr id="616454"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a:solidFill>
                <a:srgbClr val="FFFFFF"/>
              </a:solidFill>
              <a:latin typeface="Arial" charset="0"/>
              <a:ea typeface="SimSun" charset="0"/>
              <a:cs typeface="Arial" charset="0"/>
            </a:endParaRPr>
          </a:p>
        </p:txBody>
      </p:sp>
      <p:sp>
        <p:nvSpPr>
          <p:cNvPr id="616455" name="Rectangle 9"/>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a:solidFill>
                <a:srgbClr val="FFFFFF"/>
              </a:solidFill>
              <a:latin typeface="Arial" charset="0"/>
              <a:ea typeface="SimSun" charset="0"/>
              <a:cs typeface="Arial" charset="0"/>
            </a:endParaRPr>
          </a:p>
        </p:txBody>
      </p:sp>
      <p:sp>
        <p:nvSpPr>
          <p:cNvPr id="616456" name="Rectangle 10"/>
          <p:cNvSpPr>
            <a:spLocks noChangeArrowheads="1"/>
          </p:cNvSpPr>
          <p:nvPr/>
        </p:nvSpPr>
        <p:spPr bwMode="auto">
          <a:xfrm>
            <a:off x="1933575" y="12192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a:solidFill>
                <a:srgbClr val="FFFFFF"/>
              </a:solidFill>
              <a:latin typeface="Arial" charset="0"/>
              <a:ea typeface="SimSun" charset="0"/>
              <a:cs typeface="Arial" charset="0"/>
            </a:endParaRPr>
          </a:p>
        </p:txBody>
      </p:sp>
      <p:sp>
        <p:nvSpPr>
          <p:cNvPr id="616457" name="Rectangle 11"/>
          <p:cNvSpPr>
            <a:spLocks noChangeArrowheads="1"/>
          </p:cNvSpPr>
          <p:nvPr/>
        </p:nvSpPr>
        <p:spPr bwMode="auto">
          <a:xfrm>
            <a:off x="1933575" y="1528763"/>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a:solidFill>
                <a:srgbClr val="FFFFFF"/>
              </a:solidFill>
              <a:latin typeface="Arial" charset="0"/>
              <a:ea typeface="SimSun" charset="0"/>
              <a:cs typeface="Arial" charset="0"/>
            </a:endParaRPr>
          </a:p>
        </p:txBody>
      </p:sp>
      <p:sp>
        <p:nvSpPr>
          <p:cNvPr id="616458" name="Rectangle 12"/>
          <p:cNvSpPr>
            <a:spLocks noChangeArrowheads="1"/>
          </p:cNvSpPr>
          <p:nvPr/>
        </p:nvSpPr>
        <p:spPr bwMode="auto">
          <a:xfrm>
            <a:off x="1933575" y="17430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a:solidFill>
                <a:srgbClr val="FFFFFF"/>
              </a:solidFill>
              <a:latin typeface="Arial" charset="0"/>
              <a:ea typeface="SimSun" charset="0"/>
              <a:cs typeface="Arial" charset="0"/>
            </a:endParaRPr>
          </a:p>
        </p:txBody>
      </p:sp>
      <p:sp>
        <p:nvSpPr>
          <p:cNvPr id="616459" name="Rectangle 15"/>
          <p:cNvSpPr>
            <a:spLocks noChangeArrowheads="1"/>
          </p:cNvSpPr>
          <p:nvPr/>
        </p:nvSpPr>
        <p:spPr bwMode="auto">
          <a:xfrm>
            <a:off x="1933575" y="20478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a:solidFill>
                <a:srgbClr val="FFFFFF"/>
              </a:solidFill>
              <a:latin typeface="Arial" charset="0"/>
              <a:ea typeface="SimSun" charset="0"/>
              <a:cs typeface="Arial" charset="0"/>
            </a:endParaRPr>
          </a:p>
        </p:txBody>
      </p:sp>
      <p:graphicFrame>
        <p:nvGraphicFramePr>
          <p:cNvPr id="33972" name="Group 180"/>
          <p:cNvGraphicFramePr>
            <a:graphicFrameLocks noGrp="1"/>
          </p:cNvGraphicFramePr>
          <p:nvPr/>
        </p:nvGraphicFramePr>
        <p:xfrm>
          <a:off x="0" y="457200"/>
          <a:ext cx="9144000" cy="6534150"/>
        </p:xfrm>
        <a:graphic>
          <a:graphicData uri="http://schemas.openxmlformats.org/drawingml/2006/table">
            <a:tbl>
              <a:tblPr/>
              <a:tblGrid>
                <a:gridCol w="1114425">
                  <a:extLst>
                    <a:ext uri="{9D8B030D-6E8A-4147-A177-3AD203B41FA5}">
                      <a16:colId xmlns:a16="http://schemas.microsoft.com/office/drawing/2014/main" val="20000"/>
                    </a:ext>
                  </a:extLst>
                </a:gridCol>
                <a:gridCol w="1485900">
                  <a:extLst>
                    <a:ext uri="{9D8B030D-6E8A-4147-A177-3AD203B41FA5}">
                      <a16:colId xmlns:a16="http://schemas.microsoft.com/office/drawing/2014/main" val="20001"/>
                    </a:ext>
                  </a:extLst>
                </a:gridCol>
                <a:gridCol w="1412875">
                  <a:extLst>
                    <a:ext uri="{9D8B030D-6E8A-4147-A177-3AD203B41FA5}">
                      <a16:colId xmlns:a16="http://schemas.microsoft.com/office/drawing/2014/main" val="20002"/>
                    </a:ext>
                  </a:extLst>
                </a:gridCol>
                <a:gridCol w="1560513">
                  <a:extLst>
                    <a:ext uri="{9D8B030D-6E8A-4147-A177-3AD203B41FA5}">
                      <a16:colId xmlns:a16="http://schemas.microsoft.com/office/drawing/2014/main" val="20003"/>
                    </a:ext>
                  </a:extLst>
                </a:gridCol>
                <a:gridCol w="374650">
                  <a:extLst>
                    <a:ext uri="{9D8B030D-6E8A-4147-A177-3AD203B41FA5}">
                      <a16:colId xmlns:a16="http://schemas.microsoft.com/office/drawing/2014/main" val="20004"/>
                    </a:ext>
                  </a:extLst>
                </a:gridCol>
                <a:gridCol w="1547812">
                  <a:extLst>
                    <a:ext uri="{9D8B030D-6E8A-4147-A177-3AD203B41FA5}">
                      <a16:colId xmlns:a16="http://schemas.microsoft.com/office/drawing/2014/main" val="20005"/>
                    </a:ext>
                  </a:extLst>
                </a:gridCol>
                <a:gridCol w="1647825">
                  <a:extLst>
                    <a:ext uri="{9D8B030D-6E8A-4147-A177-3AD203B41FA5}">
                      <a16:colId xmlns:a16="http://schemas.microsoft.com/office/drawing/2014/main" val="20006"/>
                    </a:ext>
                  </a:extLst>
                </a:gridCol>
              </a:tblGrid>
              <a:tr h="731846">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zh-CN" altLang="en-GB" sz="1800" b="0" i="0" u="none" strike="noStrike" cap="none" normalizeH="0" baseline="0">
                        <a:ln>
                          <a:noFill/>
                        </a:ln>
                        <a:solidFill>
                          <a:srgbClr val="FFFF00"/>
                        </a:solidFill>
                        <a:effectLst>
                          <a:outerShdw blurRad="38100" dist="38100" dir="2700000" algn="tl">
                            <a:srgbClr val="FFFFFF"/>
                          </a:outerShdw>
                        </a:effectLst>
                        <a:latin typeface="Arial" charset="0"/>
                        <a:ea typeface="宋体" charset="0"/>
                        <a:cs typeface="宋体" charset="0"/>
                      </a:endParaRP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580230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优点</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旧约与新约的连续性</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US" altLang="zh-CN"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欲望道德能与所有生命有关系</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看重律法的好方面</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旧约与新约的连续性</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显示摩西律法是预示基督</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看到非信徒对律法的犯罪角色</a:t>
                      </a:r>
                    </a:p>
                  </a:txBody>
                  <a:tcPr marT="45721" marB="457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一些律法方面有圣经的支撑（就是道德）比起其他更重（太二三</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23</a:t>
                      </a: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利未记</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18-19</a:t>
                      </a: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的圣洁法典出于神</a:t>
                      </a:r>
                      <a:endParaRPr kumimoji="0" lang="en-US" sz="2000" b="1" i="0" u="none" strike="noStrike" cap="none" normalizeH="0" baseline="0">
                        <a:ln>
                          <a:noFill/>
                        </a:ln>
                        <a:solidFill>
                          <a:schemeClr val="tx1"/>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解释强调新约下的基督的律法（加六</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2</a:t>
                      </a: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说明在新约重复旧约律法的是使用的</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使用率法原则</a:t>
                      </a:r>
                      <a:endParaRPr kumimoji="0" lang="en-US" sz="2000" b="1" i="0" u="none" strike="noStrike" cap="none" normalizeH="0" baseline="0">
                        <a:ln>
                          <a:noFill/>
                        </a:ln>
                        <a:solidFill>
                          <a:schemeClr val="tx1"/>
                        </a:solidFill>
                        <a:effectLst/>
                        <a:latin typeface="Arial" charset="0"/>
                        <a:ea typeface="SimSun" charset="0"/>
                        <a:cs typeface="Times" charset="0"/>
                      </a:endParaRPr>
                    </a:p>
                  </a:txBody>
                  <a:tcPr marL="36000" marR="36000" marT="36000" marB="36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根据圣经的是摩西律法源于西奈并且与基督的死结束，为暂时的保管人或家庭教师（加三</a:t>
                      </a:r>
                      <a:r>
                        <a:rPr kumimoji="0" lang="en-GB" altLang="zh-CN"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19; 24-25)</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US" altLang="zh-CN"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清楚区别以色列与教会</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1"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提倡者继续在基督的律法带领</a:t>
                      </a:r>
                      <a:endParaRPr kumimoji="0" lang="en-US" altLang="ja-JP" sz="2000" b="1" i="0" u="none" strike="noStrike" cap="none" normalizeH="0" baseline="0">
                        <a:ln>
                          <a:noFill/>
                        </a:ln>
                        <a:solidFill>
                          <a:schemeClr val="tx1"/>
                        </a:solidFill>
                        <a:effectLst/>
                        <a:latin typeface="Arial" charset="0"/>
                        <a:ea typeface="SimSun"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SimSun" charset="0"/>
                        <a:cs typeface="Times"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SimSun" charset="0"/>
                        <a:cs typeface="Times"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SimSun" charset="0"/>
                        <a:cs typeface="Times" charset="0"/>
                      </a:endParaRPr>
                    </a:p>
                  </a:txBody>
                  <a:tcPr marL="36000" marR="36000" marT="36000" marB="360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6577866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fontAlgn="base">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br>
              <a:rPr lang="en-US" altLang="zh-CN">
                <a:solidFill>
                  <a:srgbClr val="FFFFFF"/>
                </a:solidFill>
                <a:latin typeface="Arial" charset="0"/>
                <a:ea typeface="SimSun" charset="0"/>
                <a:cs typeface="Arial" charset="0"/>
              </a:rPr>
            </a:b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br>
              <a:rPr lang="en-US" altLang="zh-CN">
                <a:solidFill>
                  <a:srgbClr val="FFFFFF"/>
                </a:solidFill>
                <a:latin typeface="Arial" charset="0"/>
                <a:ea typeface="SimSun" charset="0"/>
                <a:cs typeface="Arial" charset="0"/>
              </a:rPr>
            </a:b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algn="just" eaLnBrk="0" fontAlgn="base" hangingPunct="0">
              <a:spcBef>
                <a:spcPct val="0"/>
              </a:spcBef>
              <a:spcAft>
                <a:spcPct val="0"/>
              </a:spcAft>
              <a:tabLst>
                <a:tab pos="457200" algn="r"/>
                <a:tab pos="2743200" algn="ctr"/>
                <a:tab pos="5486400" algn="r"/>
              </a:tabLst>
            </a:pPr>
            <a:r>
              <a:rPr lang="en-US" altLang="zh-CN" sz="1100">
                <a:solidFill>
                  <a:srgbClr val="FFFFFF"/>
                </a:solidFill>
                <a:latin typeface="Arial" charset="0"/>
                <a:ea typeface="SimSun" charset="0"/>
                <a:cs typeface="Arial" charset="0"/>
              </a:rPr>
              <a:t> </a:t>
            </a:r>
            <a:endParaRPr lang="en-US" altLang="zh-CN" sz="1200">
              <a:solidFill>
                <a:srgbClr val="FFFFFF"/>
              </a:solidFill>
              <a:latin typeface="Arial" charset="0"/>
              <a:ea typeface="SimSun" charset="0"/>
              <a:cs typeface="Arial" charset="0"/>
            </a:endParaRPr>
          </a:p>
          <a:p>
            <a:pPr eaLnBrk="0" fontAlgn="base" hangingPunct="0">
              <a:spcBef>
                <a:spcPct val="0"/>
              </a:spcBef>
              <a:spcAft>
                <a:spcPct val="0"/>
              </a:spcAft>
              <a:tabLst>
                <a:tab pos="457200" algn="r"/>
                <a:tab pos="2743200" algn="ctr"/>
                <a:tab pos="5486400" algn="r"/>
              </a:tabLst>
            </a:pPr>
            <a:endParaRPr lang="en-US" altLang="zh-CN" sz="2400">
              <a:solidFill>
                <a:srgbClr val="FFFFFF"/>
              </a:solidFill>
              <a:latin typeface="Arial" charset="0"/>
              <a:ea typeface="SimSun" charset="0"/>
              <a:cs typeface="Arial" charset="0"/>
            </a:endParaRPr>
          </a:p>
        </p:txBody>
      </p:sp>
      <p:sp>
        <p:nvSpPr>
          <p:cNvPr id="618498"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a:solidFill>
                <a:srgbClr val="FFFFFF"/>
              </a:solidFill>
              <a:latin typeface="Arial" charset="0"/>
              <a:ea typeface="SimSun" charset="0"/>
              <a:cs typeface="Arial" charset="0"/>
            </a:endParaRPr>
          </a:p>
        </p:txBody>
      </p:sp>
      <p:sp>
        <p:nvSpPr>
          <p:cNvPr id="618499"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a:solidFill>
                <a:srgbClr val="FFFFFF"/>
              </a:solidFill>
              <a:latin typeface="Arial" charset="0"/>
              <a:ea typeface="SimSun" charset="0"/>
              <a:cs typeface="Arial" charset="0"/>
            </a:endParaRPr>
          </a:p>
        </p:txBody>
      </p:sp>
      <p:sp>
        <p:nvSpPr>
          <p:cNvPr id="618500"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tabLst>
                <a:tab pos="457200" algn="r"/>
                <a:tab pos="2743200" algn="ctr"/>
                <a:tab pos="5486400" algn="r"/>
              </a:tabLst>
            </a:pPr>
            <a:endParaRPr lang="en-GB" sz="2400">
              <a:solidFill>
                <a:srgbClr val="FFFFFF"/>
              </a:solidFill>
              <a:latin typeface="Arial" charset="0"/>
              <a:ea typeface="SimSun" charset="0"/>
              <a:cs typeface="Arial" charset="0"/>
            </a:endParaRPr>
          </a:p>
        </p:txBody>
      </p:sp>
      <p:sp>
        <p:nvSpPr>
          <p:cNvPr id="618501" name="Rectangle 9"/>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a:solidFill>
                <a:srgbClr val="FFFFFF"/>
              </a:solidFill>
              <a:latin typeface="Arial" charset="0"/>
              <a:ea typeface="SimSun" charset="0"/>
              <a:cs typeface="Arial" charset="0"/>
            </a:endParaRPr>
          </a:p>
        </p:txBody>
      </p:sp>
      <p:sp>
        <p:nvSpPr>
          <p:cNvPr id="618502" name="Rectangle 10"/>
          <p:cNvSpPr>
            <a:spLocks noChangeArrowheads="1"/>
          </p:cNvSpPr>
          <p:nvPr/>
        </p:nvSpPr>
        <p:spPr bwMode="auto">
          <a:xfrm>
            <a:off x="1933575" y="12192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a:solidFill>
                <a:srgbClr val="FFFFFF"/>
              </a:solidFill>
              <a:latin typeface="Arial" charset="0"/>
              <a:ea typeface="SimSun" charset="0"/>
              <a:cs typeface="Arial" charset="0"/>
            </a:endParaRPr>
          </a:p>
        </p:txBody>
      </p:sp>
      <p:sp>
        <p:nvSpPr>
          <p:cNvPr id="618503" name="Rectangle 11"/>
          <p:cNvSpPr>
            <a:spLocks noChangeArrowheads="1"/>
          </p:cNvSpPr>
          <p:nvPr/>
        </p:nvSpPr>
        <p:spPr bwMode="auto">
          <a:xfrm>
            <a:off x="1933575" y="1528763"/>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a:solidFill>
                <a:srgbClr val="FFFFFF"/>
              </a:solidFill>
              <a:latin typeface="Arial" charset="0"/>
              <a:ea typeface="SimSun" charset="0"/>
              <a:cs typeface="Arial" charset="0"/>
            </a:endParaRPr>
          </a:p>
        </p:txBody>
      </p:sp>
      <p:sp>
        <p:nvSpPr>
          <p:cNvPr id="618504" name="Rectangle 12"/>
          <p:cNvSpPr>
            <a:spLocks noChangeArrowheads="1"/>
          </p:cNvSpPr>
          <p:nvPr/>
        </p:nvSpPr>
        <p:spPr bwMode="auto">
          <a:xfrm>
            <a:off x="1933575" y="17430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a:solidFill>
                <a:srgbClr val="FFFFFF"/>
              </a:solidFill>
              <a:latin typeface="Arial" charset="0"/>
              <a:ea typeface="SimSun" charset="0"/>
              <a:cs typeface="Arial" charset="0"/>
            </a:endParaRPr>
          </a:p>
        </p:txBody>
      </p:sp>
      <p:sp>
        <p:nvSpPr>
          <p:cNvPr id="618505" name="Rectangle 15"/>
          <p:cNvSpPr>
            <a:spLocks noChangeArrowheads="1"/>
          </p:cNvSpPr>
          <p:nvPr/>
        </p:nvSpPr>
        <p:spPr bwMode="auto">
          <a:xfrm>
            <a:off x="1933575" y="20478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fontAlgn="base">
              <a:spcBef>
                <a:spcPct val="0"/>
              </a:spcBef>
              <a:spcAft>
                <a:spcPct val="0"/>
              </a:spcAft>
            </a:pPr>
            <a:endParaRPr lang="en-US" sz="2400">
              <a:solidFill>
                <a:srgbClr val="FFFFFF"/>
              </a:solidFill>
              <a:latin typeface="Arial" charset="0"/>
              <a:ea typeface="SimSun" charset="0"/>
              <a:cs typeface="Arial" charset="0"/>
            </a:endParaRPr>
          </a:p>
        </p:txBody>
      </p:sp>
      <p:graphicFrame>
        <p:nvGraphicFramePr>
          <p:cNvPr id="33972" name="Group 180"/>
          <p:cNvGraphicFramePr>
            <a:graphicFrameLocks noGrp="1"/>
          </p:cNvGraphicFramePr>
          <p:nvPr/>
        </p:nvGraphicFramePr>
        <p:xfrm>
          <a:off x="0" y="533400"/>
          <a:ext cx="9180513" cy="6400800"/>
        </p:xfrm>
        <a:graphic>
          <a:graphicData uri="http://schemas.openxmlformats.org/drawingml/2006/table">
            <a:tbl>
              <a:tblPr/>
              <a:tblGrid>
                <a:gridCol w="1119188">
                  <a:extLst>
                    <a:ext uri="{9D8B030D-6E8A-4147-A177-3AD203B41FA5}">
                      <a16:colId xmlns:a16="http://schemas.microsoft.com/office/drawing/2014/main" val="20000"/>
                    </a:ext>
                  </a:extLst>
                </a:gridCol>
                <a:gridCol w="1492250">
                  <a:extLst>
                    <a:ext uri="{9D8B030D-6E8A-4147-A177-3AD203B41FA5}">
                      <a16:colId xmlns:a16="http://schemas.microsoft.com/office/drawing/2014/main" val="20001"/>
                    </a:ext>
                  </a:extLst>
                </a:gridCol>
                <a:gridCol w="1417637">
                  <a:extLst>
                    <a:ext uri="{9D8B030D-6E8A-4147-A177-3AD203B41FA5}">
                      <a16:colId xmlns:a16="http://schemas.microsoft.com/office/drawing/2014/main" val="20002"/>
                    </a:ext>
                  </a:extLst>
                </a:gridCol>
                <a:gridCol w="1566863">
                  <a:extLst>
                    <a:ext uri="{9D8B030D-6E8A-4147-A177-3AD203B41FA5}">
                      <a16:colId xmlns:a16="http://schemas.microsoft.com/office/drawing/2014/main" val="20003"/>
                    </a:ext>
                  </a:extLst>
                </a:gridCol>
                <a:gridCol w="376237">
                  <a:extLst>
                    <a:ext uri="{9D8B030D-6E8A-4147-A177-3AD203B41FA5}">
                      <a16:colId xmlns:a16="http://schemas.microsoft.com/office/drawing/2014/main" val="20004"/>
                    </a:ext>
                  </a:extLst>
                </a:gridCol>
                <a:gridCol w="1554163">
                  <a:extLst>
                    <a:ext uri="{9D8B030D-6E8A-4147-A177-3AD203B41FA5}">
                      <a16:colId xmlns:a16="http://schemas.microsoft.com/office/drawing/2014/main" val="20005"/>
                    </a:ext>
                  </a:extLst>
                </a:gridCol>
                <a:gridCol w="1654175">
                  <a:extLst>
                    <a:ext uri="{9D8B030D-6E8A-4147-A177-3AD203B41FA5}">
                      <a16:colId xmlns:a16="http://schemas.microsoft.com/office/drawing/2014/main" val="20006"/>
                    </a:ext>
                  </a:extLst>
                </a:gridCol>
              </a:tblGrid>
              <a:tr h="7032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zh-CN" altLang="en-GB" sz="1800" b="0" i="0" u="none" strike="noStrike" cap="none" normalizeH="0" baseline="0">
                        <a:ln>
                          <a:noFill/>
                        </a:ln>
                        <a:solidFill>
                          <a:srgbClr val="FFFF00"/>
                        </a:solidFill>
                        <a:effectLst>
                          <a:outerShdw blurRad="38100" dist="38100" dir="2700000" algn="tl">
                            <a:srgbClr val="FFFFFF"/>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GB" sz="1800" b="0" i="0" u="none" strike="noStrike" cap="none" normalizeH="0" baseline="0">
                          <a:ln>
                            <a:noFill/>
                          </a:ln>
                          <a:solidFill>
                            <a:srgbClr val="FFFF00"/>
                          </a:solidFill>
                          <a:effectLst>
                            <a:outerShdw blurRad="38100" dist="38100" dir="2700000" algn="tl">
                              <a:srgbClr val="FFFFFF"/>
                            </a:outerShdw>
                          </a:effectLst>
                          <a:latin typeface="Tahoma" charset="0"/>
                          <a:ea typeface="宋体" charset="0"/>
                          <a:cs typeface="宋体" charset="0"/>
                        </a:rPr>
                        <a:t>时代主义</a:t>
                      </a:r>
                      <a:endParaRPr kumimoji="0" lang="en-US" sz="1800" b="0" i="0" u="none" strike="noStrike" cap="none" normalizeH="0" baseline="0">
                        <a:ln>
                          <a:noFill/>
                        </a:ln>
                        <a:solidFill>
                          <a:srgbClr val="FFFF00"/>
                        </a:solidFill>
                        <a:effectLst/>
                        <a:latin typeface="Arial" charset="0"/>
                        <a:ea typeface="SimSun"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5697537">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20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缺点</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把律法分成道德，民用与礼仪是没有圣经根据的</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错误领导使用神的命令来怙恶不悛人</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“律法”不需要全都是摩西的（自然律法与基督的律法也存在）</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新约从不用旧约来处理民用事物</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律法定人有罪（林后三</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9</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endPar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把律法分成道德，民用与礼仪是没有圣经根据的</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US"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以不同方式使用“律法”是不一致与混乱的</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今天须遵守安息日是矛盾新约（西二</a:t>
                      </a:r>
                      <a:r>
                        <a:rPr kumimoji="0" lang="en-GB" altLang="zh-CN"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16-17</a:t>
                      </a: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不清楚如果道德律成为基督的律法</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6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合并以色列与教会</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把律法分成道德，民用与礼仪是没有圣经根据的</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任意挑律法的部分为需要的</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十诫与利</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18-19</a:t>
                      </a: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的选择对于道德律法是太狭窄</a:t>
                      </a:r>
                      <a:endPar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寻求教导不可分性的律法同时秉持他得到的内容</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太偏激说明律法对于今天完全不适用</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无法看到福音在旧约标定律法与福音为分明月连续的时代</a:t>
                      </a:r>
                    </a:p>
                  </a:txBody>
                  <a:tcPr marL="36000" marR="36000" marT="36000" marB="36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区分律法的歧视方面（永恒，显示神的性质）从管理（暂时，统治以色列）是不能分离的代码区分</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如果旧约律法果然是统一的，那为什么分成两处？</a:t>
                      </a: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US"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律法不是无效反而巩固了律法（罗三</a:t>
                      </a:r>
                      <a:r>
                        <a:rPr kumimoji="0" lang="en-GB" altLang="zh-CN"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31</a:t>
                      </a:r>
                      <a:r>
                        <a:rPr kumimoji="0" lang="zh-CN" altLang="en-GB" sz="1800" b="0" i="0" u="none" strike="noStrike" cap="none" normalizeH="0" baseline="0">
                          <a:ln>
                            <a:noFill/>
                          </a:ln>
                          <a:solidFill>
                            <a:schemeClr val="tx1"/>
                          </a:solidFill>
                          <a:effectLst>
                            <a:outerShdw blurRad="38100" dist="38100" dir="2700000" algn="tl">
                              <a:srgbClr val="000066"/>
                            </a:outerShdw>
                          </a:effectLst>
                          <a:latin typeface="Tahoma" charset="0"/>
                          <a:ea typeface="宋体" charset="0"/>
                          <a:cs typeface="宋体" charset="0"/>
                        </a:rPr>
                        <a:t>）</a:t>
                      </a:r>
                      <a:endParaRPr kumimoji="0" lang="en-US" sz="1800" b="0" i="0" u="none" strike="noStrike" cap="none" normalizeH="0" baseline="0">
                        <a:ln>
                          <a:noFill/>
                        </a:ln>
                        <a:solidFill>
                          <a:schemeClr val="tx1"/>
                        </a:solidFill>
                        <a:effectLst/>
                        <a:latin typeface="Arial" charset="0"/>
                        <a:ea typeface="SimSun" charset="0"/>
                        <a:cs typeface="Times" charset="0"/>
                      </a:endParaRPr>
                    </a:p>
                  </a:txBody>
                  <a:tcPr marL="36000" marR="36000" marT="36000" marB="3600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1"/>
                  </a:ext>
                </a:extLst>
              </a:tr>
            </a:tbl>
          </a:graphicData>
        </a:graphic>
      </p:graphicFrame>
      <p:sp>
        <p:nvSpPr>
          <p:cNvPr id="2" name="Title 1"/>
          <p:cNvSpPr>
            <a:spLocks noGrp="1"/>
          </p:cNvSpPr>
          <p:nvPr>
            <p:ph type="title" idx="4294967295"/>
          </p:nvPr>
        </p:nvSpPr>
        <p:spPr>
          <a:xfrm>
            <a:off x="0" y="-31750"/>
            <a:ext cx="9144000" cy="584200"/>
          </a:xfrm>
          <a:gradFill rotWithShape="1">
            <a:gsLst>
              <a:gs pos="0">
                <a:srgbClr val="9933FF"/>
              </a:gs>
              <a:gs pos="50000">
                <a:schemeClr val="bg2"/>
              </a:gs>
              <a:gs pos="100000">
                <a:srgbClr val="9933FF"/>
              </a:gs>
            </a:gsLst>
            <a:lin ang="5400000" scaled="1"/>
          </a:gradFill>
          <a:ln w="12700">
            <a:headEnd type="none" w="sm" len="sm"/>
            <a:tailEnd type="none" w="sm" len="sm"/>
          </a:ln>
        </p:spPr>
        <p:txBody>
          <a:bodyPr>
            <a:spAutoFit/>
          </a:bodyPr>
          <a:lstStyle/>
          <a:p>
            <a:pPr>
              <a:defRPr/>
            </a:pPr>
            <a:r>
              <a:rPr lang="zh-CN" altLang="en-US" sz="3200" b="1">
                <a:solidFill>
                  <a:srgbClr val="FFFFFF"/>
                </a:solidFill>
                <a:effectLst/>
                <a:latin typeface="Times New Roman" charset="0"/>
                <a:ea typeface="宋体" charset="0"/>
                <a:cs typeface="宋体" charset="0"/>
              </a:rPr>
              <a:t>摩西的律法对我适用吗？</a:t>
            </a:r>
            <a:endParaRPr lang="en-US" sz="2400" b="1">
              <a:solidFill>
                <a:srgbClr val="FFFFFF"/>
              </a:solidFill>
              <a:latin typeface="Arial" charset="0"/>
              <a:ea typeface="SimSun" charset="0"/>
            </a:endParaRPr>
          </a:p>
        </p:txBody>
      </p:sp>
      <p:sp>
        <p:nvSpPr>
          <p:cNvPr id="618531" name="Text Box 2"/>
          <p:cNvSpPr txBox="1">
            <a:spLocks noChangeArrowheads="1"/>
          </p:cNvSpPr>
          <p:nvPr/>
        </p:nvSpPr>
        <p:spPr bwMode="auto">
          <a:xfrm>
            <a:off x="8153400" y="0"/>
            <a:ext cx="78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pPr>
            <a:r>
              <a:rPr lang="en-US" sz="2400" b="1">
                <a:solidFill>
                  <a:srgbClr val="FFFFFF"/>
                </a:solidFill>
                <a:latin typeface="Arial" charset="0"/>
                <a:cs typeface="Arial" charset="0"/>
              </a:rPr>
              <a:t>174i</a:t>
            </a:r>
          </a:p>
        </p:txBody>
      </p:sp>
    </p:spTree>
    <p:extLst>
      <p:ext uri="{BB962C8B-B14F-4D97-AF65-F5344CB8AC3E}">
        <p14:creationId xmlns:p14="http://schemas.microsoft.com/office/powerpoint/2010/main" val="335721894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8215" name="Rectangle 5"/>
          <p:cNvSpPr>
            <a:spLocks noChangeArrowheads="1"/>
          </p:cNvSpPr>
          <p:nvPr/>
        </p:nvSpPr>
        <p:spPr bwMode="auto">
          <a:xfrm>
            <a:off x="71120" y="457200"/>
            <a:ext cx="391160" cy="1013110"/>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fontAlgn="base">
              <a:spcBef>
                <a:spcPct val="0"/>
              </a:spcBef>
              <a:spcAft>
                <a:spcPct val="0"/>
              </a:spcAft>
            </a:pPr>
            <a:r>
              <a:rPr lang="en-US" altLang="zh-CN" sz="2800" b="1">
                <a:solidFill>
                  <a:srgbClr val="F1F7E9"/>
                </a:solidFill>
                <a:latin typeface="Arial Narrow" charset="0"/>
                <a:ea typeface="SimSun" pitchFamily="2" charset="-122"/>
                <a:cs typeface="SimSun" pitchFamily="2" charset="-122"/>
              </a:rPr>
              <a:t>#</a:t>
            </a:r>
          </a:p>
        </p:txBody>
      </p:sp>
      <p:sp>
        <p:nvSpPr>
          <p:cNvPr id="818216" name="Rectangle 6"/>
          <p:cNvSpPr>
            <a:spLocks noChangeArrowheads="1"/>
          </p:cNvSpPr>
          <p:nvPr/>
        </p:nvSpPr>
        <p:spPr bwMode="auto">
          <a:xfrm>
            <a:off x="0" y="457200"/>
            <a:ext cx="533400" cy="101311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18213" name="Rectangle 8"/>
          <p:cNvSpPr>
            <a:spLocks noChangeArrowheads="1"/>
          </p:cNvSpPr>
          <p:nvPr/>
        </p:nvSpPr>
        <p:spPr bwMode="auto">
          <a:xfrm>
            <a:off x="604558" y="457200"/>
            <a:ext cx="4002647" cy="1013110"/>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fontAlgn="base">
              <a:spcBef>
                <a:spcPct val="0"/>
              </a:spcBef>
              <a:spcAft>
                <a:spcPct val="0"/>
              </a:spcAft>
            </a:pPr>
            <a:r>
              <a:rPr lang="zh-CN" altLang="en-US" sz="2800" b="1" dirty="0">
                <a:solidFill>
                  <a:srgbClr val="F1F7E9"/>
                </a:solidFill>
                <a:latin typeface="Arial Narrow" charset="0"/>
                <a:ea typeface="SimSun" charset="0"/>
              </a:rPr>
              <a:t>旧</a:t>
            </a:r>
            <a:r>
              <a:rPr lang="en-US" altLang="zh-CN" sz="2800" b="1" dirty="0">
                <a:solidFill>
                  <a:srgbClr val="F1F7E9"/>
                </a:solidFill>
                <a:latin typeface="Arial Narrow" charset="0"/>
                <a:ea typeface="SimSun" charset="0"/>
              </a:rPr>
              <a:t> </a:t>
            </a:r>
            <a:r>
              <a:rPr lang="zh-CN" altLang="en-US" sz="2800" b="1" dirty="0">
                <a:solidFill>
                  <a:srgbClr val="F1F7E9"/>
                </a:solidFill>
                <a:latin typeface="Arial Narrow" charset="0"/>
                <a:ea typeface="SimSun" charset="0"/>
              </a:rPr>
              <a:t>约</a:t>
            </a:r>
            <a:r>
              <a:rPr lang="en-US" altLang="zh-CN" sz="2800" b="1" dirty="0">
                <a:solidFill>
                  <a:srgbClr val="F1F7E9"/>
                </a:solidFill>
                <a:latin typeface="Arial Narrow" charset="0"/>
                <a:ea typeface="SimSun" charset="0"/>
              </a:rPr>
              <a:t> </a:t>
            </a:r>
            <a:r>
              <a:rPr lang="zh-CN" altLang="en-US" sz="2800" b="1" dirty="0">
                <a:solidFill>
                  <a:srgbClr val="F1F7E9"/>
                </a:solidFill>
                <a:latin typeface="Arial Narrow" charset="0"/>
                <a:ea typeface="SimSun" charset="0"/>
              </a:rPr>
              <a:t>的</a:t>
            </a:r>
            <a:r>
              <a:rPr lang="en-US" altLang="zh-CN" sz="2800" b="1" dirty="0">
                <a:solidFill>
                  <a:srgbClr val="F1F7E9"/>
                </a:solidFill>
                <a:latin typeface="Arial Narrow" charset="0"/>
                <a:ea typeface="SimSun" charset="0"/>
              </a:rPr>
              <a:t> </a:t>
            </a:r>
            <a:r>
              <a:rPr lang="zh-CN" altLang="en-US" sz="2800" b="1" dirty="0">
                <a:solidFill>
                  <a:srgbClr val="F1F7E9"/>
                </a:solidFill>
                <a:latin typeface="Arial Narrow" charset="0"/>
                <a:ea typeface="SimSun" charset="0"/>
              </a:rPr>
              <a:t>命</a:t>
            </a:r>
            <a:r>
              <a:rPr lang="en-US" altLang="zh-CN" sz="2800" b="1" dirty="0">
                <a:solidFill>
                  <a:srgbClr val="F1F7E9"/>
                </a:solidFill>
                <a:latin typeface="Arial Narrow" charset="0"/>
                <a:ea typeface="SimSun" charset="0"/>
              </a:rPr>
              <a:t> </a:t>
            </a:r>
            <a:r>
              <a:rPr lang="zh-CN" altLang="en-US" sz="2800" b="1" dirty="0">
                <a:solidFill>
                  <a:srgbClr val="F1F7E9"/>
                </a:solidFill>
                <a:latin typeface="Arial Narrow" charset="0"/>
                <a:ea typeface="SimSun" charset="0"/>
              </a:rPr>
              <a:t>令</a:t>
            </a:r>
            <a:endParaRPr lang="en-US" altLang="zh-CN" sz="2800" b="1" dirty="0">
              <a:solidFill>
                <a:srgbClr val="F1F7E9"/>
              </a:solidFill>
              <a:latin typeface="Arial Narrow" charset="0"/>
              <a:ea typeface="SimSun" charset="0"/>
            </a:endParaRPr>
          </a:p>
        </p:txBody>
      </p:sp>
      <p:sp>
        <p:nvSpPr>
          <p:cNvPr id="818214" name="Rectangle 9"/>
          <p:cNvSpPr>
            <a:spLocks noChangeArrowheads="1"/>
          </p:cNvSpPr>
          <p:nvPr/>
        </p:nvSpPr>
        <p:spPr bwMode="auto">
          <a:xfrm>
            <a:off x="533400" y="457200"/>
            <a:ext cx="4144963" cy="101311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18211" name="Rectangle 11"/>
          <p:cNvSpPr>
            <a:spLocks noChangeArrowheads="1"/>
          </p:cNvSpPr>
          <p:nvPr/>
        </p:nvSpPr>
        <p:spPr bwMode="auto">
          <a:xfrm>
            <a:off x="4749529" y="457200"/>
            <a:ext cx="4323307" cy="1013110"/>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fontAlgn="base">
              <a:spcBef>
                <a:spcPct val="0"/>
              </a:spcBef>
              <a:spcAft>
                <a:spcPct val="0"/>
              </a:spcAft>
            </a:pPr>
            <a:r>
              <a:rPr lang="zh-CN" altLang="en-US" sz="2800" b="1" dirty="0">
                <a:solidFill>
                  <a:srgbClr val="F1F7E9"/>
                </a:solidFill>
                <a:latin typeface="Arial Narrow" charset="0"/>
                <a:ea typeface="SimSun" charset="0"/>
              </a:rPr>
              <a:t>新 约 的 重 复</a:t>
            </a:r>
            <a:endParaRPr lang="en-US" altLang="zh-CN" sz="2800" b="1" dirty="0">
              <a:solidFill>
                <a:srgbClr val="F1F7E9"/>
              </a:solidFill>
              <a:latin typeface="Arial Narrow" charset="0"/>
              <a:ea typeface="SimSun" charset="0"/>
            </a:endParaRPr>
          </a:p>
        </p:txBody>
      </p:sp>
      <p:sp>
        <p:nvSpPr>
          <p:cNvPr id="818212" name="Rectangle 12"/>
          <p:cNvSpPr>
            <a:spLocks noChangeArrowheads="1"/>
          </p:cNvSpPr>
          <p:nvPr/>
        </p:nvSpPr>
        <p:spPr bwMode="auto">
          <a:xfrm>
            <a:off x="4678363" y="457200"/>
            <a:ext cx="4465638" cy="101311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18209" name="Rectangle 14"/>
          <p:cNvSpPr>
            <a:spLocks noChangeArrowheads="1"/>
          </p:cNvSpPr>
          <p:nvPr/>
        </p:nvSpPr>
        <p:spPr bwMode="auto">
          <a:xfrm>
            <a:off x="71120" y="1470310"/>
            <a:ext cx="391160" cy="1657392"/>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fontAlgn="base">
              <a:spcBef>
                <a:spcPct val="0"/>
              </a:spcBef>
              <a:spcAft>
                <a:spcPct val="0"/>
              </a:spcAft>
            </a:pPr>
            <a:r>
              <a:rPr lang="en-US" altLang="zh-CN" sz="2000" b="1">
                <a:solidFill>
                  <a:srgbClr val="003300"/>
                </a:solidFill>
                <a:latin typeface="Arial Narrow" charset="0"/>
                <a:ea typeface="SimSun" pitchFamily="2" charset="-122"/>
                <a:cs typeface="SimSun" pitchFamily="2" charset="-122"/>
              </a:rPr>
              <a:t>1</a:t>
            </a:r>
          </a:p>
        </p:txBody>
      </p:sp>
      <p:sp>
        <p:nvSpPr>
          <p:cNvPr id="818210" name="Rectangle 15"/>
          <p:cNvSpPr>
            <a:spLocks noChangeArrowheads="1"/>
          </p:cNvSpPr>
          <p:nvPr/>
        </p:nvSpPr>
        <p:spPr bwMode="auto">
          <a:xfrm>
            <a:off x="0" y="1470310"/>
            <a:ext cx="533400" cy="1657392"/>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18208" name="Rectangle 18"/>
          <p:cNvSpPr>
            <a:spLocks noChangeArrowheads="1"/>
          </p:cNvSpPr>
          <p:nvPr/>
        </p:nvSpPr>
        <p:spPr bwMode="auto">
          <a:xfrm>
            <a:off x="533400" y="1470310"/>
            <a:ext cx="4144963" cy="1657392"/>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18206" name="Rectangle 21"/>
          <p:cNvSpPr>
            <a:spLocks noChangeArrowheads="1"/>
          </p:cNvSpPr>
          <p:nvPr/>
        </p:nvSpPr>
        <p:spPr bwMode="auto">
          <a:xfrm>
            <a:off x="4678363" y="1470310"/>
            <a:ext cx="4465638" cy="1657392"/>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18203" name="Rectangle 23"/>
          <p:cNvSpPr>
            <a:spLocks noChangeArrowheads="1"/>
          </p:cNvSpPr>
          <p:nvPr/>
        </p:nvSpPr>
        <p:spPr bwMode="auto">
          <a:xfrm>
            <a:off x="71120" y="3127702"/>
            <a:ext cx="391160" cy="2278330"/>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fontAlgn="base">
              <a:spcBef>
                <a:spcPct val="0"/>
              </a:spcBef>
              <a:spcAft>
                <a:spcPct val="0"/>
              </a:spcAft>
            </a:pPr>
            <a:r>
              <a:rPr lang="en-US" altLang="zh-CN" sz="2000" b="1">
                <a:solidFill>
                  <a:srgbClr val="003300"/>
                </a:solidFill>
                <a:latin typeface="Arial Narrow" charset="0"/>
                <a:ea typeface="SimSun" pitchFamily="2" charset="-122"/>
                <a:cs typeface="SimSun" pitchFamily="2" charset="-122"/>
              </a:rPr>
              <a:t>2</a:t>
            </a:r>
          </a:p>
        </p:txBody>
      </p:sp>
      <p:sp>
        <p:nvSpPr>
          <p:cNvPr id="818204" name="Rectangle 24"/>
          <p:cNvSpPr>
            <a:spLocks noChangeArrowheads="1"/>
          </p:cNvSpPr>
          <p:nvPr/>
        </p:nvSpPr>
        <p:spPr bwMode="auto">
          <a:xfrm>
            <a:off x="0" y="3127702"/>
            <a:ext cx="533400" cy="227833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18202" name="Rectangle 27"/>
          <p:cNvSpPr>
            <a:spLocks noChangeArrowheads="1"/>
          </p:cNvSpPr>
          <p:nvPr/>
        </p:nvSpPr>
        <p:spPr bwMode="auto">
          <a:xfrm>
            <a:off x="533400" y="3127702"/>
            <a:ext cx="4144963" cy="227833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18200" name="Rectangle 30"/>
          <p:cNvSpPr>
            <a:spLocks noChangeArrowheads="1"/>
          </p:cNvSpPr>
          <p:nvPr/>
        </p:nvSpPr>
        <p:spPr bwMode="auto">
          <a:xfrm>
            <a:off x="4678363" y="3127702"/>
            <a:ext cx="4465638" cy="227833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18197" name="Rectangle 32"/>
          <p:cNvSpPr>
            <a:spLocks noChangeArrowheads="1"/>
          </p:cNvSpPr>
          <p:nvPr/>
        </p:nvSpPr>
        <p:spPr bwMode="auto">
          <a:xfrm>
            <a:off x="71120" y="5406032"/>
            <a:ext cx="391160" cy="1451968"/>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fontAlgn="base">
              <a:spcBef>
                <a:spcPct val="0"/>
              </a:spcBef>
              <a:spcAft>
                <a:spcPct val="0"/>
              </a:spcAft>
            </a:pPr>
            <a:r>
              <a:rPr lang="en-US" altLang="zh-CN" sz="2000" b="1">
                <a:solidFill>
                  <a:srgbClr val="003300"/>
                </a:solidFill>
                <a:latin typeface="Arial Narrow" charset="0"/>
                <a:ea typeface="SimSun" pitchFamily="2" charset="-122"/>
                <a:cs typeface="SimSun" pitchFamily="2" charset="-122"/>
              </a:rPr>
              <a:t>3</a:t>
            </a:r>
          </a:p>
        </p:txBody>
      </p:sp>
      <p:sp>
        <p:nvSpPr>
          <p:cNvPr id="818198" name="Rectangle 33"/>
          <p:cNvSpPr>
            <a:spLocks noChangeArrowheads="1"/>
          </p:cNvSpPr>
          <p:nvPr/>
        </p:nvSpPr>
        <p:spPr bwMode="auto">
          <a:xfrm>
            <a:off x="0" y="5406032"/>
            <a:ext cx="533400" cy="145196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18196" name="Rectangle 36"/>
          <p:cNvSpPr>
            <a:spLocks noChangeArrowheads="1"/>
          </p:cNvSpPr>
          <p:nvPr/>
        </p:nvSpPr>
        <p:spPr bwMode="auto">
          <a:xfrm>
            <a:off x="533400" y="5406032"/>
            <a:ext cx="4144963" cy="145196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18194" name="Rectangle 39"/>
          <p:cNvSpPr>
            <a:spLocks noChangeArrowheads="1"/>
          </p:cNvSpPr>
          <p:nvPr/>
        </p:nvSpPr>
        <p:spPr bwMode="auto">
          <a:xfrm>
            <a:off x="4678363" y="5406032"/>
            <a:ext cx="4465638" cy="145196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1082408" name="Rectangle 40"/>
          <p:cNvSpPr>
            <a:spLocks noGrp="1" noChangeArrowheads="1"/>
          </p:cNvSpPr>
          <p:nvPr>
            <p:ph type="title"/>
          </p:nvPr>
        </p:nvSpPr>
        <p:spPr>
          <a:xfrm>
            <a:off x="76200" y="76200"/>
            <a:ext cx="8077200" cy="457200"/>
          </a:xfrm>
        </p:spPr>
        <p:txBody>
          <a:bodyPr/>
          <a:lstStyle/>
          <a:p>
            <a:pPr>
              <a:defRPr/>
            </a:pPr>
            <a:r>
              <a:rPr lang="zh-CN" altLang="en-US" sz="4000" b="1" dirty="0">
                <a:solidFill>
                  <a:schemeClr val="accent2"/>
                </a:solidFill>
                <a:effectLst/>
                <a:latin typeface="Arial Black" charset="0"/>
                <a:ea typeface="SimSun" charset="0"/>
                <a:cs typeface="SimSun" charset="0"/>
              </a:rPr>
              <a:t>十 诫</a:t>
            </a:r>
            <a:endParaRPr kumimoji="0" lang="en-US" sz="4000" b="1" dirty="0">
              <a:solidFill>
                <a:schemeClr val="accent2"/>
              </a:solidFill>
              <a:latin typeface="Arial Black" charset="0"/>
              <a:ea typeface="SimSun" pitchFamily="2" charset="-122"/>
              <a:cs typeface="SimSun" pitchFamily="2" charset="-122"/>
            </a:endParaRPr>
          </a:p>
        </p:txBody>
      </p:sp>
      <p:sp>
        <p:nvSpPr>
          <p:cNvPr id="818180" name="Text Box 41"/>
          <p:cNvSpPr txBox="1">
            <a:spLocks noChangeArrowheads="1"/>
          </p:cNvSpPr>
          <p:nvPr/>
        </p:nvSpPr>
        <p:spPr bwMode="auto">
          <a:xfrm>
            <a:off x="8366125" y="0"/>
            <a:ext cx="777875" cy="457200"/>
          </a:xfrm>
          <a:prstGeom prst="rect">
            <a:avLst/>
          </a:prstGeom>
          <a:noFill/>
          <a:ln w="9525">
            <a:noFill/>
            <a:miter lim="800000"/>
            <a:headEnd/>
            <a:tailEnd/>
          </a:ln>
        </p:spPr>
        <p:txBody>
          <a:bodyPr wrap="none">
            <a:prstTxWarp prst="textNoShape">
              <a:avLst/>
            </a:prstTxWarp>
            <a:spAutoFit/>
          </a:bodyPr>
          <a:lstStyle/>
          <a:p>
            <a:pPr algn="ctr" fontAlgn="base">
              <a:spcBef>
                <a:spcPct val="0"/>
              </a:spcBef>
              <a:spcAft>
                <a:spcPct val="0"/>
              </a:spcAft>
            </a:pPr>
            <a:r>
              <a:rPr lang="en-US" sz="2400" b="1">
                <a:solidFill>
                  <a:srgbClr val="003300"/>
                </a:solidFill>
                <a:latin typeface="Arial" charset="0"/>
                <a:ea typeface="ＭＳ Ｐゴシック" charset="-128"/>
                <a:cs typeface="ＭＳ Ｐゴシック" charset="-128"/>
              </a:rPr>
              <a:t>155</a:t>
            </a:r>
            <a:r>
              <a:rPr lang="en-US" sz="2400" b="1" i="1">
                <a:solidFill>
                  <a:srgbClr val="003300"/>
                </a:solidFill>
                <a:latin typeface="Arial" charset="0"/>
                <a:ea typeface="ＭＳ Ｐゴシック" charset="-128"/>
                <a:cs typeface="ＭＳ Ｐゴシック" charset="-128"/>
              </a:rPr>
              <a:t>l</a:t>
            </a:r>
            <a:endParaRPr lang="en-US" sz="2400" b="1">
              <a:solidFill>
                <a:srgbClr val="003300"/>
              </a:solidFill>
              <a:latin typeface="Arial" charset="0"/>
              <a:ea typeface="ＭＳ Ｐゴシック" charset="-128"/>
              <a:cs typeface="ＭＳ Ｐゴシック" charset="-128"/>
            </a:endParaRPr>
          </a:p>
        </p:txBody>
      </p:sp>
      <p:sp>
        <p:nvSpPr>
          <p:cNvPr id="47" name="Rectangle 16"/>
          <p:cNvSpPr>
            <a:spLocks noChangeArrowheads="1"/>
          </p:cNvSpPr>
          <p:nvPr/>
        </p:nvSpPr>
        <p:spPr bwMode="auto">
          <a:xfrm>
            <a:off x="568248" y="1589939"/>
            <a:ext cx="4002629" cy="1657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fontAlgn="base">
              <a:spcBef>
                <a:spcPct val="0"/>
              </a:spcBef>
              <a:spcAft>
                <a:spcPct val="0"/>
              </a:spcAft>
            </a:pPr>
            <a:r>
              <a:rPr lang="en-US" altLang="zh-CN" b="1" dirty="0">
                <a:solidFill>
                  <a:srgbClr val="366B1B"/>
                </a:solidFill>
                <a:ea typeface="SimSun" charset="0"/>
              </a:rPr>
              <a:t>“</a:t>
            </a:r>
            <a:r>
              <a:rPr lang="zh-CN" altLang="en-US" b="1" dirty="0">
                <a:solidFill>
                  <a:srgbClr val="366B1B"/>
                </a:solidFill>
                <a:ea typeface="SimSun" charset="0"/>
              </a:rPr>
              <a:t>神吩咐这一切的话说：我是耶和华─你的神，曾将你从埃及地为奴之家领出来。除了我以外，你不可有别的神。</a:t>
            </a:r>
            <a:r>
              <a:rPr lang="en-US" altLang="zh-CN" b="1" dirty="0">
                <a:solidFill>
                  <a:srgbClr val="366B1B"/>
                </a:solidFill>
                <a:ea typeface="SimSun" charset="0"/>
              </a:rPr>
              <a:t>”</a:t>
            </a:r>
          </a:p>
          <a:p>
            <a:pPr algn="ctr" fontAlgn="base">
              <a:spcBef>
                <a:spcPct val="0"/>
              </a:spcBef>
              <a:spcAft>
                <a:spcPct val="0"/>
              </a:spcAft>
            </a:pPr>
            <a:r>
              <a:rPr lang="zh-CN" altLang="en-US" dirty="0">
                <a:solidFill>
                  <a:srgbClr val="366B1B"/>
                </a:solidFill>
                <a:ea typeface="SimSun" charset="0"/>
              </a:rPr>
              <a:t> </a:t>
            </a:r>
            <a:r>
              <a:rPr lang="en-US" altLang="zh-CN" b="1" dirty="0">
                <a:solidFill>
                  <a:srgbClr val="366B1B"/>
                </a:solidFill>
                <a:latin typeface="Arial Narrow" charset="0"/>
                <a:ea typeface="SimSun" charset="0"/>
              </a:rPr>
              <a:t>(</a:t>
            </a:r>
            <a:r>
              <a:rPr lang="zh-CN" altLang="en-US" b="1" dirty="0">
                <a:solidFill>
                  <a:srgbClr val="366B1B"/>
                </a:solidFill>
                <a:latin typeface="Arial Narrow" charset="0"/>
                <a:ea typeface="SimSun" charset="0"/>
              </a:rPr>
              <a:t>出廿</a:t>
            </a:r>
            <a:r>
              <a:rPr lang="en-US" altLang="zh-CN" b="1" dirty="0">
                <a:solidFill>
                  <a:srgbClr val="366B1B"/>
                </a:solidFill>
                <a:latin typeface="Arial Narrow" charset="0"/>
                <a:ea typeface="SimSun" charset="0"/>
              </a:rPr>
              <a:t>:1-3)</a:t>
            </a:r>
          </a:p>
        </p:txBody>
      </p:sp>
      <p:sp>
        <p:nvSpPr>
          <p:cNvPr id="48" name="Rectangle 19"/>
          <p:cNvSpPr>
            <a:spLocks noChangeArrowheads="1"/>
          </p:cNvSpPr>
          <p:nvPr/>
        </p:nvSpPr>
        <p:spPr bwMode="auto">
          <a:xfrm>
            <a:off x="4713210" y="1589939"/>
            <a:ext cx="4323286" cy="1657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fontAlgn="base">
              <a:spcBef>
                <a:spcPct val="0"/>
              </a:spcBef>
              <a:spcAft>
                <a:spcPct val="0"/>
              </a:spcAft>
            </a:pPr>
            <a:r>
              <a:rPr lang="en-US" altLang="zh-CN" b="1">
                <a:solidFill>
                  <a:srgbClr val="366B1B"/>
                </a:solidFill>
                <a:ea typeface="SimSun" charset="0"/>
              </a:rPr>
              <a:t>“</a:t>
            </a:r>
            <a:r>
              <a:rPr lang="zh-CN" altLang="en-US" b="1">
                <a:solidFill>
                  <a:srgbClr val="366B1B"/>
                </a:solidFill>
                <a:ea typeface="SimSun" charset="0"/>
              </a:rPr>
              <a:t>诸君，为甚麽做这事呢？我们也是人，性情和你们一样。我们传福音给你们，是叫你们离弃这些虚妄，归向那创造天、地、海、和其中万物的永生神。</a:t>
            </a:r>
            <a:r>
              <a:rPr lang="en-US" altLang="zh-CN" b="1">
                <a:solidFill>
                  <a:srgbClr val="366B1B"/>
                </a:solidFill>
                <a:ea typeface="SimSun" charset="0"/>
              </a:rPr>
              <a:t>”</a:t>
            </a:r>
            <a:endParaRPr lang="en-US" altLang="zh-CN" b="1">
              <a:solidFill>
                <a:srgbClr val="366B1B"/>
              </a:solidFill>
              <a:latin typeface="Arial Narrow" charset="0"/>
              <a:ea typeface="SimSun" charset="0"/>
            </a:endParaRPr>
          </a:p>
          <a:p>
            <a:pPr algn="ctr" fontAlgn="base">
              <a:spcBef>
                <a:spcPct val="0"/>
              </a:spcBef>
              <a:spcAft>
                <a:spcPct val="0"/>
              </a:spcAft>
            </a:pPr>
            <a:r>
              <a:rPr lang="zh-CN" altLang="en-US">
                <a:solidFill>
                  <a:srgbClr val="366B1B"/>
                </a:solidFill>
                <a:latin typeface="Arial Narrow" charset="0"/>
                <a:ea typeface="SimSun" charset="0"/>
              </a:rPr>
              <a:t> </a:t>
            </a:r>
            <a:r>
              <a:rPr lang="en-US" altLang="zh-CN" b="1">
                <a:solidFill>
                  <a:srgbClr val="366B1B"/>
                </a:solidFill>
                <a:latin typeface="Arial Narrow" charset="0"/>
                <a:ea typeface="SimSun" charset="0"/>
              </a:rPr>
              <a:t>(</a:t>
            </a:r>
            <a:r>
              <a:rPr lang="zh-CN" altLang="en-US" b="1">
                <a:solidFill>
                  <a:srgbClr val="366B1B"/>
                </a:solidFill>
                <a:latin typeface="Arial Narrow" charset="0"/>
                <a:ea typeface="SimSun" charset="0"/>
              </a:rPr>
              <a:t>徒十四</a:t>
            </a:r>
            <a:r>
              <a:rPr lang="en-US" altLang="zh-CN" b="1">
                <a:solidFill>
                  <a:srgbClr val="366B1B"/>
                </a:solidFill>
                <a:latin typeface="Arial Narrow" charset="0"/>
                <a:ea typeface="SimSun" charset="0"/>
              </a:rPr>
              <a:t>:15; </a:t>
            </a:r>
            <a:r>
              <a:rPr lang="zh-CN" altLang="en-US" b="1">
                <a:solidFill>
                  <a:srgbClr val="366B1B"/>
                </a:solidFill>
                <a:latin typeface="Arial Narrow" charset="0"/>
                <a:ea typeface="SimSun" charset="0"/>
              </a:rPr>
              <a:t>最少提到五十次</a:t>
            </a:r>
            <a:r>
              <a:rPr lang="en-US" altLang="zh-CN" b="1">
                <a:solidFill>
                  <a:srgbClr val="366B1B"/>
                </a:solidFill>
                <a:latin typeface="Arial Narrow" charset="0"/>
                <a:ea typeface="SimSun" charset="0"/>
              </a:rPr>
              <a:t>).</a:t>
            </a:r>
          </a:p>
        </p:txBody>
      </p:sp>
      <p:sp>
        <p:nvSpPr>
          <p:cNvPr id="49" name="Rectangle 25"/>
          <p:cNvSpPr>
            <a:spLocks noChangeArrowheads="1"/>
          </p:cNvSpPr>
          <p:nvPr/>
        </p:nvSpPr>
        <p:spPr bwMode="auto">
          <a:xfrm>
            <a:off x="568248" y="3247331"/>
            <a:ext cx="4002629" cy="2278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fontAlgn="base">
              <a:spcBef>
                <a:spcPct val="0"/>
              </a:spcBef>
              <a:spcAft>
                <a:spcPct val="0"/>
              </a:spcAft>
            </a:pPr>
            <a:r>
              <a:rPr lang="en-US" altLang="zh-CN" b="1" dirty="0">
                <a:solidFill>
                  <a:srgbClr val="366B1B"/>
                </a:solidFill>
                <a:ea typeface="SimSun" charset="0"/>
              </a:rPr>
              <a:t>“</a:t>
            </a:r>
            <a:r>
              <a:rPr lang="zh-CN" altLang="en-US" b="1" dirty="0">
                <a:solidFill>
                  <a:srgbClr val="366B1B"/>
                </a:solidFill>
                <a:ea typeface="SimSun" charset="0"/>
              </a:rPr>
              <a:t>不可为自己雕刻偶像，也不可做甚麽形像彷佛上天、下地，和地底下、水中的百物。不可跪拜那些像，也不可事奉他，因为我耶和华─你的神是忌邪的神。恨我的，我必追讨他的罪，自父及子，直到三四代；爱我、守我诫命的，我必向他们发慈爱，直到千代。</a:t>
            </a:r>
            <a:r>
              <a:rPr lang="en-US" altLang="zh-CN" b="1" dirty="0">
                <a:solidFill>
                  <a:srgbClr val="366B1B"/>
                </a:solidFill>
                <a:ea typeface="SimSun" charset="0"/>
              </a:rPr>
              <a:t>” </a:t>
            </a:r>
            <a:r>
              <a:rPr lang="en-US" altLang="zh-CN" b="1" dirty="0">
                <a:solidFill>
                  <a:srgbClr val="366B1B"/>
                </a:solidFill>
                <a:latin typeface="Arial Narrow" charset="0"/>
                <a:ea typeface="SimSun" charset="0"/>
              </a:rPr>
              <a:t>(</a:t>
            </a:r>
            <a:r>
              <a:rPr lang="zh-CN" altLang="en-US" b="1" dirty="0">
                <a:solidFill>
                  <a:srgbClr val="366B1B"/>
                </a:solidFill>
                <a:latin typeface="Arial Narrow" charset="0"/>
                <a:ea typeface="SimSun" charset="0"/>
              </a:rPr>
              <a:t>出廿</a:t>
            </a:r>
            <a:r>
              <a:rPr lang="en-US" altLang="zh-CN" b="1" dirty="0">
                <a:solidFill>
                  <a:srgbClr val="366B1B"/>
                </a:solidFill>
                <a:latin typeface="Arial Narrow" charset="0"/>
                <a:ea typeface="SimSun" charset="0"/>
              </a:rPr>
              <a:t>:4-6).</a:t>
            </a:r>
          </a:p>
        </p:txBody>
      </p:sp>
      <p:sp>
        <p:nvSpPr>
          <p:cNvPr id="50" name="Rectangle 28"/>
          <p:cNvSpPr>
            <a:spLocks noChangeArrowheads="1"/>
          </p:cNvSpPr>
          <p:nvPr/>
        </p:nvSpPr>
        <p:spPr bwMode="auto">
          <a:xfrm>
            <a:off x="4713210" y="3247331"/>
            <a:ext cx="4323286" cy="2278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fontAlgn="base">
              <a:spcBef>
                <a:spcPct val="0"/>
              </a:spcBef>
              <a:spcAft>
                <a:spcPct val="0"/>
              </a:spcAft>
            </a:pPr>
            <a:r>
              <a:rPr lang="en-US" altLang="zh-CN" b="1">
                <a:solidFill>
                  <a:srgbClr val="366B1B"/>
                </a:solidFill>
                <a:ea typeface="SimSun" charset="0"/>
              </a:rPr>
              <a:t>“</a:t>
            </a:r>
            <a:r>
              <a:rPr lang="zh-CN" altLang="en-US" b="1">
                <a:solidFill>
                  <a:srgbClr val="366B1B"/>
                </a:solidFill>
                <a:ea typeface="SimSun" charset="0"/>
              </a:rPr>
              <a:t>小子们哪，你们要自守，远避偶像！</a:t>
            </a:r>
            <a:r>
              <a:rPr lang="en-US" altLang="zh-CN" b="1">
                <a:solidFill>
                  <a:srgbClr val="366B1B"/>
                </a:solidFill>
                <a:ea typeface="SimSun" charset="0"/>
              </a:rPr>
              <a:t>”</a:t>
            </a:r>
            <a:endParaRPr lang="en-US" altLang="zh-CN">
              <a:solidFill>
                <a:srgbClr val="366B1B"/>
              </a:solidFill>
              <a:ea typeface="SimSun" charset="0"/>
            </a:endParaRPr>
          </a:p>
          <a:p>
            <a:pPr algn="ctr" fontAlgn="base">
              <a:spcBef>
                <a:spcPct val="0"/>
              </a:spcBef>
              <a:spcAft>
                <a:spcPct val="0"/>
              </a:spcAft>
            </a:pPr>
            <a:r>
              <a:rPr lang="en-US" altLang="zh-CN" b="1">
                <a:solidFill>
                  <a:srgbClr val="366B1B"/>
                </a:solidFill>
                <a:latin typeface="Arial Narrow" charset="0"/>
                <a:ea typeface="SimSun" charset="0"/>
              </a:rPr>
              <a:t>(</a:t>
            </a:r>
            <a:r>
              <a:rPr lang="zh-CN" altLang="en-US" b="1">
                <a:solidFill>
                  <a:srgbClr val="366B1B"/>
                </a:solidFill>
                <a:latin typeface="Arial Narrow" charset="0"/>
                <a:ea typeface="SimSun" charset="0"/>
              </a:rPr>
              <a:t>约前五</a:t>
            </a:r>
            <a:r>
              <a:rPr lang="en-US" altLang="zh-CN" b="1">
                <a:solidFill>
                  <a:srgbClr val="366B1B"/>
                </a:solidFill>
                <a:latin typeface="Arial Narrow" charset="0"/>
                <a:ea typeface="SimSun" charset="0"/>
              </a:rPr>
              <a:t>:21; </a:t>
            </a:r>
            <a:r>
              <a:rPr lang="zh-CN" altLang="en-US" b="1">
                <a:solidFill>
                  <a:srgbClr val="366B1B"/>
                </a:solidFill>
                <a:latin typeface="Arial Narrow" charset="0"/>
                <a:ea typeface="SimSun" charset="0"/>
              </a:rPr>
              <a:t>参帖前一</a:t>
            </a:r>
            <a:r>
              <a:rPr lang="en-US" altLang="zh-CN" b="1">
                <a:solidFill>
                  <a:srgbClr val="366B1B"/>
                </a:solidFill>
                <a:latin typeface="Arial Narrow" charset="0"/>
                <a:ea typeface="SimSun" charset="0"/>
              </a:rPr>
              <a:t>:9; </a:t>
            </a:r>
            <a:r>
              <a:rPr lang="zh-CN" altLang="en-US" b="1">
                <a:solidFill>
                  <a:srgbClr val="366B1B"/>
                </a:solidFill>
                <a:latin typeface="Arial Narrow" charset="0"/>
                <a:ea typeface="SimSun" charset="0"/>
              </a:rPr>
              <a:t>启二</a:t>
            </a:r>
            <a:r>
              <a:rPr lang="en-US" altLang="zh-CN" b="1">
                <a:solidFill>
                  <a:srgbClr val="366B1B"/>
                </a:solidFill>
                <a:latin typeface="Arial Narrow" charset="0"/>
                <a:ea typeface="SimSun" charset="0"/>
              </a:rPr>
              <a:t>:14, 20; </a:t>
            </a:r>
            <a:r>
              <a:rPr lang="zh-CN" altLang="en-US" b="1">
                <a:solidFill>
                  <a:srgbClr val="366B1B"/>
                </a:solidFill>
                <a:latin typeface="Arial Narrow" charset="0"/>
                <a:ea typeface="SimSun" charset="0"/>
              </a:rPr>
              <a:t>九</a:t>
            </a:r>
            <a:r>
              <a:rPr lang="en-US" altLang="zh-CN" b="1">
                <a:solidFill>
                  <a:srgbClr val="366B1B"/>
                </a:solidFill>
                <a:latin typeface="Arial Narrow" charset="0"/>
                <a:ea typeface="SimSun" charset="0"/>
              </a:rPr>
              <a:t>:20; </a:t>
            </a:r>
            <a:r>
              <a:rPr lang="zh-CN" altLang="en-US" b="1">
                <a:solidFill>
                  <a:srgbClr val="366B1B"/>
                </a:solidFill>
                <a:latin typeface="Arial Narrow" charset="0"/>
                <a:ea typeface="SimSun" charset="0"/>
              </a:rPr>
              <a:t>在新约被提到十二次</a:t>
            </a:r>
            <a:r>
              <a:rPr lang="en-US" altLang="zh-CN" b="1">
                <a:solidFill>
                  <a:srgbClr val="366B1B"/>
                </a:solidFill>
                <a:latin typeface="Arial Narrow" charset="0"/>
                <a:ea typeface="SimSun" charset="0"/>
              </a:rPr>
              <a:t>). </a:t>
            </a:r>
          </a:p>
          <a:p>
            <a:pPr algn="ctr" eaLnBrk="0" fontAlgn="base" hangingPunct="0">
              <a:spcBef>
                <a:spcPct val="0"/>
              </a:spcBef>
              <a:spcAft>
                <a:spcPct val="0"/>
              </a:spcAft>
            </a:pPr>
            <a:r>
              <a:rPr lang="en-US" altLang="zh-CN" b="1">
                <a:solidFill>
                  <a:srgbClr val="366B1B"/>
                </a:solidFill>
                <a:latin typeface="Arial Narrow" charset="0"/>
                <a:ea typeface="SimSun" charset="0"/>
              </a:rPr>
              <a:t>*</a:t>
            </a:r>
            <a:r>
              <a:rPr lang="zh-CN" altLang="en-US" b="1">
                <a:solidFill>
                  <a:srgbClr val="366B1B"/>
                </a:solidFill>
                <a:latin typeface="Arial Narrow" charset="0"/>
                <a:ea typeface="SimSun" charset="0"/>
              </a:rPr>
              <a:t>这表是延伸自 </a:t>
            </a:r>
            <a:r>
              <a:rPr lang="en-US" altLang="zh-CN" b="1">
                <a:solidFill>
                  <a:srgbClr val="366B1B"/>
                </a:solidFill>
                <a:latin typeface="Arial Narrow" charset="0"/>
                <a:ea typeface="SimSun" charset="0"/>
              </a:rPr>
              <a:t>Lewis Sperry Chafer, </a:t>
            </a:r>
            <a:r>
              <a:rPr lang="en-US" altLang="zh-CN" b="1" i="1">
                <a:solidFill>
                  <a:srgbClr val="366B1B"/>
                </a:solidFill>
                <a:latin typeface="Arial Narrow" charset="0"/>
                <a:ea typeface="SimSun" charset="0"/>
              </a:rPr>
              <a:t>Systematic Theology</a:t>
            </a:r>
            <a:r>
              <a:rPr lang="en-US" altLang="zh-CN" b="1">
                <a:solidFill>
                  <a:srgbClr val="366B1B"/>
                </a:solidFill>
                <a:latin typeface="Arial Narrow" charset="0"/>
                <a:ea typeface="SimSun" charset="0"/>
              </a:rPr>
              <a:t>, 4:209-10</a:t>
            </a:r>
          </a:p>
        </p:txBody>
      </p:sp>
      <p:sp>
        <p:nvSpPr>
          <p:cNvPr id="51" name="Rectangle 34"/>
          <p:cNvSpPr>
            <a:spLocks noChangeArrowheads="1"/>
          </p:cNvSpPr>
          <p:nvPr/>
        </p:nvSpPr>
        <p:spPr bwMode="auto">
          <a:xfrm>
            <a:off x="672743" y="5525661"/>
            <a:ext cx="4002647" cy="1071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fontAlgn="base">
              <a:spcBef>
                <a:spcPct val="0"/>
              </a:spcBef>
              <a:spcAft>
                <a:spcPct val="0"/>
              </a:spcAft>
            </a:pPr>
            <a:r>
              <a:rPr lang="zh-CN" altLang="en-US" b="1">
                <a:solidFill>
                  <a:srgbClr val="366B1B"/>
                </a:solidFill>
                <a:ea typeface="SimSun" charset="0"/>
              </a:rPr>
              <a:t>“不可妄称耶和华 ─ 你神的名；因为妄称耶和华名的，耶和华必不以他为无罪。” </a:t>
            </a:r>
            <a:r>
              <a:rPr lang="en-US" altLang="zh-CN" b="1">
                <a:solidFill>
                  <a:srgbClr val="366B1B"/>
                </a:solidFill>
                <a:latin typeface="Arial Narrow" charset="0"/>
                <a:ea typeface="SimSun" charset="0"/>
              </a:rPr>
              <a:t>(</a:t>
            </a:r>
            <a:r>
              <a:rPr lang="zh-CN" altLang="en-US" b="1">
                <a:solidFill>
                  <a:srgbClr val="366B1B"/>
                </a:solidFill>
                <a:latin typeface="Arial Narrow" charset="0"/>
                <a:ea typeface="SimSun" charset="0"/>
              </a:rPr>
              <a:t>出廿</a:t>
            </a:r>
            <a:r>
              <a:rPr lang="en-US" altLang="zh-CN" b="1">
                <a:solidFill>
                  <a:srgbClr val="366B1B"/>
                </a:solidFill>
                <a:latin typeface="Arial Narrow" charset="0"/>
                <a:ea typeface="SimSun" charset="0"/>
              </a:rPr>
              <a:t>:7).</a:t>
            </a:r>
          </a:p>
        </p:txBody>
      </p:sp>
      <p:sp>
        <p:nvSpPr>
          <p:cNvPr id="52" name="Rectangle 37"/>
          <p:cNvSpPr>
            <a:spLocks noChangeArrowheads="1"/>
          </p:cNvSpPr>
          <p:nvPr/>
        </p:nvSpPr>
        <p:spPr bwMode="auto">
          <a:xfrm>
            <a:off x="4716385" y="5529808"/>
            <a:ext cx="4268293" cy="10673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fontAlgn="base">
              <a:spcBef>
                <a:spcPct val="0"/>
              </a:spcBef>
              <a:spcAft>
                <a:spcPct val="0"/>
              </a:spcAft>
            </a:pPr>
            <a:r>
              <a:rPr lang="zh-CN" altLang="en-US" b="1">
                <a:solidFill>
                  <a:srgbClr val="366B1B"/>
                </a:solidFill>
                <a:ea typeface="SimSun" charset="0"/>
              </a:rPr>
              <a:t>“</a:t>
            </a:r>
            <a:r>
              <a:rPr lang="zh-CN" altLang="en-US" sz="1400" b="1">
                <a:solidFill>
                  <a:srgbClr val="366B1B"/>
                </a:solidFill>
                <a:ea typeface="SimSun" charset="0"/>
              </a:rPr>
              <a:t>我的弟兄们，最要紧的是不可起誓；不可指着天起誓，也不可指着地起誓，无论何誓都不可 起。你们说话，是，就说是；不是，就说不是，免得你们落在审判之下。</a:t>
            </a:r>
            <a:r>
              <a:rPr lang="zh-CN" altLang="en-US" sz="1400">
                <a:solidFill>
                  <a:srgbClr val="366B1B"/>
                </a:solidFill>
                <a:ea typeface="SimSun" charset="0"/>
              </a:rPr>
              <a:t> </a:t>
            </a:r>
            <a:r>
              <a:rPr lang="zh-CN" altLang="en-US" sz="1400" b="1">
                <a:solidFill>
                  <a:srgbClr val="366B1B"/>
                </a:solidFill>
                <a:ea typeface="SimSun" charset="0"/>
              </a:rPr>
              <a:t>”</a:t>
            </a:r>
            <a:r>
              <a:rPr lang="zh-CN" altLang="en-US" sz="1400">
                <a:solidFill>
                  <a:srgbClr val="366B1B"/>
                </a:solidFill>
                <a:ea typeface="SimSun" charset="0"/>
              </a:rPr>
              <a:t> </a:t>
            </a:r>
            <a:r>
              <a:rPr lang="en-US" altLang="zh-CN" sz="1400" b="1">
                <a:solidFill>
                  <a:srgbClr val="366B1B"/>
                </a:solidFill>
                <a:latin typeface="Arial Narrow" charset="0"/>
                <a:ea typeface="SimSun" charset="0"/>
              </a:rPr>
              <a:t>(</a:t>
            </a:r>
            <a:r>
              <a:rPr lang="zh-CN" altLang="en-US" sz="1400" b="1">
                <a:solidFill>
                  <a:srgbClr val="366B1B"/>
                </a:solidFill>
                <a:latin typeface="Arial Narrow" charset="0"/>
                <a:ea typeface="SimSun" charset="0"/>
              </a:rPr>
              <a:t>雅五</a:t>
            </a:r>
            <a:r>
              <a:rPr lang="en-US" altLang="zh-CN" sz="1400" b="1">
                <a:solidFill>
                  <a:srgbClr val="366B1B"/>
                </a:solidFill>
                <a:latin typeface="Arial Narrow" charset="0"/>
                <a:ea typeface="SimSun" charset="0"/>
              </a:rPr>
              <a:t>:12; </a:t>
            </a:r>
            <a:r>
              <a:rPr lang="zh-CN" altLang="en-US" sz="1400" b="1">
                <a:solidFill>
                  <a:srgbClr val="366B1B"/>
                </a:solidFill>
                <a:latin typeface="Arial Narrow" charset="0"/>
                <a:ea typeface="SimSun" charset="0"/>
              </a:rPr>
              <a:t>四次</a:t>
            </a:r>
            <a:r>
              <a:rPr lang="en-US" altLang="zh-CN" sz="1400" b="1">
                <a:solidFill>
                  <a:srgbClr val="366B1B"/>
                </a:solidFill>
                <a:latin typeface="Arial Narrow" charset="0"/>
                <a:ea typeface="SimSun" charset="0"/>
              </a:rPr>
              <a:t>).</a:t>
            </a:r>
          </a:p>
        </p:txBody>
      </p:sp>
    </p:spTree>
    <p:extLst>
      <p:ext uri="{BB962C8B-B14F-4D97-AF65-F5344CB8AC3E}">
        <p14:creationId xmlns:p14="http://schemas.microsoft.com/office/powerpoint/2010/main" val="71829364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0266" name="Rectangle 5"/>
          <p:cNvSpPr>
            <a:spLocks noChangeArrowheads="1"/>
          </p:cNvSpPr>
          <p:nvPr/>
        </p:nvSpPr>
        <p:spPr bwMode="auto">
          <a:xfrm>
            <a:off x="71120" y="396875"/>
            <a:ext cx="391160" cy="816411"/>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fontAlgn="base">
              <a:spcBef>
                <a:spcPct val="0"/>
              </a:spcBef>
              <a:spcAft>
                <a:spcPct val="0"/>
              </a:spcAft>
            </a:pPr>
            <a:r>
              <a:rPr lang="en-US" sz="2400" b="1">
                <a:solidFill>
                  <a:srgbClr val="F1F7E9"/>
                </a:solidFill>
                <a:latin typeface="Arial Narrow" charset="0"/>
                <a:ea typeface="Times New Roman" charset="0"/>
                <a:cs typeface="Times New Roman" charset="0"/>
              </a:rPr>
              <a:t>#</a:t>
            </a:r>
          </a:p>
        </p:txBody>
      </p:sp>
      <p:sp>
        <p:nvSpPr>
          <p:cNvPr id="820267" name="Rectangle 6"/>
          <p:cNvSpPr>
            <a:spLocks noChangeArrowheads="1"/>
          </p:cNvSpPr>
          <p:nvPr/>
        </p:nvSpPr>
        <p:spPr bwMode="auto">
          <a:xfrm>
            <a:off x="0" y="396875"/>
            <a:ext cx="533400" cy="816411"/>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20264" name="Rectangle 8"/>
          <p:cNvSpPr>
            <a:spLocks noChangeArrowheads="1"/>
          </p:cNvSpPr>
          <p:nvPr/>
        </p:nvSpPr>
        <p:spPr bwMode="auto">
          <a:xfrm>
            <a:off x="604558" y="396875"/>
            <a:ext cx="4002647" cy="816411"/>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fontAlgn="base">
              <a:spcBef>
                <a:spcPct val="0"/>
              </a:spcBef>
              <a:spcAft>
                <a:spcPct val="0"/>
              </a:spcAft>
            </a:pPr>
            <a:r>
              <a:rPr lang="zh-CN" altLang="en-US" sz="2400" b="1" dirty="0">
                <a:solidFill>
                  <a:srgbClr val="F1F7E9"/>
                </a:solidFill>
                <a:ea typeface="SimSun" charset="0"/>
              </a:rPr>
              <a:t>旧 约 的</a:t>
            </a:r>
            <a:r>
              <a:rPr lang="en-US" altLang="zh-CN" sz="2400" b="1" dirty="0">
                <a:solidFill>
                  <a:srgbClr val="F1F7E9"/>
                </a:solidFill>
                <a:ea typeface="SimSun" charset="0"/>
              </a:rPr>
              <a:t> </a:t>
            </a:r>
            <a:r>
              <a:rPr lang="zh-CN" altLang="en-US" sz="2400" b="1" dirty="0">
                <a:solidFill>
                  <a:srgbClr val="F1F7E9"/>
                </a:solidFill>
                <a:ea typeface="SimSun" charset="0"/>
              </a:rPr>
              <a:t>命 令</a:t>
            </a:r>
            <a:endParaRPr lang="en-US" altLang="zh-CN" sz="2400" b="1" dirty="0">
              <a:solidFill>
                <a:srgbClr val="F1F7E9"/>
              </a:solidFill>
              <a:ea typeface="SimSun" charset="0"/>
            </a:endParaRPr>
          </a:p>
        </p:txBody>
      </p:sp>
      <p:sp>
        <p:nvSpPr>
          <p:cNvPr id="820265" name="Rectangle 9"/>
          <p:cNvSpPr>
            <a:spLocks noChangeArrowheads="1"/>
          </p:cNvSpPr>
          <p:nvPr/>
        </p:nvSpPr>
        <p:spPr bwMode="auto">
          <a:xfrm>
            <a:off x="533400" y="396875"/>
            <a:ext cx="4144963" cy="816411"/>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20262" name="Rectangle 11"/>
          <p:cNvSpPr>
            <a:spLocks noChangeArrowheads="1"/>
          </p:cNvSpPr>
          <p:nvPr/>
        </p:nvSpPr>
        <p:spPr bwMode="auto">
          <a:xfrm>
            <a:off x="4749529" y="396875"/>
            <a:ext cx="4323307" cy="816411"/>
          </a:xfrm>
          <a:prstGeom prst="rect">
            <a:avLst/>
          </a:prstGeom>
          <a:solidFill>
            <a:srgbClr val="000099"/>
          </a:solidFill>
          <a:ln w="12700" cap="sq">
            <a:noFill/>
            <a:miter lim="800000"/>
            <a:headEnd type="none" w="sm" len="sm"/>
            <a:tailEnd type="none" w="sm" len="sm"/>
          </a:ln>
        </p:spPr>
        <p:txBody>
          <a:bodyPr lIns="0" tIns="0" rIns="0" bIns="0" anchor="ctr" anchorCtr="1">
            <a:prstTxWarp prst="textNoShape">
              <a:avLst/>
            </a:prstTxWarp>
          </a:bodyPr>
          <a:lstStyle/>
          <a:p>
            <a:pPr algn="ctr" fontAlgn="base">
              <a:spcBef>
                <a:spcPct val="0"/>
              </a:spcBef>
              <a:spcAft>
                <a:spcPct val="0"/>
              </a:spcAft>
            </a:pPr>
            <a:r>
              <a:rPr lang="zh-CN" altLang="en-US" sz="2400" b="1" dirty="0">
                <a:solidFill>
                  <a:srgbClr val="F1F7E9"/>
                </a:solidFill>
                <a:latin typeface="Arial Narrow" charset="0"/>
                <a:ea typeface="SimSun" charset="0"/>
              </a:rPr>
              <a:t>新 约 的 重 复</a:t>
            </a:r>
            <a:endParaRPr lang="en-US" altLang="zh-CN" sz="2400" b="1" dirty="0">
              <a:solidFill>
                <a:srgbClr val="F1F7E9"/>
              </a:solidFill>
              <a:latin typeface="Arial Narrow" charset="0"/>
              <a:ea typeface="SimSun" charset="0"/>
            </a:endParaRPr>
          </a:p>
        </p:txBody>
      </p:sp>
      <p:sp>
        <p:nvSpPr>
          <p:cNvPr id="820263" name="Rectangle 12"/>
          <p:cNvSpPr>
            <a:spLocks noChangeArrowheads="1"/>
          </p:cNvSpPr>
          <p:nvPr/>
        </p:nvSpPr>
        <p:spPr bwMode="auto">
          <a:xfrm>
            <a:off x="4678363" y="396875"/>
            <a:ext cx="4465638" cy="816411"/>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grpSp>
        <p:nvGrpSpPr>
          <p:cNvPr id="820244" name="Group 14"/>
          <p:cNvGrpSpPr>
            <a:grpSpLocks/>
          </p:cNvGrpSpPr>
          <p:nvPr/>
        </p:nvGrpSpPr>
        <p:grpSpPr bwMode="auto">
          <a:xfrm>
            <a:off x="0" y="3855990"/>
            <a:ext cx="533400" cy="1666838"/>
            <a:chOff x="0" y="470"/>
            <a:chExt cx="240" cy="960"/>
          </a:xfrm>
        </p:grpSpPr>
        <p:sp>
          <p:nvSpPr>
            <p:cNvPr id="820260" name="Rectangle 15"/>
            <p:cNvSpPr>
              <a:spLocks noChangeArrowheads="1"/>
            </p:cNvSpPr>
            <p:nvPr/>
          </p:nvSpPr>
          <p:spPr bwMode="auto">
            <a:xfrm>
              <a:off x="32" y="470"/>
              <a:ext cx="176" cy="960"/>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fontAlgn="base">
                <a:spcBef>
                  <a:spcPct val="0"/>
                </a:spcBef>
                <a:spcAft>
                  <a:spcPct val="0"/>
                </a:spcAft>
              </a:pPr>
              <a:r>
                <a:rPr lang="en-US" b="1">
                  <a:solidFill>
                    <a:srgbClr val="003300"/>
                  </a:solidFill>
                  <a:latin typeface="Arial Narrow" charset="0"/>
                  <a:ea typeface="Times New Roman" charset="0"/>
                  <a:cs typeface="Times New Roman" charset="0"/>
                </a:rPr>
                <a:t>5</a:t>
              </a:r>
            </a:p>
          </p:txBody>
        </p:sp>
        <p:sp>
          <p:nvSpPr>
            <p:cNvPr id="820261" name="Rectangle 16"/>
            <p:cNvSpPr>
              <a:spLocks noChangeArrowheads="1"/>
            </p:cNvSpPr>
            <p:nvPr/>
          </p:nvSpPr>
          <p:spPr bwMode="auto">
            <a:xfrm>
              <a:off x="0" y="470"/>
              <a:ext cx="240" cy="960"/>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grpSp>
      <p:sp>
        <p:nvSpPr>
          <p:cNvPr id="820259" name="Rectangle 19"/>
          <p:cNvSpPr>
            <a:spLocks noChangeArrowheads="1"/>
          </p:cNvSpPr>
          <p:nvPr/>
        </p:nvSpPr>
        <p:spPr bwMode="auto">
          <a:xfrm>
            <a:off x="533400" y="3855990"/>
            <a:ext cx="4144963" cy="166683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20257" name="Rectangle 22"/>
          <p:cNvSpPr>
            <a:spLocks noChangeArrowheads="1"/>
          </p:cNvSpPr>
          <p:nvPr/>
        </p:nvSpPr>
        <p:spPr bwMode="auto">
          <a:xfrm>
            <a:off x="4678363" y="3855990"/>
            <a:ext cx="4465638" cy="166683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grpSp>
        <p:nvGrpSpPr>
          <p:cNvPr id="820247" name="Group 23"/>
          <p:cNvGrpSpPr>
            <a:grpSpLocks/>
          </p:cNvGrpSpPr>
          <p:nvPr/>
        </p:nvGrpSpPr>
        <p:grpSpPr bwMode="auto">
          <a:xfrm>
            <a:off x="0" y="5522828"/>
            <a:ext cx="533400" cy="1335172"/>
            <a:chOff x="0" y="1430"/>
            <a:chExt cx="240" cy="768"/>
          </a:xfrm>
        </p:grpSpPr>
        <p:sp>
          <p:nvSpPr>
            <p:cNvPr id="820254" name="Rectangle 24"/>
            <p:cNvSpPr>
              <a:spLocks noChangeArrowheads="1"/>
            </p:cNvSpPr>
            <p:nvPr/>
          </p:nvSpPr>
          <p:spPr bwMode="auto">
            <a:xfrm>
              <a:off x="32" y="1430"/>
              <a:ext cx="176" cy="768"/>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fontAlgn="base">
                <a:spcBef>
                  <a:spcPct val="0"/>
                </a:spcBef>
                <a:spcAft>
                  <a:spcPct val="0"/>
                </a:spcAft>
              </a:pPr>
              <a:r>
                <a:rPr lang="en-US" b="1">
                  <a:solidFill>
                    <a:srgbClr val="003300"/>
                  </a:solidFill>
                  <a:latin typeface="Arial Narrow" charset="0"/>
                  <a:ea typeface="Times New Roman" charset="0"/>
                  <a:cs typeface="Times New Roman" charset="0"/>
                </a:rPr>
                <a:t>6</a:t>
              </a:r>
            </a:p>
          </p:txBody>
        </p:sp>
        <p:sp>
          <p:nvSpPr>
            <p:cNvPr id="820255" name="Rectangle 25"/>
            <p:cNvSpPr>
              <a:spLocks noChangeArrowheads="1"/>
            </p:cNvSpPr>
            <p:nvPr/>
          </p:nvSpPr>
          <p:spPr bwMode="auto">
            <a:xfrm>
              <a:off x="0" y="1430"/>
              <a:ext cx="240" cy="76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grpSp>
      <p:sp>
        <p:nvSpPr>
          <p:cNvPr id="820253" name="Rectangle 28"/>
          <p:cNvSpPr>
            <a:spLocks noChangeArrowheads="1"/>
          </p:cNvSpPr>
          <p:nvPr/>
        </p:nvSpPr>
        <p:spPr bwMode="auto">
          <a:xfrm>
            <a:off x="533400" y="5522828"/>
            <a:ext cx="4144963" cy="1335172"/>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20251" name="Rectangle 31"/>
          <p:cNvSpPr>
            <a:spLocks noChangeArrowheads="1"/>
          </p:cNvSpPr>
          <p:nvPr/>
        </p:nvSpPr>
        <p:spPr bwMode="auto">
          <a:xfrm>
            <a:off x="4678363" y="5522828"/>
            <a:ext cx="4465638" cy="1335172"/>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grpSp>
        <p:nvGrpSpPr>
          <p:cNvPr id="820235" name="Group 33"/>
          <p:cNvGrpSpPr>
            <a:grpSpLocks/>
          </p:cNvGrpSpPr>
          <p:nvPr/>
        </p:nvGrpSpPr>
        <p:grpSpPr bwMode="auto">
          <a:xfrm>
            <a:off x="0" y="1211160"/>
            <a:ext cx="533400" cy="2640578"/>
            <a:chOff x="0" y="2966"/>
            <a:chExt cx="240" cy="1344"/>
          </a:xfrm>
        </p:grpSpPr>
        <p:sp>
          <p:nvSpPr>
            <p:cNvPr id="820242" name="Rectangle 34"/>
            <p:cNvSpPr>
              <a:spLocks noChangeArrowheads="1"/>
            </p:cNvSpPr>
            <p:nvPr/>
          </p:nvSpPr>
          <p:spPr bwMode="auto">
            <a:xfrm>
              <a:off x="32" y="2966"/>
              <a:ext cx="176" cy="1344"/>
            </a:xfrm>
            <a:prstGeom prst="rect">
              <a:avLst/>
            </a:prstGeom>
            <a:noFill/>
            <a:ln w="12700" cap="sq">
              <a:noFill/>
              <a:miter lim="800000"/>
              <a:headEnd type="none" w="sm" len="sm"/>
              <a:tailEnd type="none" w="sm" len="sm"/>
            </a:ln>
          </p:spPr>
          <p:txBody>
            <a:bodyPr lIns="0" tIns="0" rIns="0" bIns="0" anchor="ctr" anchorCtr="1">
              <a:prstTxWarp prst="textNoShape">
                <a:avLst/>
              </a:prstTxWarp>
            </a:bodyPr>
            <a:lstStyle/>
            <a:p>
              <a:pPr algn="ctr" fontAlgn="base">
                <a:spcBef>
                  <a:spcPct val="0"/>
                </a:spcBef>
                <a:spcAft>
                  <a:spcPct val="0"/>
                </a:spcAft>
              </a:pPr>
              <a:r>
                <a:rPr lang="en-US" altLang="zh-CN" b="1">
                  <a:solidFill>
                    <a:srgbClr val="003300"/>
                  </a:solidFill>
                  <a:latin typeface="Arial Narrow" charset="0"/>
                  <a:ea typeface="SimSun" pitchFamily="2" charset="-122"/>
                  <a:cs typeface="SimSun" pitchFamily="2" charset="-122"/>
                </a:rPr>
                <a:t>4</a:t>
              </a:r>
            </a:p>
          </p:txBody>
        </p:sp>
        <p:sp>
          <p:nvSpPr>
            <p:cNvPr id="820243" name="Rectangle 35"/>
            <p:cNvSpPr>
              <a:spLocks noChangeArrowheads="1"/>
            </p:cNvSpPr>
            <p:nvPr/>
          </p:nvSpPr>
          <p:spPr bwMode="auto">
            <a:xfrm>
              <a:off x="0" y="2966"/>
              <a:ext cx="240" cy="1344"/>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grpSp>
      <p:sp>
        <p:nvSpPr>
          <p:cNvPr id="820241" name="Rectangle 38"/>
          <p:cNvSpPr>
            <a:spLocks noChangeArrowheads="1"/>
          </p:cNvSpPr>
          <p:nvPr/>
        </p:nvSpPr>
        <p:spPr bwMode="auto">
          <a:xfrm>
            <a:off x="533400" y="1211160"/>
            <a:ext cx="4144963" cy="264057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20239" name="Rectangle 41"/>
          <p:cNvSpPr>
            <a:spLocks noChangeArrowheads="1"/>
          </p:cNvSpPr>
          <p:nvPr/>
        </p:nvSpPr>
        <p:spPr bwMode="auto">
          <a:xfrm>
            <a:off x="4678363" y="1211160"/>
            <a:ext cx="4465638" cy="2640578"/>
          </a:xfrm>
          <a:prstGeom prst="rect">
            <a:avLst/>
          </a:prstGeom>
          <a:noFill/>
          <a:ln w="7" cap="sq">
            <a:solidFill>
              <a:srgbClr val="A0A0A0"/>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1084458" name="Oval 42"/>
          <p:cNvSpPr>
            <a:spLocks noChangeArrowheads="1"/>
          </p:cNvSpPr>
          <p:nvPr/>
        </p:nvSpPr>
        <p:spPr bwMode="auto">
          <a:xfrm>
            <a:off x="4583820" y="1484784"/>
            <a:ext cx="4572000" cy="762000"/>
          </a:xfrm>
          <a:prstGeom prst="ellipse">
            <a:avLst/>
          </a:prstGeom>
          <a:noFill/>
          <a:ln w="76200" cap="sq">
            <a:solidFill>
              <a:srgbClr val="FF0000"/>
            </a:solidFill>
            <a:round/>
            <a:headEnd type="none" w="sm" len="sm"/>
            <a:tailEnd type="none" w="sm" len="sm"/>
          </a:ln>
        </p:spPr>
        <p:txBody>
          <a:bodyPr wrap="none" anchor="ctr">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1084459" name="Rectangle 43"/>
          <p:cNvSpPr>
            <a:spLocks noGrp="1" noChangeArrowheads="1"/>
          </p:cNvSpPr>
          <p:nvPr>
            <p:ph type="title"/>
          </p:nvPr>
        </p:nvSpPr>
        <p:spPr>
          <a:xfrm>
            <a:off x="0" y="0"/>
            <a:ext cx="8229600" cy="533400"/>
          </a:xfrm>
        </p:spPr>
        <p:txBody>
          <a:bodyPr/>
          <a:lstStyle/>
          <a:p>
            <a:pPr>
              <a:defRPr/>
            </a:pPr>
            <a:r>
              <a:rPr lang="zh-CN" altLang="en-US" sz="4000" b="1" dirty="0">
                <a:solidFill>
                  <a:schemeClr val="accent2"/>
                </a:solidFill>
                <a:effectLst>
                  <a:outerShdw blurRad="38100" dist="38100" dir="2700000" algn="tl">
                    <a:srgbClr val="FFFFFF"/>
                  </a:outerShdw>
                </a:effectLst>
                <a:latin typeface="Arial Black" charset="0"/>
                <a:ea typeface="SimSun" charset="0"/>
                <a:cs typeface="SimSun" charset="0"/>
              </a:rPr>
              <a:t>十 诫</a:t>
            </a:r>
            <a:endParaRPr kumimoji="0" lang="en-US" sz="4000" b="1" dirty="0">
              <a:solidFill>
                <a:schemeClr val="accent2"/>
              </a:solidFill>
              <a:latin typeface="Arial Black" charset="0"/>
              <a:ea typeface="SimSun" pitchFamily="2" charset="-122"/>
              <a:cs typeface="SimSun" pitchFamily="2" charset="-122"/>
            </a:endParaRPr>
          </a:p>
        </p:txBody>
      </p:sp>
      <p:sp>
        <p:nvSpPr>
          <p:cNvPr id="820229" name="Text Box 45"/>
          <p:cNvSpPr txBox="1">
            <a:spLocks noChangeArrowheads="1"/>
          </p:cNvSpPr>
          <p:nvPr/>
        </p:nvSpPr>
        <p:spPr bwMode="auto">
          <a:xfrm>
            <a:off x="8366125" y="0"/>
            <a:ext cx="777875" cy="457200"/>
          </a:xfrm>
          <a:prstGeom prst="rect">
            <a:avLst/>
          </a:prstGeom>
          <a:noFill/>
          <a:ln w="9525">
            <a:noFill/>
            <a:miter lim="800000"/>
            <a:headEnd/>
            <a:tailEnd/>
          </a:ln>
        </p:spPr>
        <p:txBody>
          <a:bodyPr wrap="none">
            <a:prstTxWarp prst="textNoShape">
              <a:avLst/>
            </a:prstTxWarp>
            <a:spAutoFit/>
          </a:bodyPr>
          <a:lstStyle/>
          <a:p>
            <a:pPr algn="ctr" fontAlgn="base">
              <a:spcBef>
                <a:spcPct val="0"/>
              </a:spcBef>
              <a:spcAft>
                <a:spcPct val="0"/>
              </a:spcAft>
            </a:pPr>
            <a:r>
              <a:rPr lang="en-US" sz="2400" b="1">
                <a:solidFill>
                  <a:srgbClr val="003300"/>
                </a:solidFill>
                <a:latin typeface="Arial" charset="0"/>
                <a:ea typeface="ＭＳ Ｐゴシック" charset="-128"/>
                <a:cs typeface="ＭＳ Ｐゴシック" charset="-128"/>
              </a:rPr>
              <a:t>155</a:t>
            </a:r>
            <a:r>
              <a:rPr lang="en-US" sz="2400" b="1" i="1">
                <a:solidFill>
                  <a:srgbClr val="003300"/>
                </a:solidFill>
                <a:latin typeface="Arial" charset="0"/>
                <a:ea typeface="ＭＳ Ｐゴシック" charset="-128"/>
                <a:cs typeface="ＭＳ Ｐゴシック" charset="-128"/>
              </a:rPr>
              <a:t>l</a:t>
            </a:r>
            <a:endParaRPr lang="en-US" sz="2400" b="1">
              <a:solidFill>
                <a:srgbClr val="003300"/>
              </a:solidFill>
              <a:latin typeface="Arial" charset="0"/>
              <a:ea typeface="ＭＳ Ｐゴシック" charset="-128"/>
              <a:cs typeface="ＭＳ Ｐゴシック" charset="-128"/>
            </a:endParaRPr>
          </a:p>
        </p:txBody>
      </p:sp>
      <p:sp>
        <p:nvSpPr>
          <p:cNvPr id="44" name="Rectangle 17"/>
          <p:cNvSpPr>
            <a:spLocks noChangeArrowheads="1"/>
          </p:cNvSpPr>
          <p:nvPr/>
        </p:nvSpPr>
        <p:spPr bwMode="auto">
          <a:xfrm>
            <a:off x="604558" y="3935365"/>
            <a:ext cx="4002647" cy="1666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fontAlgn="base">
              <a:spcBef>
                <a:spcPct val="0"/>
              </a:spcBef>
              <a:spcAft>
                <a:spcPct val="0"/>
              </a:spcAft>
            </a:pPr>
            <a:r>
              <a:rPr lang="zh-CN" altLang="en-US" b="1">
                <a:solidFill>
                  <a:srgbClr val="366B1B"/>
                </a:solidFill>
                <a:ea typeface="SimSun" charset="0"/>
              </a:rPr>
              <a:t>當孝敬父母，使你的日子在耶和華─你神所賜你的地上得以長久。</a:t>
            </a:r>
            <a:r>
              <a:rPr lang="zh-CN" altLang="en-US">
                <a:solidFill>
                  <a:srgbClr val="366B1B"/>
                </a:solidFill>
                <a:ea typeface="SimSun" charset="0"/>
              </a:rPr>
              <a:t> </a:t>
            </a:r>
            <a:r>
              <a:rPr lang="en-US" altLang="zh-CN" b="1">
                <a:solidFill>
                  <a:srgbClr val="366B1B"/>
                </a:solidFill>
                <a:latin typeface="Arial Narrow" charset="0"/>
                <a:ea typeface="SimSun" charset="0"/>
                <a:cs typeface="Times New Roman" charset="0"/>
              </a:rPr>
              <a:t>(</a:t>
            </a:r>
            <a:r>
              <a:rPr lang="zh-CN" altLang="en-US" b="1">
                <a:solidFill>
                  <a:srgbClr val="366B1B"/>
                </a:solidFill>
                <a:latin typeface="Arial Narrow" charset="0"/>
                <a:ea typeface="SimSun" charset="0"/>
                <a:cs typeface="Times New Roman" charset="0"/>
              </a:rPr>
              <a:t>出廿</a:t>
            </a:r>
            <a:r>
              <a:rPr lang="en-US" altLang="zh-CN" b="1">
                <a:solidFill>
                  <a:srgbClr val="366B1B"/>
                </a:solidFill>
                <a:latin typeface="Arial Narrow" charset="0"/>
                <a:ea typeface="SimSun" charset="0"/>
                <a:cs typeface="Times New Roman" charset="0"/>
              </a:rPr>
              <a:t>:12).</a:t>
            </a:r>
          </a:p>
        </p:txBody>
      </p:sp>
      <p:sp>
        <p:nvSpPr>
          <p:cNvPr id="45" name="Rectangle 20"/>
          <p:cNvSpPr>
            <a:spLocks noChangeArrowheads="1"/>
          </p:cNvSpPr>
          <p:nvPr/>
        </p:nvSpPr>
        <p:spPr bwMode="auto">
          <a:xfrm>
            <a:off x="4749529" y="3935365"/>
            <a:ext cx="4323307" cy="1666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fontAlgn="base">
              <a:spcBef>
                <a:spcPct val="0"/>
              </a:spcBef>
              <a:spcAft>
                <a:spcPct val="0"/>
              </a:spcAft>
            </a:pPr>
            <a:r>
              <a:rPr lang="en-US" altLang="zh-CN" b="1">
                <a:solidFill>
                  <a:srgbClr val="366B1B"/>
                </a:solidFill>
                <a:latin typeface="Arial Narrow" charset="0"/>
                <a:ea typeface="SimSun" charset="0"/>
                <a:cs typeface="Times New Roman" charset="0"/>
              </a:rPr>
              <a:t>“</a:t>
            </a:r>
            <a:r>
              <a:rPr lang="zh-CN" altLang="en-US" b="1">
                <a:solidFill>
                  <a:srgbClr val="366B1B"/>
                </a:solidFill>
                <a:ea typeface="SimSun" charset="0"/>
                <a:cs typeface="Times New Roman" charset="0"/>
              </a:rPr>
              <a:t>你们作儿女的，要在主里听从父母，这是理所当然的。要孝敬父母，使你得福，在世长寿。这是第一条带应许的诫命。</a:t>
            </a:r>
            <a:r>
              <a:rPr lang="zh-CN" altLang="en-US">
                <a:solidFill>
                  <a:srgbClr val="366B1B"/>
                </a:solidFill>
                <a:ea typeface="SimSun" charset="0"/>
                <a:cs typeface="Times New Roman" charset="0"/>
              </a:rPr>
              <a:t> ”</a:t>
            </a:r>
            <a:r>
              <a:rPr lang="zh-CN" altLang="en-US" b="1">
                <a:solidFill>
                  <a:srgbClr val="366B1B"/>
                </a:solidFill>
                <a:latin typeface="Arial Narrow" charset="0"/>
                <a:ea typeface="SimSun" charset="0"/>
                <a:cs typeface="Times New Roman" charset="0"/>
              </a:rPr>
              <a:t> </a:t>
            </a:r>
            <a:endParaRPr lang="en-US" altLang="zh-CN" b="1">
              <a:solidFill>
                <a:srgbClr val="366B1B"/>
              </a:solidFill>
              <a:latin typeface="Arial Narrow" charset="0"/>
              <a:ea typeface="SimSun" charset="0"/>
              <a:cs typeface="Times New Roman" charset="0"/>
            </a:endParaRPr>
          </a:p>
          <a:p>
            <a:pPr algn="ctr" fontAlgn="base">
              <a:spcBef>
                <a:spcPct val="0"/>
              </a:spcBef>
              <a:spcAft>
                <a:spcPct val="0"/>
              </a:spcAft>
            </a:pPr>
            <a:r>
              <a:rPr lang="en-US" altLang="zh-CN" b="1">
                <a:solidFill>
                  <a:srgbClr val="366B1B"/>
                </a:solidFill>
                <a:latin typeface="Arial Narrow" charset="0"/>
                <a:ea typeface="SimSun" charset="0"/>
                <a:cs typeface="Times New Roman" charset="0"/>
              </a:rPr>
              <a:t>(</a:t>
            </a:r>
            <a:r>
              <a:rPr lang="zh-CN" altLang="en-US" b="1">
                <a:solidFill>
                  <a:srgbClr val="366B1B"/>
                </a:solidFill>
                <a:latin typeface="Arial Narrow" charset="0"/>
                <a:ea typeface="SimSun" charset="0"/>
                <a:cs typeface="Times New Roman" charset="0"/>
              </a:rPr>
              <a:t>弗六</a:t>
            </a:r>
            <a:r>
              <a:rPr lang="en-US" altLang="zh-CN" b="1">
                <a:solidFill>
                  <a:srgbClr val="366B1B"/>
                </a:solidFill>
                <a:latin typeface="Arial Narrow" charset="0"/>
                <a:ea typeface="SimSun" charset="0"/>
                <a:cs typeface="Times New Roman" charset="0"/>
              </a:rPr>
              <a:t>:1-3; </a:t>
            </a:r>
            <a:r>
              <a:rPr lang="zh-CN" altLang="en-US" b="1">
                <a:solidFill>
                  <a:srgbClr val="366B1B"/>
                </a:solidFill>
                <a:latin typeface="Arial Narrow" charset="0"/>
                <a:ea typeface="SimSun" charset="0"/>
                <a:cs typeface="Times New Roman" charset="0"/>
              </a:rPr>
              <a:t>太十五</a:t>
            </a:r>
            <a:r>
              <a:rPr lang="en-US" altLang="zh-CN" b="1">
                <a:solidFill>
                  <a:srgbClr val="366B1B"/>
                </a:solidFill>
                <a:latin typeface="Arial Narrow" charset="0"/>
                <a:ea typeface="SimSun" charset="0"/>
                <a:cs typeface="Times New Roman" charset="0"/>
              </a:rPr>
              <a:t>:4-6; </a:t>
            </a:r>
            <a:r>
              <a:rPr lang="zh-CN" altLang="en-US" b="1">
                <a:solidFill>
                  <a:srgbClr val="366B1B"/>
                </a:solidFill>
                <a:latin typeface="Arial Narrow" charset="0"/>
                <a:ea typeface="SimSun" charset="0"/>
                <a:cs typeface="Times New Roman" charset="0"/>
              </a:rPr>
              <a:t>十九</a:t>
            </a:r>
            <a:r>
              <a:rPr lang="en-US" altLang="zh-CN" b="1">
                <a:solidFill>
                  <a:srgbClr val="366B1B"/>
                </a:solidFill>
                <a:latin typeface="Arial Narrow" charset="0"/>
                <a:ea typeface="SimSun" charset="0"/>
                <a:cs typeface="Times New Roman" charset="0"/>
              </a:rPr>
              <a:t>:19; </a:t>
            </a:r>
            <a:r>
              <a:rPr lang="zh-CN" altLang="en-US" b="1">
                <a:solidFill>
                  <a:srgbClr val="366B1B"/>
                </a:solidFill>
                <a:latin typeface="Arial Narrow" charset="0"/>
                <a:ea typeface="SimSun" charset="0"/>
                <a:cs typeface="Times New Roman" charset="0"/>
              </a:rPr>
              <a:t>可七</a:t>
            </a:r>
            <a:r>
              <a:rPr lang="en-US" altLang="zh-CN" b="1">
                <a:solidFill>
                  <a:srgbClr val="366B1B"/>
                </a:solidFill>
                <a:latin typeface="Arial Narrow" charset="0"/>
                <a:ea typeface="SimSun" charset="0"/>
                <a:cs typeface="Times New Roman" charset="0"/>
              </a:rPr>
              <a:t>:10; </a:t>
            </a:r>
            <a:r>
              <a:rPr lang="zh-CN" altLang="en-US" b="1">
                <a:solidFill>
                  <a:srgbClr val="366B1B"/>
                </a:solidFill>
                <a:latin typeface="Arial Narrow" charset="0"/>
                <a:ea typeface="SimSun" charset="0"/>
                <a:cs typeface="Times New Roman" charset="0"/>
              </a:rPr>
              <a:t>十</a:t>
            </a:r>
            <a:r>
              <a:rPr lang="en-US" altLang="zh-CN" b="1">
                <a:solidFill>
                  <a:srgbClr val="366B1B"/>
                </a:solidFill>
                <a:latin typeface="Arial Narrow" charset="0"/>
                <a:ea typeface="SimSun" charset="0"/>
                <a:cs typeface="Times New Roman" charset="0"/>
              </a:rPr>
              <a:t>:19; </a:t>
            </a:r>
            <a:r>
              <a:rPr lang="zh-CN" altLang="en-US" b="1">
                <a:solidFill>
                  <a:srgbClr val="366B1B"/>
                </a:solidFill>
                <a:latin typeface="Arial Narrow" charset="0"/>
                <a:ea typeface="SimSun" charset="0"/>
                <a:cs typeface="Times New Roman" charset="0"/>
              </a:rPr>
              <a:t>六次</a:t>
            </a:r>
            <a:r>
              <a:rPr lang="en-US" altLang="zh-CN" b="1">
                <a:solidFill>
                  <a:srgbClr val="366B1B"/>
                </a:solidFill>
                <a:latin typeface="Arial Narrow" charset="0"/>
                <a:ea typeface="SimSun" charset="0"/>
                <a:cs typeface="Times New Roman" charset="0"/>
              </a:rPr>
              <a:t>).</a:t>
            </a:r>
          </a:p>
        </p:txBody>
      </p:sp>
      <p:sp>
        <p:nvSpPr>
          <p:cNvPr id="46" name="Rectangle 26"/>
          <p:cNvSpPr>
            <a:spLocks noChangeArrowheads="1"/>
          </p:cNvSpPr>
          <p:nvPr/>
        </p:nvSpPr>
        <p:spPr bwMode="auto">
          <a:xfrm>
            <a:off x="604558" y="5602203"/>
            <a:ext cx="4002647" cy="1335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fontAlgn="base">
              <a:spcBef>
                <a:spcPct val="0"/>
              </a:spcBef>
              <a:spcAft>
                <a:spcPct val="0"/>
              </a:spcAft>
            </a:pPr>
            <a:r>
              <a:rPr lang="zh-CN" altLang="en-US" b="1" dirty="0">
                <a:solidFill>
                  <a:srgbClr val="366B1B"/>
                </a:solidFill>
                <a:ea typeface="SimSun" charset="0"/>
              </a:rPr>
              <a:t>不可杀人。</a:t>
            </a:r>
            <a:r>
              <a:rPr lang="en-US" altLang="zh-CN" b="1" dirty="0">
                <a:solidFill>
                  <a:srgbClr val="366B1B"/>
                </a:solidFill>
                <a:latin typeface="Arial Narrow" charset="0"/>
                <a:ea typeface="SimSun" charset="0"/>
                <a:cs typeface="Times New Roman" charset="0"/>
              </a:rPr>
              <a:t>(</a:t>
            </a:r>
            <a:r>
              <a:rPr lang="zh-CN" altLang="en-US" b="1" dirty="0">
                <a:solidFill>
                  <a:srgbClr val="366B1B"/>
                </a:solidFill>
                <a:latin typeface="Arial Narrow" charset="0"/>
                <a:ea typeface="SimSun" charset="0"/>
                <a:cs typeface="Times New Roman" charset="0"/>
              </a:rPr>
              <a:t>出廿</a:t>
            </a:r>
            <a:r>
              <a:rPr lang="en-US" altLang="zh-CN" b="1" dirty="0">
                <a:solidFill>
                  <a:srgbClr val="366B1B"/>
                </a:solidFill>
                <a:latin typeface="Arial Narrow" charset="0"/>
                <a:ea typeface="SimSun" charset="0"/>
                <a:cs typeface="Times New Roman" charset="0"/>
              </a:rPr>
              <a:t>:13).</a:t>
            </a:r>
          </a:p>
        </p:txBody>
      </p:sp>
      <p:sp>
        <p:nvSpPr>
          <p:cNvPr id="47" name="Rectangle 29"/>
          <p:cNvSpPr>
            <a:spLocks noChangeArrowheads="1"/>
          </p:cNvSpPr>
          <p:nvPr/>
        </p:nvSpPr>
        <p:spPr bwMode="auto">
          <a:xfrm>
            <a:off x="4749800" y="5410857"/>
            <a:ext cx="4322763" cy="1447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fontAlgn="base">
              <a:spcBef>
                <a:spcPct val="0"/>
              </a:spcBef>
              <a:spcAft>
                <a:spcPct val="0"/>
              </a:spcAft>
            </a:pPr>
            <a:r>
              <a:rPr lang="zh-CN" altLang="en-US" sz="1600" b="1" dirty="0">
                <a:solidFill>
                  <a:srgbClr val="366B1B"/>
                </a:solidFill>
                <a:latin typeface="Arial Narrow" charset="0"/>
                <a:ea typeface="SimSun" charset="0"/>
                <a:cs typeface="Times New Roman" charset="0"/>
              </a:rPr>
              <a:t> “</a:t>
            </a:r>
            <a:r>
              <a:rPr lang="zh-CN" altLang="en-US" sz="1600" b="1" dirty="0">
                <a:solidFill>
                  <a:srgbClr val="366B1B"/>
                </a:solidFill>
                <a:ea typeface="SimSun" charset="0"/>
                <a:cs typeface="Times New Roman" charset="0"/>
              </a:rPr>
              <a:t>凡恨他弟兄的，就是杀人的；</a:t>
            </a:r>
            <a:endParaRPr lang="en-US" altLang="zh-CN" sz="1600" b="1" dirty="0">
              <a:solidFill>
                <a:srgbClr val="366B1B"/>
              </a:solidFill>
              <a:ea typeface="SimSun" charset="0"/>
              <a:cs typeface="Times New Roman" charset="0"/>
            </a:endParaRPr>
          </a:p>
          <a:p>
            <a:pPr algn="ctr" fontAlgn="base">
              <a:spcBef>
                <a:spcPct val="0"/>
              </a:spcBef>
              <a:spcAft>
                <a:spcPct val="0"/>
              </a:spcAft>
            </a:pPr>
            <a:r>
              <a:rPr lang="zh-CN" altLang="en-US" sz="1600" b="1" dirty="0">
                <a:solidFill>
                  <a:srgbClr val="366B1B"/>
                </a:solidFill>
                <a:ea typeface="SimSun" charset="0"/>
                <a:cs typeface="Times New Roman" charset="0"/>
              </a:rPr>
              <a:t>你们晓得凡杀人的，没有永生存在他里面。</a:t>
            </a:r>
            <a:r>
              <a:rPr lang="zh-CN" altLang="en-US" sz="1600" dirty="0">
                <a:solidFill>
                  <a:srgbClr val="366B1B"/>
                </a:solidFill>
                <a:ea typeface="SimSun" charset="0"/>
                <a:cs typeface="Times New Roman" charset="0"/>
              </a:rPr>
              <a:t> </a:t>
            </a:r>
            <a:r>
              <a:rPr lang="zh-CN" altLang="en-US" sz="1600" b="1" dirty="0">
                <a:solidFill>
                  <a:srgbClr val="366B1B"/>
                </a:solidFill>
                <a:latin typeface="Arial Narrow" charset="0"/>
                <a:ea typeface="SimSun" charset="0"/>
                <a:cs typeface="Times New Roman" charset="0"/>
              </a:rPr>
              <a:t>” </a:t>
            </a:r>
            <a:endParaRPr lang="en-US" altLang="zh-CN" sz="1600" b="1" dirty="0">
              <a:solidFill>
                <a:srgbClr val="366B1B"/>
              </a:solidFill>
              <a:latin typeface="Arial Narrow" charset="0"/>
              <a:ea typeface="SimSun" charset="0"/>
              <a:cs typeface="Times New Roman" charset="0"/>
            </a:endParaRPr>
          </a:p>
          <a:p>
            <a:pPr algn="ctr" fontAlgn="base">
              <a:spcBef>
                <a:spcPct val="0"/>
              </a:spcBef>
              <a:spcAft>
                <a:spcPct val="0"/>
              </a:spcAft>
            </a:pPr>
            <a:r>
              <a:rPr lang="en-US" altLang="zh-CN" sz="1600" b="1" dirty="0">
                <a:solidFill>
                  <a:srgbClr val="366B1B"/>
                </a:solidFill>
                <a:latin typeface="Arial Narrow" charset="0"/>
                <a:ea typeface="SimSun" charset="0"/>
                <a:cs typeface="Times New Roman" charset="0"/>
              </a:rPr>
              <a:t>(</a:t>
            </a:r>
            <a:r>
              <a:rPr lang="zh-CN" altLang="en-US" sz="1600" b="1" dirty="0">
                <a:solidFill>
                  <a:srgbClr val="366B1B"/>
                </a:solidFill>
                <a:latin typeface="Arial Narrow" charset="0"/>
                <a:ea typeface="SimSun" charset="0"/>
                <a:cs typeface="Times New Roman" charset="0"/>
              </a:rPr>
              <a:t>约壹三</a:t>
            </a:r>
            <a:r>
              <a:rPr lang="en-US" altLang="zh-CN" sz="1600" b="1" dirty="0">
                <a:solidFill>
                  <a:srgbClr val="366B1B"/>
                </a:solidFill>
                <a:latin typeface="Arial Narrow" charset="0"/>
                <a:ea typeface="SimSun" charset="0"/>
                <a:cs typeface="Times New Roman" charset="0"/>
              </a:rPr>
              <a:t>:15; </a:t>
            </a:r>
            <a:r>
              <a:rPr lang="zh-CN" altLang="en-US" sz="1600" b="1" dirty="0">
                <a:solidFill>
                  <a:srgbClr val="366B1B"/>
                </a:solidFill>
                <a:latin typeface="Arial Narrow" charset="0"/>
                <a:ea typeface="SimSun" charset="0"/>
                <a:cs typeface="Times New Roman" charset="0"/>
              </a:rPr>
              <a:t>参太十九</a:t>
            </a:r>
            <a:r>
              <a:rPr lang="en-US" altLang="zh-CN" sz="1600" b="1" dirty="0">
                <a:solidFill>
                  <a:srgbClr val="366B1B"/>
                </a:solidFill>
                <a:latin typeface="Arial Narrow" charset="0"/>
                <a:ea typeface="SimSun" charset="0"/>
                <a:cs typeface="Times New Roman" charset="0"/>
              </a:rPr>
              <a:t>:18; </a:t>
            </a:r>
            <a:r>
              <a:rPr lang="zh-CN" altLang="en-US" sz="1600" b="1" dirty="0">
                <a:solidFill>
                  <a:srgbClr val="366B1B"/>
                </a:solidFill>
                <a:latin typeface="Arial Narrow" charset="0"/>
                <a:ea typeface="SimSun" charset="0"/>
                <a:cs typeface="Times New Roman" charset="0"/>
              </a:rPr>
              <a:t>可十</a:t>
            </a:r>
            <a:r>
              <a:rPr lang="en-US" altLang="zh-CN" sz="1600" b="1" dirty="0">
                <a:solidFill>
                  <a:srgbClr val="366B1B"/>
                </a:solidFill>
                <a:latin typeface="Arial Narrow" charset="0"/>
                <a:ea typeface="SimSun" charset="0"/>
                <a:cs typeface="Times New Roman" charset="0"/>
              </a:rPr>
              <a:t>:19; </a:t>
            </a:r>
            <a:r>
              <a:rPr lang="zh-CN" altLang="en-US" sz="1600" b="1" dirty="0">
                <a:solidFill>
                  <a:srgbClr val="366B1B"/>
                </a:solidFill>
                <a:latin typeface="Arial Narrow" charset="0"/>
                <a:ea typeface="SimSun" charset="0"/>
                <a:cs typeface="Times New Roman" charset="0"/>
              </a:rPr>
              <a:t>路十八</a:t>
            </a:r>
            <a:r>
              <a:rPr lang="en-US" altLang="zh-CN" sz="1600" b="1" dirty="0">
                <a:solidFill>
                  <a:srgbClr val="366B1B"/>
                </a:solidFill>
                <a:latin typeface="Arial Narrow" charset="0"/>
                <a:ea typeface="SimSun" charset="0"/>
                <a:cs typeface="Times New Roman" charset="0"/>
              </a:rPr>
              <a:t>:20;</a:t>
            </a:r>
          </a:p>
          <a:p>
            <a:pPr algn="ctr" fontAlgn="base">
              <a:spcBef>
                <a:spcPct val="0"/>
              </a:spcBef>
              <a:spcAft>
                <a:spcPct val="0"/>
              </a:spcAft>
            </a:pPr>
            <a:r>
              <a:rPr lang="en-US" altLang="zh-CN" sz="1600" b="1" dirty="0">
                <a:solidFill>
                  <a:srgbClr val="366B1B"/>
                </a:solidFill>
                <a:latin typeface="Arial Narrow" charset="0"/>
                <a:ea typeface="SimSun" charset="0"/>
                <a:cs typeface="Times New Roman" charset="0"/>
              </a:rPr>
              <a:t> </a:t>
            </a:r>
            <a:r>
              <a:rPr lang="zh-CN" altLang="en-US" sz="1600" b="1" dirty="0">
                <a:solidFill>
                  <a:srgbClr val="366B1B"/>
                </a:solidFill>
                <a:latin typeface="Arial Narrow" charset="0"/>
                <a:ea typeface="SimSun" charset="0"/>
                <a:cs typeface="Times New Roman" charset="0"/>
              </a:rPr>
              <a:t>罗十三</a:t>
            </a:r>
            <a:r>
              <a:rPr lang="en-US" altLang="zh-CN" sz="1600" b="1" dirty="0">
                <a:solidFill>
                  <a:srgbClr val="366B1B"/>
                </a:solidFill>
                <a:latin typeface="Arial Narrow" charset="0"/>
                <a:ea typeface="SimSun" charset="0"/>
                <a:cs typeface="Times New Roman" charset="0"/>
              </a:rPr>
              <a:t>:9; </a:t>
            </a:r>
            <a:r>
              <a:rPr lang="zh-CN" altLang="en-US" sz="1600" b="1" dirty="0">
                <a:solidFill>
                  <a:srgbClr val="366B1B"/>
                </a:solidFill>
                <a:latin typeface="Arial Narrow" charset="0"/>
                <a:ea typeface="SimSun" charset="0"/>
                <a:cs typeface="Times New Roman" charset="0"/>
              </a:rPr>
              <a:t>雅二</a:t>
            </a:r>
            <a:r>
              <a:rPr lang="en-US" altLang="zh-CN" sz="1600" b="1" dirty="0">
                <a:solidFill>
                  <a:srgbClr val="366B1B"/>
                </a:solidFill>
                <a:latin typeface="Arial Narrow" charset="0"/>
                <a:ea typeface="SimSun" charset="0"/>
                <a:cs typeface="Times New Roman" charset="0"/>
              </a:rPr>
              <a:t>:11; </a:t>
            </a:r>
            <a:r>
              <a:rPr lang="zh-CN" altLang="en-US" sz="1600" b="1" dirty="0">
                <a:solidFill>
                  <a:srgbClr val="366B1B"/>
                </a:solidFill>
                <a:latin typeface="Arial Narrow" charset="0"/>
                <a:ea typeface="SimSun" charset="0"/>
                <a:cs typeface="Times New Roman" charset="0"/>
              </a:rPr>
              <a:t>六次</a:t>
            </a:r>
            <a:r>
              <a:rPr lang="en-US" altLang="zh-CN" sz="1600" b="1" dirty="0">
                <a:solidFill>
                  <a:srgbClr val="366B1B"/>
                </a:solidFill>
                <a:latin typeface="Arial Narrow" charset="0"/>
                <a:ea typeface="SimSun" charset="0"/>
                <a:cs typeface="Times New Roman" charset="0"/>
              </a:rPr>
              <a:t>).</a:t>
            </a:r>
          </a:p>
        </p:txBody>
      </p:sp>
      <p:sp>
        <p:nvSpPr>
          <p:cNvPr id="48" name="Rectangle 36"/>
          <p:cNvSpPr>
            <a:spLocks noChangeArrowheads="1"/>
          </p:cNvSpPr>
          <p:nvPr/>
        </p:nvSpPr>
        <p:spPr bwMode="auto">
          <a:xfrm>
            <a:off x="604558" y="1290535"/>
            <a:ext cx="4002647" cy="26405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fontAlgn="base">
              <a:spcBef>
                <a:spcPct val="0"/>
              </a:spcBef>
              <a:spcAft>
                <a:spcPct val="0"/>
              </a:spcAft>
            </a:pPr>
            <a:r>
              <a:rPr lang="zh-CN" altLang="en-US" b="1" dirty="0">
                <a:solidFill>
                  <a:srgbClr val="366B1B"/>
                </a:solidFill>
                <a:ea typeface="SimSun" charset="0"/>
              </a:rPr>
              <a:t>当记念安息日，守为圣日。六日要劳碌做你一切的工，但第七日是向耶和华─你神当守的安息日。这一日你和你的儿女、 仆婢、牲畜，并你城里寄居的客旅，无论何工都不可做；因为六日之内，耶和华造天、地、海，和其中的万物，第七日便安息，所以耶和华赐福与安息日，定为圣日。</a:t>
            </a:r>
            <a:r>
              <a:rPr lang="en-US" altLang="zh-CN" b="1" dirty="0">
                <a:solidFill>
                  <a:srgbClr val="366B1B"/>
                </a:solidFill>
                <a:latin typeface="Arial Narrow" charset="0"/>
                <a:ea typeface="SimSun" charset="0"/>
              </a:rPr>
              <a:t>(</a:t>
            </a:r>
            <a:r>
              <a:rPr lang="zh-CN" altLang="en-US" b="1" dirty="0">
                <a:solidFill>
                  <a:srgbClr val="366B1B"/>
                </a:solidFill>
                <a:latin typeface="Arial Narrow" charset="0"/>
                <a:ea typeface="SimSun" charset="0"/>
              </a:rPr>
              <a:t>出廿</a:t>
            </a:r>
            <a:r>
              <a:rPr lang="en-US" altLang="zh-CN" b="1" dirty="0">
                <a:solidFill>
                  <a:srgbClr val="366B1B"/>
                </a:solidFill>
                <a:latin typeface="Arial Narrow" charset="0"/>
                <a:ea typeface="SimSun" charset="0"/>
              </a:rPr>
              <a:t>:8-11)</a:t>
            </a:r>
          </a:p>
        </p:txBody>
      </p:sp>
      <p:sp>
        <p:nvSpPr>
          <p:cNvPr id="49" name="Rectangle 39"/>
          <p:cNvSpPr>
            <a:spLocks noChangeArrowheads="1"/>
          </p:cNvSpPr>
          <p:nvPr/>
        </p:nvSpPr>
        <p:spPr bwMode="auto">
          <a:xfrm>
            <a:off x="4749529" y="1290535"/>
            <a:ext cx="4323307" cy="26405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fontAlgn="base">
              <a:spcBef>
                <a:spcPct val="0"/>
              </a:spcBef>
              <a:spcAft>
                <a:spcPct val="0"/>
              </a:spcAft>
            </a:pPr>
            <a:r>
              <a:rPr lang="zh-CN" altLang="en-US" sz="2000" b="1" dirty="0">
                <a:solidFill>
                  <a:srgbClr val="366B1B"/>
                </a:solidFill>
                <a:latin typeface="Arial Narrow" charset="0"/>
                <a:ea typeface="SimSun" charset="0"/>
              </a:rPr>
              <a:t>新约没有要求基督徒遵守这个诫命。</a:t>
            </a:r>
            <a:r>
              <a:rPr lang="en-US" altLang="zh-CN" b="1" dirty="0">
                <a:solidFill>
                  <a:srgbClr val="366B1B"/>
                </a:solidFill>
                <a:latin typeface="Arial Narrow" charset="0"/>
                <a:ea typeface="SimSun" charset="0"/>
              </a:rPr>
              <a:t> </a:t>
            </a:r>
          </a:p>
          <a:p>
            <a:pPr algn="ctr" eaLnBrk="0" fontAlgn="base" hangingPunct="0">
              <a:spcBef>
                <a:spcPct val="0"/>
              </a:spcBef>
              <a:spcAft>
                <a:spcPct val="0"/>
              </a:spcAft>
            </a:pPr>
            <a:r>
              <a:rPr lang="zh-CN" altLang="en-US" b="1" dirty="0">
                <a:solidFill>
                  <a:srgbClr val="366B1B"/>
                </a:solidFill>
                <a:latin typeface="Arial Narrow" charset="0"/>
                <a:ea typeface="SimSun" charset="0"/>
              </a:rPr>
              <a:t>但是，有一段经文明确的</a:t>
            </a:r>
            <a:r>
              <a:rPr lang="zh-CN" altLang="en-US" b="1" i="1" dirty="0">
                <a:solidFill>
                  <a:srgbClr val="366B1B"/>
                </a:solidFill>
                <a:latin typeface="Arial Narrow" charset="0"/>
                <a:ea typeface="SimSun" charset="0"/>
              </a:rPr>
              <a:t>禁止</a:t>
            </a:r>
            <a:r>
              <a:rPr lang="zh-CN" altLang="en-US" b="1" dirty="0">
                <a:solidFill>
                  <a:srgbClr val="366B1B"/>
                </a:solidFill>
                <a:latin typeface="Arial Narrow" charset="0"/>
                <a:ea typeface="SimSun" charset="0"/>
              </a:rPr>
              <a:t>强逼信徒遵行此诫命 “</a:t>
            </a:r>
            <a:r>
              <a:rPr lang="zh-CN" altLang="en-US" b="1" dirty="0">
                <a:solidFill>
                  <a:srgbClr val="366B1B"/>
                </a:solidFill>
                <a:ea typeface="SimSun" charset="0"/>
              </a:rPr>
              <a:t>所以，不拘在饮食上，或节期、月朔、安息日都不可让人论断你们。这些原是後事的影儿；那形体却是基督。</a:t>
            </a:r>
            <a:r>
              <a:rPr lang="en-US" altLang="zh-CN" b="1" dirty="0">
                <a:solidFill>
                  <a:srgbClr val="366B1B"/>
                </a:solidFill>
                <a:latin typeface="Arial Narrow" charset="0"/>
                <a:ea typeface="SimSun" charset="0"/>
              </a:rPr>
              <a:t>” </a:t>
            </a:r>
          </a:p>
          <a:p>
            <a:pPr algn="ctr" eaLnBrk="0" fontAlgn="base" hangingPunct="0">
              <a:spcBef>
                <a:spcPct val="0"/>
              </a:spcBef>
              <a:spcAft>
                <a:spcPct val="0"/>
              </a:spcAft>
            </a:pPr>
            <a:r>
              <a:rPr lang="en-US" altLang="zh-CN" b="1" dirty="0">
                <a:solidFill>
                  <a:srgbClr val="366B1B"/>
                </a:solidFill>
                <a:latin typeface="Arial Narrow" charset="0"/>
                <a:ea typeface="SimSun" charset="0"/>
              </a:rPr>
              <a:t>(</a:t>
            </a:r>
            <a:r>
              <a:rPr lang="zh-CN" altLang="en-US" b="1" dirty="0">
                <a:solidFill>
                  <a:srgbClr val="366B1B"/>
                </a:solidFill>
                <a:latin typeface="Arial Narrow" charset="0"/>
                <a:ea typeface="SimSun" charset="0"/>
              </a:rPr>
              <a:t>西二</a:t>
            </a:r>
            <a:r>
              <a:rPr lang="en-US" altLang="zh-CN" b="1" dirty="0">
                <a:solidFill>
                  <a:srgbClr val="366B1B"/>
                </a:solidFill>
                <a:latin typeface="Arial Narrow" charset="0"/>
                <a:ea typeface="SimSun" charset="0"/>
              </a:rPr>
              <a:t>:16-17; </a:t>
            </a:r>
            <a:r>
              <a:rPr lang="zh-CN" altLang="en-US" b="1" dirty="0">
                <a:solidFill>
                  <a:srgbClr val="366B1B"/>
                </a:solidFill>
                <a:latin typeface="Arial Narrow" charset="0"/>
                <a:ea typeface="SimSun" charset="0"/>
              </a:rPr>
              <a:t>零次</a:t>
            </a:r>
            <a:r>
              <a:rPr lang="en-US" altLang="zh-CN" b="1" dirty="0">
                <a:solidFill>
                  <a:srgbClr val="366B1B"/>
                </a:solidFill>
                <a:latin typeface="Arial Narrow" charset="0"/>
                <a:ea typeface="SimSun" charset="0"/>
              </a:rPr>
              <a:t>)</a:t>
            </a:r>
          </a:p>
        </p:txBody>
      </p:sp>
    </p:spTree>
    <p:extLst>
      <p:ext uri="{BB962C8B-B14F-4D97-AF65-F5344CB8AC3E}">
        <p14:creationId xmlns:p14="http://schemas.microsoft.com/office/powerpoint/2010/main" val="24422303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4458"/>
                                        </p:tgtEl>
                                        <p:attrNameLst>
                                          <p:attrName>style.visibility</p:attrName>
                                        </p:attrNameLst>
                                      </p:cBhvr>
                                      <p:to>
                                        <p:strVal val="visible"/>
                                      </p:to>
                                    </p:set>
                                    <p:animEffect transition="in" filter="dissolve">
                                      <p:cBhvr>
                                        <p:cTn id="7" dur="500"/>
                                        <p:tgtEl>
                                          <p:spTgt spid="1084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4458"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2321" name="Rectangle 5"/>
          <p:cNvSpPr>
            <a:spLocks noChangeArrowheads="1"/>
          </p:cNvSpPr>
          <p:nvPr/>
        </p:nvSpPr>
        <p:spPr bwMode="auto">
          <a:xfrm>
            <a:off x="71120" y="396875"/>
            <a:ext cx="391160" cy="933787"/>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fontAlgn="base">
              <a:spcBef>
                <a:spcPct val="0"/>
              </a:spcBef>
              <a:spcAft>
                <a:spcPct val="0"/>
              </a:spcAft>
            </a:pPr>
            <a:r>
              <a:rPr lang="en-US" sz="2800" b="1">
                <a:solidFill>
                  <a:srgbClr val="F1F7E9"/>
                </a:solidFill>
                <a:latin typeface="Arial Narrow" charset="0"/>
                <a:ea typeface="Times New Roman" charset="0"/>
                <a:cs typeface="Times New Roman" charset="0"/>
              </a:rPr>
              <a:t>#</a:t>
            </a:r>
          </a:p>
        </p:txBody>
      </p:sp>
      <p:sp>
        <p:nvSpPr>
          <p:cNvPr id="822322" name="Rectangle 6"/>
          <p:cNvSpPr>
            <a:spLocks noChangeArrowheads="1"/>
          </p:cNvSpPr>
          <p:nvPr/>
        </p:nvSpPr>
        <p:spPr bwMode="auto">
          <a:xfrm>
            <a:off x="0" y="396875"/>
            <a:ext cx="533400" cy="933787"/>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22319" name="Rectangle 8"/>
          <p:cNvSpPr>
            <a:spLocks noChangeArrowheads="1"/>
          </p:cNvSpPr>
          <p:nvPr/>
        </p:nvSpPr>
        <p:spPr bwMode="auto">
          <a:xfrm>
            <a:off x="604558" y="396875"/>
            <a:ext cx="4002647" cy="933787"/>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fontAlgn="base">
              <a:spcBef>
                <a:spcPct val="0"/>
              </a:spcBef>
              <a:spcAft>
                <a:spcPct val="0"/>
              </a:spcAft>
            </a:pPr>
            <a:r>
              <a:rPr lang="zh-CN" altLang="en-US" sz="2800" b="1" dirty="0">
                <a:solidFill>
                  <a:srgbClr val="F1F7E9"/>
                </a:solidFill>
                <a:ea typeface="SimSun" charset="0"/>
              </a:rPr>
              <a:t>旧 约 的</a:t>
            </a:r>
            <a:r>
              <a:rPr lang="en-US" altLang="zh-CN" sz="2800" b="1" dirty="0">
                <a:solidFill>
                  <a:srgbClr val="F1F7E9"/>
                </a:solidFill>
                <a:ea typeface="SimSun" charset="0"/>
              </a:rPr>
              <a:t> </a:t>
            </a:r>
            <a:r>
              <a:rPr lang="zh-CN" altLang="en-US" sz="2800" b="1" dirty="0">
                <a:solidFill>
                  <a:srgbClr val="F1F7E9"/>
                </a:solidFill>
                <a:ea typeface="SimSun" charset="0"/>
              </a:rPr>
              <a:t>命 令</a:t>
            </a:r>
            <a:endParaRPr lang="en-US" altLang="zh-CN" sz="2800" b="1" dirty="0">
              <a:solidFill>
                <a:srgbClr val="F1F7E9"/>
              </a:solidFill>
              <a:ea typeface="SimSun" charset="0"/>
            </a:endParaRPr>
          </a:p>
        </p:txBody>
      </p:sp>
      <p:sp>
        <p:nvSpPr>
          <p:cNvPr id="822320" name="Rectangle 9"/>
          <p:cNvSpPr>
            <a:spLocks noChangeArrowheads="1"/>
          </p:cNvSpPr>
          <p:nvPr/>
        </p:nvSpPr>
        <p:spPr bwMode="auto">
          <a:xfrm>
            <a:off x="533400" y="396875"/>
            <a:ext cx="4144963" cy="933787"/>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22317" name="Rectangle 11"/>
          <p:cNvSpPr>
            <a:spLocks noChangeArrowheads="1"/>
          </p:cNvSpPr>
          <p:nvPr/>
        </p:nvSpPr>
        <p:spPr bwMode="auto">
          <a:xfrm>
            <a:off x="4749529" y="396875"/>
            <a:ext cx="4323307" cy="933787"/>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fontAlgn="base">
              <a:spcBef>
                <a:spcPct val="0"/>
              </a:spcBef>
              <a:spcAft>
                <a:spcPct val="0"/>
              </a:spcAft>
            </a:pPr>
            <a:r>
              <a:rPr lang="zh-CN" altLang="en-US" sz="2800" b="1" dirty="0">
                <a:solidFill>
                  <a:srgbClr val="F1F7E9"/>
                </a:solidFill>
                <a:latin typeface="Arial Narrow" charset="0"/>
                <a:ea typeface="SimSun" charset="0"/>
              </a:rPr>
              <a:t>新 约 的 重 复</a:t>
            </a:r>
            <a:endParaRPr lang="en-US" altLang="zh-CN" sz="2800" b="1" dirty="0">
              <a:solidFill>
                <a:srgbClr val="F1F7E9"/>
              </a:solidFill>
              <a:latin typeface="Arial Narrow" charset="0"/>
              <a:ea typeface="SimSun" charset="0"/>
            </a:endParaRPr>
          </a:p>
        </p:txBody>
      </p:sp>
      <p:sp>
        <p:nvSpPr>
          <p:cNvPr id="822318" name="Rectangle 12"/>
          <p:cNvSpPr>
            <a:spLocks noChangeArrowheads="1"/>
          </p:cNvSpPr>
          <p:nvPr/>
        </p:nvSpPr>
        <p:spPr bwMode="auto">
          <a:xfrm>
            <a:off x="4678363" y="396875"/>
            <a:ext cx="4465638" cy="933787"/>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22315" name="Rectangle 14"/>
          <p:cNvSpPr>
            <a:spLocks noChangeArrowheads="1"/>
          </p:cNvSpPr>
          <p:nvPr/>
        </p:nvSpPr>
        <p:spPr bwMode="auto">
          <a:xfrm>
            <a:off x="71120" y="1328230"/>
            <a:ext cx="391160" cy="1335024"/>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fontAlgn="base">
              <a:spcBef>
                <a:spcPct val="0"/>
              </a:spcBef>
              <a:spcAft>
                <a:spcPct val="0"/>
              </a:spcAft>
            </a:pPr>
            <a:r>
              <a:rPr lang="en-US" sz="2000" b="1">
                <a:solidFill>
                  <a:srgbClr val="003300"/>
                </a:solidFill>
                <a:latin typeface="Arial Narrow" charset="0"/>
                <a:ea typeface="Times New Roman" charset="0"/>
                <a:cs typeface="Times New Roman" charset="0"/>
              </a:rPr>
              <a:t>7</a:t>
            </a:r>
          </a:p>
        </p:txBody>
      </p:sp>
      <p:sp>
        <p:nvSpPr>
          <p:cNvPr id="822316" name="Rectangle 15"/>
          <p:cNvSpPr>
            <a:spLocks noChangeArrowheads="1"/>
          </p:cNvSpPr>
          <p:nvPr/>
        </p:nvSpPr>
        <p:spPr bwMode="auto">
          <a:xfrm>
            <a:off x="0" y="1328230"/>
            <a:ext cx="533400" cy="1335024"/>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22314" name="Rectangle 18"/>
          <p:cNvSpPr>
            <a:spLocks noChangeArrowheads="1"/>
          </p:cNvSpPr>
          <p:nvPr/>
        </p:nvSpPr>
        <p:spPr bwMode="auto">
          <a:xfrm>
            <a:off x="533400" y="1328230"/>
            <a:ext cx="4144963" cy="1335024"/>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22312" name="Rectangle 21"/>
          <p:cNvSpPr>
            <a:spLocks noChangeArrowheads="1"/>
          </p:cNvSpPr>
          <p:nvPr/>
        </p:nvSpPr>
        <p:spPr bwMode="auto">
          <a:xfrm>
            <a:off x="4678363" y="1328230"/>
            <a:ext cx="4465638" cy="1335024"/>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22309" name="Rectangle 23"/>
          <p:cNvSpPr>
            <a:spLocks noChangeArrowheads="1"/>
          </p:cNvSpPr>
          <p:nvPr/>
        </p:nvSpPr>
        <p:spPr bwMode="auto">
          <a:xfrm>
            <a:off x="71120" y="2663254"/>
            <a:ext cx="391160" cy="1524699"/>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fontAlgn="base">
              <a:spcBef>
                <a:spcPct val="0"/>
              </a:spcBef>
              <a:spcAft>
                <a:spcPct val="0"/>
              </a:spcAft>
            </a:pPr>
            <a:r>
              <a:rPr lang="en-US" sz="2000" b="1">
                <a:solidFill>
                  <a:srgbClr val="003300"/>
                </a:solidFill>
                <a:latin typeface="Arial Narrow" charset="0"/>
                <a:ea typeface="Times New Roman" charset="0"/>
                <a:cs typeface="Times New Roman" charset="0"/>
              </a:rPr>
              <a:t>8</a:t>
            </a:r>
          </a:p>
        </p:txBody>
      </p:sp>
      <p:sp>
        <p:nvSpPr>
          <p:cNvPr id="822310" name="Rectangle 24"/>
          <p:cNvSpPr>
            <a:spLocks noChangeArrowheads="1"/>
          </p:cNvSpPr>
          <p:nvPr/>
        </p:nvSpPr>
        <p:spPr bwMode="auto">
          <a:xfrm>
            <a:off x="0" y="2663254"/>
            <a:ext cx="533400" cy="1524699"/>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22308" name="Rectangle 27"/>
          <p:cNvSpPr>
            <a:spLocks noChangeArrowheads="1"/>
          </p:cNvSpPr>
          <p:nvPr/>
        </p:nvSpPr>
        <p:spPr bwMode="auto">
          <a:xfrm>
            <a:off x="533400" y="2663254"/>
            <a:ext cx="4144963" cy="1524699"/>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22306" name="Rectangle 30"/>
          <p:cNvSpPr>
            <a:spLocks noChangeArrowheads="1"/>
          </p:cNvSpPr>
          <p:nvPr/>
        </p:nvSpPr>
        <p:spPr bwMode="auto">
          <a:xfrm>
            <a:off x="4678363" y="2663254"/>
            <a:ext cx="4465638" cy="1524699"/>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22303" name="Rectangle 32"/>
          <p:cNvSpPr>
            <a:spLocks noChangeArrowheads="1"/>
          </p:cNvSpPr>
          <p:nvPr/>
        </p:nvSpPr>
        <p:spPr bwMode="auto">
          <a:xfrm>
            <a:off x="71120" y="4187953"/>
            <a:ext cx="391160" cy="1145348"/>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fontAlgn="base">
              <a:spcBef>
                <a:spcPct val="0"/>
              </a:spcBef>
              <a:spcAft>
                <a:spcPct val="0"/>
              </a:spcAft>
            </a:pPr>
            <a:r>
              <a:rPr lang="en-US" sz="2000" b="1">
                <a:solidFill>
                  <a:srgbClr val="003300"/>
                </a:solidFill>
                <a:latin typeface="Arial Narrow" charset="0"/>
                <a:ea typeface="Times New Roman" charset="0"/>
                <a:cs typeface="Times New Roman" charset="0"/>
              </a:rPr>
              <a:t>9</a:t>
            </a:r>
          </a:p>
        </p:txBody>
      </p:sp>
      <p:sp>
        <p:nvSpPr>
          <p:cNvPr id="822304" name="Rectangle 33"/>
          <p:cNvSpPr>
            <a:spLocks noChangeArrowheads="1"/>
          </p:cNvSpPr>
          <p:nvPr/>
        </p:nvSpPr>
        <p:spPr bwMode="auto">
          <a:xfrm>
            <a:off x="0" y="4187953"/>
            <a:ext cx="533400" cy="114534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22302" name="Rectangle 36"/>
          <p:cNvSpPr>
            <a:spLocks noChangeArrowheads="1"/>
          </p:cNvSpPr>
          <p:nvPr/>
        </p:nvSpPr>
        <p:spPr bwMode="auto">
          <a:xfrm>
            <a:off x="533400" y="4187953"/>
            <a:ext cx="4144963" cy="114534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22300" name="Rectangle 39"/>
          <p:cNvSpPr>
            <a:spLocks noChangeArrowheads="1"/>
          </p:cNvSpPr>
          <p:nvPr/>
        </p:nvSpPr>
        <p:spPr bwMode="auto">
          <a:xfrm>
            <a:off x="4678363" y="4187953"/>
            <a:ext cx="4465638" cy="1145348"/>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22297" name="Rectangle 41"/>
          <p:cNvSpPr>
            <a:spLocks noChangeArrowheads="1"/>
          </p:cNvSpPr>
          <p:nvPr/>
        </p:nvSpPr>
        <p:spPr bwMode="auto">
          <a:xfrm>
            <a:off x="71120" y="5333301"/>
            <a:ext cx="391160" cy="1524699"/>
          </a:xfrm>
          <a:prstGeom prst="rect">
            <a:avLst/>
          </a:prstGeom>
          <a:noFill/>
          <a:ln w="12700" cap="sq">
            <a:solidFill>
              <a:srgbClr val="CCFF99"/>
            </a:solidFill>
            <a:miter lim="800000"/>
            <a:headEnd type="none" w="sm" len="sm"/>
            <a:tailEnd type="none" w="sm" len="sm"/>
          </a:ln>
        </p:spPr>
        <p:txBody>
          <a:bodyPr lIns="0" tIns="0" rIns="0" bIns="0" anchor="ctr" anchorCtr="1">
            <a:prstTxWarp prst="textNoShape">
              <a:avLst/>
            </a:prstTxWarp>
          </a:bodyPr>
          <a:lstStyle/>
          <a:p>
            <a:pPr algn="ctr" fontAlgn="base">
              <a:spcBef>
                <a:spcPct val="0"/>
              </a:spcBef>
              <a:spcAft>
                <a:spcPct val="0"/>
              </a:spcAft>
            </a:pPr>
            <a:r>
              <a:rPr lang="en-US" sz="2000" b="1">
                <a:solidFill>
                  <a:srgbClr val="003300"/>
                </a:solidFill>
                <a:latin typeface="Arial Narrow" charset="0"/>
                <a:ea typeface="Times New Roman" charset="0"/>
                <a:cs typeface="Times New Roman" charset="0"/>
              </a:rPr>
              <a:t>10</a:t>
            </a:r>
          </a:p>
        </p:txBody>
      </p:sp>
      <p:sp>
        <p:nvSpPr>
          <p:cNvPr id="822298" name="Rectangle 42"/>
          <p:cNvSpPr>
            <a:spLocks noChangeArrowheads="1"/>
          </p:cNvSpPr>
          <p:nvPr/>
        </p:nvSpPr>
        <p:spPr bwMode="auto">
          <a:xfrm>
            <a:off x="0" y="5333301"/>
            <a:ext cx="533400" cy="1524699"/>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22296" name="Rectangle 45"/>
          <p:cNvSpPr>
            <a:spLocks noChangeArrowheads="1"/>
          </p:cNvSpPr>
          <p:nvPr/>
        </p:nvSpPr>
        <p:spPr bwMode="auto">
          <a:xfrm>
            <a:off x="533400" y="5333301"/>
            <a:ext cx="4144963" cy="1524699"/>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822294" name="Rectangle 48"/>
          <p:cNvSpPr>
            <a:spLocks noChangeArrowheads="1"/>
          </p:cNvSpPr>
          <p:nvPr/>
        </p:nvSpPr>
        <p:spPr bwMode="auto">
          <a:xfrm>
            <a:off x="4678363" y="5333301"/>
            <a:ext cx="4465638" cy="1524699"/>
          </a:xfrm>
          <a:prstGeom prst="rect">
            <a:avLst/>
          </a:prstGeom>
          <a:noFill/>
          <a:ln w="7" cap="sq">
            <a:solidFill>
              <a:srgbClr val="CCFF99"/>
            </a:solidFill>
            <a:miter lim="800000"/>
            <a:headEnd type="none" w="sm" len="sm"/>
            <a:tailEnd type="none" w="sm" len="sm"/>
          </a:ln>
        </p:spPr>
        <p:txBody>
          <a:bodyPr wrap="none" lIns="0" tIns="0" rIns="0" bIns="0" anchor="ctr" anchorCtr="1">
            <a:prstTxWarp prst="textNoShape">
              <a:avLst/>
            </a:prstTxWarp>
          </a:bodyPr>
          <a:lstStyle/>
          <a:p>
            <a:pPr fontAlgn="base">
              <a:spcBef>
                <a:spcPct val="0"/>
              </a:spcBef>
              <a:spcAft>
                <a:spcPct val="0"/>
              </a:spcAft>
            </a:pPr>
            <a:endParaRPr lang="en-US" sz="2400">
              <a:solidFill>
                <a:srgbClr val="003300"/>
              </a:solidFill>
              <a:ea typeface="ＭＳ Ｐゴシック" charset="-128"/>
              <a:cs typeface="ＭＳ Ｐゴシック" charset="-128"/>
            </a:endParaRPr>
          </a:p>
        </p:txBody>
      </p:sp>
      <p:sp>
        <p:nvSpPr>
          <p:cNvPr id="1086513" name="Rectangle 49"/>
          <p:cNvSpPr>
            <a:spLocks noGrp="1" noChangeArrowheads="1"/>
          </p:cNvSpPr>
          <p:nvPr>
            <p:ph type="title"/>
          </p:nvPr>
        </p:nvSpPr>
        <p:spPr>
          <a:xfrm>
            <a:off x="0" y="0"/>
            <a:ext cx="8229600" cy="457200"/>
          </a:xfrm>
        </p:spPr>
        <p:txBody>
          <a:bodyPr/>
          <a:lstStyle/>
          <a:p>
            <a:pPr>
              <a:defRPr/>
            </a:pPr>
            <a:r>
              <a:rPr kumimoji="0" lang="zh-CN" altLang="en-US" sz="4000" b="1" dirty="0">
                <a:solidFill>
                  <a:schemeClr val="accent2"/>
                </a:solidFill>
                <a:effectLst>
                  <a:outerShdw blurRad="38100" dist="38100" dir="2700000" algn="tl">
                    <a:srgbClr val="FFFFFF"/>
                  </a:outerShdw>
                </a:effectLst>
                <a:latin typeface="Arial Black" charset="0"/>
                <a:ea typeface="SimSun" charset="0"/>
                <a:cs typeface="SimSun" charset="0"/>
              </a:rPr>
              <a:t>十诫 </a:t>
            </a:r>
            <a:endParaRPr kumimoji="0" lang="en-US" sz="4000" b="1" dirty="0">
              <a:solidFill>
                <a:schemeClr val="accent2"/>
              </a:solidFill>
              <a:latin typeface="Arial Black" charset="0"/>
              <a:ea typeface="SimSun" pitchFamily="2" charset="-122"/>
              <a:cs typeface="SimSun" pitchFamily="2" charset="-122"/>
            </a:endParaRPr>
          </a:p>
        </p:txBody>
      </p:sp>
      <p:sp>
        <p:nvSpPr>
          <p:cNvPr id="822276" name="Text Box 50"/>
          <p:cNvSpPr txBox="1">
            <a:spLocks noChangeArrowheads="1"/>
          </p:cNvSpPr>
          <p:nvPr/>
        </p:nvSpPr>
        <p:spPr bwMode="auto">
          <a:xfrm>
            <a:off x="8366125" y="0"/>
            <a:ext cx="777875" cy="457200"/>
          </a:xfrm>
          <a:prstGeom prst="rect">
            <a:avLst/>
          </a:prstGeom>
          <a:noFill/>
          <a:ln w="9525">
            <a:noFill/>
            <a:miter lim="800000"/>
            <a:headEnd/>
            <a:tailEnd/>
          </a:ln>
        </p:spPr>
        <p:txBody>
          <a:bodyPr wrap="none">
            <a:prstTxWarp prst="textNoShape">
              <a:avLst/>
            </a:prstTxWarp>
            <a:spAutoFit/>
          </a:bodyPr>
          <a:lstStyle/>
          <a:p>
            <a:pPr algn="ctr" fontAlgn="base">
              <a:spcBef>
                <a:spcPct val="0"/>
              </a:spcBef>
              <a:spcAft>
                <a:spcPct val="0"/>
              </a:spcAft>
            </a:pPr>
            <a:r>
              <a:rPr lang="en-US" sz="2400" b="1">
                <a:solidFill>
                  <a:srgbClr val="003300"/>
                </a:solidFill>
                <a:latin typeface="Arial" charset="0"/>
                <a:ea typeface="ＭＳ Ｐゴシック" charset="-128"/>
                <a:cs typeface="ＭＳ Ｐゴシック" charset="-128"/>
              </a:rPr>
              <a:t>155</a:t>
            </a:r>
            <a:r>
              <a:rPr lang="en-US" sz="2400" b="1" i="1">
                <a:solidFill>
                  <a:srgbClr val="003300"/>
                </a:solidFill>
                <a:latin typeface="Arial" charset="0"/>
                <a:ea typeface="ＭＳ Ｐゴシック" charset="-128"/>
                <a:cs typeface="ＭＳ Ｐゴシック" charset="-128"/>
              </a:rPr>
              <a:t>l</a:t>
            </a:r>
            <a:endParaRPr lang="en-US" sz="2400" b="1">
              <a:solidFill>
                <a:srgbClr val="003300"/>
              </a:solidFill>
              <a:latin typeface="Arial" charset="0"/>
              <a:ea typeface="ＭＳ Ｐゴシック" charset="-128"/>
              <a:cs typeface="ＭＳ Ｐゴシック" charset="-128"/>
            </a:endParaRPr>
          </a:p>
        </p:txBody>
      </p:sp>
      <p:sp>
        <p:nvSpPr>
          <p:cNvPr id="51" name="Rectangle 65"/>
          <p:cNvSpPr>
            <a:spLocks noChangeArrowheads="1"/>
          </p:cNvSpPr>
          <p:nvPr/>
        </p:nvSpPr>
        <p:spPr bwMode="auto">
          <a:xfrm>
            <a:off x="568046" y="1328230"/>
            <a:ext cx="4002647" cy="1335024"/>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base">
              <a:spcBef>
                <a:spcPct val="0"/>
              </a:spcBef>
              <a:spcAft>
                <a:spcPct val="0"/>
              </a:spcAft>
            </a:pPr>
            <a:r>
              <a:rPr lang="zh-CN" altLang="en-US" b="1" dirty="0">
                <a:solidFill>
                  <a:srgbClr val="224828"/>
                </a:solidFill>
                <a:ea typeface="SimSun" charset="0"/>
              </a:rPr>
              <a:t>“不可奸淫。” </a:t>
            </a:r>
            <a:r>
              <a:rPr lang="en-US" altLang="zh-CN" b="1" dirty="0">
                <a:solidFill>
                  <a:srgbClr val="224828"/>
                </a:solidFill>
                <a:latin typeface="Arial Narrow" charset="0"/>
                <a:ea typeface="SimSun" charset="0"/>
                <a:cs typeface="Times New Roman" charset="0"/>
              </a:rPr>
              <a:t>(</a:t>
            </a:r>
            <a:r>
              <a:rPr lang="zh-CN" altLang="en-US" b="1" dirty="0">
                <a:solidFill>
                  <a:srgbClr val="224828"/>
                </a:solidFill>
                <a:latin typeface="Arial Narrow" charset="0"/>
                <a:ea typeface="SimSun" charset="0"/>
                <a:cs typeface="Times New Roman" charset="0"/>
              </a:rPr>
              <a:t>出廿</a:t>
            </a:r>
            <a:r>
              <a:rPr lang="en-US" altLang="zh-CN" b="1" dirty="0">
                <a:solidFill>
                  <a:srgbClr val="224828"/>
                </a:solidFill>
                <a:latin typeface="Arial Narrow" charset="0"/>
                <a:ea typeface="SimSun" charset="0"/>
                <a:cs typeface="Times New Roman" charset="0"/>
              </a:rPr>
              <a:t>:14)</a:t>
            </a:r>
          </a:p>
        </p:txBody>
      </p:sp>
      <p:sp>
        <p:nvSpPr>
          <p:cNvPr id="52" name="Rectangle 68"/>
          <p:cNvSpPr>
            <a:spLocks noChangeArrowheads="1"/>
          </p:cNvSpPr>
          <p:nvPr/>
        </p:nvSpPr>
        <p:spPr bwMode="auto">
          <a:xfrm>
            <a:off x="4713017" y="1328230"/>
            <a:ext cx="4323307" cy="1335024"/>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base">
              <a:spcBef>
                <a:spcPct val="0"/>
              </a:spcBef>
              <a:spcAft>
                <a:spcPct val="0"/>
              </a:spcAft>
            </a:pPr>
            <a:r>
              <a:rPr lang="en-US" altLang="zh-CN" b="1">
                <a:solidFill>
                  <a:srgbClr val="224828"/>
                </a:solidFill>
                <a:latin typeface="Arial Narrow" charset="0"/>
                <a:ea typeface="SimSun" charset="0"/>
                <a:cs typeface="Times New Roman" charset="0"/>
              </a:rPr>
              <a:t>“</a:t>
            </a:r>
            <a:r>
              <a:rPr lang="zh-CN" altLang="en-US" b="1">
                <a:solidFill>
                  <a:srgbClr val="224828"/>
                </a:solidFill>
                <a:ea typeface="SimSun" charset="0"/>
                <a:cs typeface="Times New Roman" charset="0"/>
              </a:rPr>
              <a:t>婚姻，人人都当尊重，床也不可污秽；因为苟合行淫的人，神必要审判。”</a:t>
            </a:r>
          </a:p>
          <a:p>
            <a:pPr algn="ctr" fontAlgn="base">
              <a:spcBef>
                <a:spcPct val="0"/>
              </a:spcBef>
              <a:spcAft>
                <a:spcPct val="0"/>
              </a:spcAft>
            </a:pPr>
            <a:r>
              <a:rPr lang="zh-CN" altLang="en-US">
                <a:solidFill>
                  <a:srgbClr val="224828"/>
                </a:solidFill>
                <a:ea typeface="SimSun" charset="0"/>
                <a:cs typeface="Times New Roman" charset="0"/>
              </a:rPr>
              <a:t> </a:t>
            </a:r>
            <a:r>
              <a:rPr lang="en-US" altLang="zh-CN" b="1">
                <a:solidFill>
                  <a:srgbClr val="224828"/>
                </a:solidFill>
                <a:latin typeface="Arial Narrow" charset="0"/>
                <a:ea typeface="SimSun" charset="0"/>
                <a:cs typeface="Times New Roman" charset="0"/>
              </a:rPr>
              <a:t>(</a:t>
            </a:r>
            <a:r>
              <a:rPr lang="zh-CN" altLang="en-US" b="1">
                <a:solidFill>
                  <a:srgbClr val="224828"/>
                </a:solidFill>
                <a:latin typeface="Arial Narrow" charset="0"/>
                <a:ea typeface="SimSun" charset="0"/>
                <a:cs typeface="Times New Roman" charset="0"/>
              </a:rPr>
              <a:t>希十三</a:t>
            </a:r>
            <a:r>
              <a:rPr lang="en-US" altLang="zh-CN" b="1">
                <a:solidFill>
                  <a:srgbClr val="224828"/>
                </a:solidFill>
                <a:latin typeface="Arial Narrow" charset="0"/>
                <a:ea typeface="SimSun" charset="0"/>
                <a:cs typeface="Times New Roman" charset="0"/>
              </a:rPr>
              <a:t>:4; </a:t>
            </a:r>
            <a:r>
              <a:rPr lang="zh-CN" altLang="en-US" b="1">
                <a:solidFill>
                  <a:srgbClr val="224828"/>
                </a:solidFill>
                <a:latin typeface="Arial Narrow" charset="0"/>
                <a:ea typeface="SimSun" charset="0"/>
                <a:cs typeface="Times New Roman" charset="0"/>
              </a:rPr>
              <a:t>参可十</a:t>
            </a:r>
            <a:r>
              <a:rPr lang="en-US" altLang="zh-CN" b="1">
                <a:solidFill>
                  <a:srgbClr val="224828"/>
                </a:solidFill>
                <a:latin typeface="Arial Narrow" charset="0"/>
                <a:ea typeface="SimSun" charset="0"/>
                <a:cs typeface="Times New Roman" charset="0"/>
              </a:rPr>
              <a:t>:19; </a:t>
            </a:r>
            <a:r>
              <a:rPr lang="zh-CN" altLang="en-US" b="1">
                <a:solidFill>
                  <a:srgbClr val="224828"/>
                </a:solidFill>
                <a:latin typeface="Arial Narrow" charset="0"/>
                <a:ea typeface="SimSun" charset="0"/>
                <a:cs typeface="Times New Roman" charset="0"/>
              </a:rPr>
              <a:t>十二次</a:t>
            </a:r>
            <a:r>
              <a:rPr lang="en-US" altLang="zh-CN" b="1">
                <a:solidFill>
                  <a:srgbClr val="224828"/>
                </a:solidFill>
                <a:latin typeface="Arial Narrow" charset="0"/>
                <a:ea typeface="SimSun" charset="0"/>
                <a:cs typeface="Times New Roman" charset="0"/>
              </a:rPr>
              <a:t>).</a:t>
            </a:r>
          </a:p>
        </p:txBody>
      </p:sp>
      <p:sp>
        <p:nvSpPr>
          <p:cNvPr id="53" name="Rectangle 74"/>
          <p:cNvSpPr>
            <a:spLocks noChangeArrowheads="1"/>
          </p:cNvSpPr>
          <p:nvPr/>
        </p:nvSpPr>
        <p:spPr bwMode="auto">
          <a:xfrm>
            <a:off x="568046" y="2662358"/>
            <a:ext cx="4002647" cy="1525595"/>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base">
              <a:spcBef>
                <a:spcPct val="0"/>
              </a:spcBef>
              <a:spcAft>
                <a:spcPct val="0"/>
              </a:spcAft>
            </a:pPr>
            <a:r>
              <a:rPr lang="zh-CN" altLang="en-US" b="1">
                <a:solidFill>
                  <a:srgbClr val="224828"/>
                </a:solidFill>
                <a:ea typeface="SimSun" charset="0"/>
              </a:rPr>
              <a:t>“不可偷盗。” </a:t>
            </a:r>
            <a:r>
              <a:rPr lang="en-US" altLang="zh-CN" b="1">
                <a:solidFill>
                  <a:srgbClr val="224828"/>
                </a:solidFill>
                <a:latin typeface="Arial Narrow" charset="0"/>
                <a:ea typeface="SimSun" charset="0"/>
                <a:cs typeface="Times New Roman" charset="0"/>
              </a:rPr>
              <a:t>(</a:t>
            </a:r>
            <a:r>
              <a:rPr lang="zh-CN" altLang="en-US" b="1">
                <a:solidFill>
                  <a:srgbClr val="224828"/>
                </a:solidFill>
                <a:latin typeface="Arial Narrow" charset="0"/>
                <a:ea typeface="SimSun" charset="0"/>
                <a:cs typeface="Times New Roman" charset="0"/>
              </a:rPr>
              <a:t>出廿</a:t>
            </a:r>
            <a:r>
              <a:rPr lang="en-US" altLang="zh-CN" b="1">
                <a:solidFill>
                  <a:srgbClr val="224828"/>
                </a:solidFill>
                <a:latin typeface="Arial Narrow" charset="0"/>
                <a:ea typeface="SimSun" charset="0"/>
                <a:cs typeface="Times New Roman" charset="0"/>
              </a:rPr>
              <a:t>:15)</a:t>
            </a:r>
          </a:p>
        </p:txBody>
      </p:sp>
      <p:sp>
        <p:nvSpPr>
          <p:cNvPr id="54" name="Rectangle 77"/>
          <p:cNvSpPr>
            <a:spLocks noChangeArrowheads="1"/>
          </p:cNvSpPr>
          <p:nvPr/>
        </p:nvSpPr>
        <p:spPr bwMode="auto">
          <a:xfrm>
            <a:off x="4713017" y="2660822"/>
            <a:ext cx="4323307" cy="1523159"/>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base">
              <a:spcBef>
                <a:spcPct val="0"/>
              </a:spcBef>
              <a:spcAft>
                <a:spcPct val="0"/>
              </a:spcAft>
            </a:pPr>
            <a:r>
              <a:rPr lang="zh-CN" altLang="en-US" b="1">
                <a:solidFill>
                  <a:srgbClr val="224828"/>
                </a:solidFill>
                <a:latin typeface="Arial Narrow" charset="0"/>
                <a:ea typeface="SimSun" charset="0"/>
                <a:cs typeface="Times New Roman" charset="0"/>
              </a:rPr>
              <a:t> “</a:t>
            </a:r>
            <a:r>
              <a:rPr lang="zh-CN" altLang="en-US" b="1">
                <a:solidFill>
                  <a:srgbClr val="224828"/>
                </a:solidFill>
                <a:ea typeface="SimSun" charset="0"/>
                <a:cs typeface="Times New Roman" charset="0"/>
              </a:rPr>
              <a:t>从前偷窃的，不要再偷；总要劳力，亲手做正经事，就可有馀分给那缺少的人。</a:t>
            </a:r>
            <a:r>
              <a:rPr lang="zh-CN" altLang="en-US">
                <a:solidFill>
                  <a:srgbClr val="224828"/>
                </a:solidFill>
                <a:ea typeface="SimSun" charset="0"/>
                <a:cs typeface="Times New Roman" charset="0"/>
              </a:rPr>
              <a:t> </a:t>
            </a:r>
            <a:r>
              <a:rPr lang="zh-CN" altLang="en-US" b="1">
                <a:solidFill>
                  <a:srgbClr val="224828"/>
                </a:solidFill>
                <a:latin typeface="Arial Narrow" charset="0"/>
                <a:ea typeface="SimSun" charset="0"/>
                <a:cs typeface="Times New Roman" charset="0"/>
              </a:rPr>
              <a:t>”</a:t>
            </a:r>
            <a:endParaRPr lang="en-US" altLang="zh-CN" b="1">
              <a:solidFill>
                <a:srgbClr val="224828"/>
              </a:solidFill>
              <a:latin typeface="Arial Narrow" charset="0"/>
              <a:ea typeface="SimSun" charset="0"/>
              <a:cs typeface="Times New Roman" charset="0"/>
            </a:endParaRPr>
          </a:p>
          <a:p>
            <a:pPr algn="ctr" fontAlgn="base">
              <a:spcBef>
                <a:spcPct val="0"/>
              </a:spcBef>
              <a:spcAft>
                <a:spcPct val="0"/>
              </a:spcAft>
            </a:pPr>
            <a:r>
              <a:rPr lang="en-US" altLang="zh-CN" b="1">
                <a:solidFill>
                  <a:srgbClr val="224828"/>
                </a:solidFill>
                <a:latin typeface="Arial Narrow" charset="0"/>
                <a:ea typeface="SimSun" charset="0"/>
                <a:cs typeface="Times New Roman" charset="0"/>
              </a:rPr>
              <a:t>(</a:t>
            </a:r>
            <a:r>
              <a:rPr lang="zh-CN" altLang="en-US" b="1">
                <a:solidFill>
                  <a:srgbClr val="224828"/>
                </a:solidFill>
                <a:latin typeface="Arial Narrow" charset="0"/>
                <a:ea typeface="SimSun" charset="0"/>
                <a:cs typeface="Times New Roman" charset="0"/>
              </a:rPr>
              <a:t>弗四</a:t>
            </a:r>
            <a:r>
              <a:rPr lang="en-US" altLang="zh-CN" b="1">
                <a:solidFill>
                  <a:srgbClr val="224828"/>
                </a:solidFill>
                <a:latin typeface="Arial Narrow" charset="0"/>
                <a:ea typeface="SimSun" charset="0"/>
                <a:cs typeface="Times New Roman" charset="0"/>
              </a:rPr>
              <a:t>:28; </a:t>
            </a:r>
            <a:r>
              <a:rPr lang="zh-CN" altLang="en-US" b="1">
                <a:solidFill>
                  <a:srgbClr val="224828"/>
                </a:solidFill>
                <a:latin typeface="Arial Narrow" charset="0"/>
                <a:ea typeface="SimSun" charset="0"/>
                <a:cs typeface="Times New Roman" charset="0"/>
              </a:rPr>
              <a:t>参太廿七</a:t>
            </a:r>
            <a:r>
              <a:rPr lang="en-US" altLang="zh-CN" b="1">
                <a:solidFill>
                  <a:srgbClr val="224828"/>
                </a:solidFill>
                <a:latin typeface="Arial Narrow" charset="0"/>
                <a:ea typeface="SimSun" charset="0"/>
                <a:cs typeface="Times New Roman" charset="0"/>
              </a:rPr>
              <a:t>:64; </a:t>
            </a:r>
            <a:r>
              <a:rPr lang="zh-CN" altLang="en-US" b="1">
                <a:solidFill>
                  <a:srgbClr val="224828"/>
                </a:solidFill>
                <a:latin typeface="Arial Narrow" charset="0"/>
                <a:ea typeface="SimSun" charset="0"/>
                <a:cs typeface="Times New Roman" charset="0"/>
              </a:rPr>
              <a:t>可十</a:t>
            </a:r>
            <a:r>
              <a:rPr lang="en-US" altLang="zh-CN" b="1">
                <a:solidFill>
                  <a:srgbClr val="224828"/>
                </a:solidFill>
                <a:latin typeface="Arial Narrow" charset="0"/>
                <a:ea typeface="SimSun" charset="0"/>
                <a:cs typeface="Times New Roman" charset="0"/>
              </a:rPr>
              <a:t>:19; </a:t>
            </a:r>
            <a:r>
              <a:rPr lang="zh-CN" altLang="en-US" b="1">
                <a:solidFill>
                  <a:srgbClr val="224828"/>
                </a:solidFill>
                <a:latin typeface="Arial Narrow" charset="0"/>
                <a:ea typeface="SimSun" charset="0"/>
                <a:cs typeface="Times New Roman" charset="0"/>
              </a:rPr>
              <a:t>路十八</a:t>
            </a:r>
            <a:r>
              <a:rPr lang="en-US" altLang="zh-CN" b="1">
                <a:solidFill>
                  <a:srgbClr val="224828"/>
                </a:solidFill>
                <a:latin typeface="Arial Narrow" charset="0"/>
                <a:ea typeface="SimSun" charset="0"/>
                <a:cs typeface="Times New Roman" charset="0"/>
              </a:rPr>
              <a:t>:20; </a:t>
            </a:r>
            <a:r>
              <a:rPr lang="zh-CN" altLang="en-US" b="1">
                <a:solidFill>
                  <a:srgbClr val="224828"/>
                </a:solidFill>
                <a:latin typeface="Arial Narrow" charset="0"/>
                <a:ea typeface="SimSun" charset="0"/>
                <a:cs typeface="Times New Roman" charset="0"/>
              </a:rPr>
              <a:t>罗十三</a:t>
            </a:r>
            <a:r>
              <a:rPr lang="en-US" altLang="zh-CN" b="1">
                <a:solidFill>
                  <a:srgbClr val="224828"/>
                </a:solidFill>
                <a:latin typeface="Arial Narrow" charset="0"/>
                <a:ea typeface="SimSun" charset="0"/>
                <a:cs typeface="Times New Roman" charset="0"/>
              </a:rPr>
              <a:t>:9; </a:t>
            </a:r>
            <a:r>
              <a:rPr lang="zh-CN" altLang="en-US" b="1">
                <a:solidFill>
                  <a:srgbClr val="224828"/>
                </a:solidFill>
                <a:latin typeface="Arial Narrow" charset="0"/>
                <a:ea typeface="SimSun" charset="0"/>
                <a:cs typeface="Times New Roman" charset="0"/>
              </a:rPr>
              <a:t>多二</a:t>
            </a:r>
            <a:r>
              <a:rPr lang="en-US" altLang="zh-CN" b="1">
                <a:solidFill>
                  <a:srgbClr val="224828"/>
                </a:solidFill>
                <a:latin typeface="Arial Narrow" charset="0"/>
                <a:ea typeface="SimSun" charset="0"/>
                <a:cs typeface="Times New Roman" charset="0"/>
              </a:rPr>
              <a:t>:10; </a:t>
            </a:r>
            <a:r>
              <a:rPr lang="zh-CN" altLang="en-US" b="1">
                <a:solidFill>
                  <a:srgbClr val="224828"/>
                </a:solidFill>
                <a:latin typeface="Arial Narrow" charset="0"/>
                <a:ea typeface="SimSun" charset="0"/>
                <a:cs typeface="Times New Roman" charset="0"/>
              </a:rPr>
              <a:t>六次</a:t>
            </a:r>
            <a:r>
              <a:rPr lang="en-US" altLang="zh-CN" b="1">
                <a:solidFill>
                  <a:srgbClr val="224828"/>
                </a:solidFill>
                <a:latin typeface="Arial Narrow" charset="0"/>
                <a:ea typeface="SimSun" charset="0"/>
                <a:cs typeface="Times New Roman" charset="0"/>
              </a:rPr>
              <a:t>).</a:t>
            </a:r>
          </a:p>
        </p:txBody>
      </p:sp>
      <p:sp>
        <p:nvSpPr>
          <p:cNvPr id="55" name="Rectangle 83"/>
          <p:cNvSpPr>
            <a:spLocks noChangeArrowheads="1"/>
          </p:cNvSpPr>
          <p:nvPr/>
        </p:nvSpPr>
        <p:spPr bwMode="auto">
          <a:xfrm>
            <a:off x="568046" y="4187953"/>
            <a:ext cx="4002647" cy="114534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base">
              <a:spcBef>
                <a:spcPct val="0"/>
              </a:spcBef>
              <a:spcAft>
                <a:spcPct val="0"/>
              </a:spcAft>
            </a:pPr>
            <a:r>
              <a:rPr lang="zh-CN" altLang="en-US" b="1">
                <a:solidFill>
                  <a:srgbClr val="224828"/>
                </a:solidFill>
                <a:ea typeface="SimSun" charset="0"/>
              </a:rPr>
              <a:t>“不可作假见证陷害人。” </a:t>
            </a:r>
            <a:r>
              <a:rPr lang="en-US" altLang="zh-CN" b="1">
                <a:solidFill>
                  <a:srgbClr val="224828"/>
                </a:solidFill>
                <a:latin typeface="Arial Narrow" charset="0"/>
                <a:ea typeface="SimSun" charset="0"/>
                <a:cs typeface="Times New Roman" charset="0"/>
              </a:rPr>
              <a:t>(</a:t>
            </a:r>
            <a:r>
              <a:rPr lang="zh-CN" altLang="en-US" b="1">
                <a:solidFill>
                  <a:srgbClr val="224828"/>
                </a:solidFill>
                <a:latin typeface="Arial Narrow" charset="0"/>
                <a:ea typeface="SimSun" charset="0"/>
                <a:cs typeface="Times New Roman" charset="0"/>
              </a:rPr>
              <a:t>出廿</a:t>
            </a:r>
            <a:r>
              <a:rPr lang="en-US" altLang="zh-CN" b="1">
                <a:solidFill>
                  <a:srgbClr val="224828"/>
                </a:solidFill>
                <a:latin typeface="Arial Narrow" charset="0"/>
                <a:ea typeface="SimSun" charset="0"/>
                <a:cs typeface="Times New Roman" charset="0"/>
              </a:rPr>
              <a:t>:16)</a:t>
            </a:r>
          </a:p>
        </p:txBody>
      </p:sp>
      <p:sp>
        <p:nvSpPr>
          <p:cNvPr id="56" name="Rectangle 86"/>
          <p:cNvSpPr>
            <a:spLocks noChangeArrowheads="1"/>
          </p:cNvSpPr>
          <p:nvPr/>
        </p:nvSpPr>
        <p:spPr bwMode="auto">
          <a:xfrm>
            <a:off x="4713017" y="4187953"/>
            <a:ext cx="4323307" cy="1145348"/>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base">
              <a:spcBef>
                <a:spcPct val="0"/>
              </a:spcBef>
              <a:spcAft>
                <a:spcPct val="0"/>
              </a:spcAft>
            </a:pPr>
            <a:r>
              <a:rPr lang="zh-CN" altLang="en-US" b="1">
                <a:solidFill>
                  <a:srgbClr val="224828"/>
                </a:solidFill>
                <a:latin typeface="Arial Narrow" charset="0"/>
                <a:ea typeface="SimSun" charset="0"/>
                <a:cs typeface="Times New Roman" charset="0"/>
              </a:rPr>
              <a:t> “</a:t>
            </a:r>
            <a:r>
              <a:rPr lang="zh-CN" altLang="en-US" b="1">
                <a:solidFill>
                  <a:srgbClr val="224828"/>
                </a:solidFill>
                <a:ea typeface="SimSun" charset="0"/>
                <a:cs typeface="Times New Roman" charset="0"/>
              </a:rPr>
              <a:t>不要彼此说谎；因你们已经脱去旧人和旧人的行为，</a:t>
            </a:r>
            <a:r>
              <a:rPr lang="zh-CN" altLang="en-US" b="1">
                <a:solidFill>
                  <a:srgbClr val="224828"/>
                </a:solidFill>
                <a:latin typeface="Arial Narrow" charset="0"/>
                <a:ea typeface="SimSun" charset="0"/>
                <a:cs typeface="Times New Roman" charset="0"/>
              </a:rPr>
              <a:t>” </a:t>
            </a:r>
            <a:endParaRPr lang="en-US" altLang="zh-CN" b="1">
              <a:solidFill>
                <a:srgbClr val="224828"/>
              </a:solidFill>
              <a:latin typeface="Arial Narrow" charset="0"/>
              <a:ea typeface="SimSun" charset="0"/>
              <a:cs typeface="Times New Roman" charset="0"/>
            </a:endParaRPr>
          </a:p>
          <a:p>
            <a:pPr algn="ctr" fontAlgn="base">
              <a:spcBef>
                <a:spcPct val="0"/>
              </a:spcBef>
              <a:spcAft>
                <a:spcPct val="0"/>
              </a:spcAft>
            </a:pPr>
            <a:r>
              <a:rPr lang="en-US" altLang="zh-CN" b="1">
                <a:solidFill>
                  <a:srgbClr val="224828"/>
                </a:solidFill>
                <a:latin typeface="Arial Narrow" charset="0"/>
                <a:ea typeface="SimSun" charset="0"/>
                <a:cs typeface="Times New Roman" charset="0"/>
              </a:rPr>
              <a:t>(</a:t>
            </a:r>
            <a:r>
              <a:rPr lang="zh-CN" altLang="en-US" b="1">
                <a:solidFill>
                  <a:srgbClr val="224828"/>
                </a:solidFill>
                <a:latin typeface="Arial Narrow" charset="0"/>
                <a:ea typeface="SimSun" charset="0"/>
                <a:cs typeface="Times New Roman" charset="0"/>
              </a:rPr>
              <a:t>西三</a:t>
            </a:r>
            <a:r>
              <a:rPr lang="en-US" altLang="zh-CN" b="1">
                <a:solidFill>
                  <a:srgbClr val="224828"/>
                </a:solidFill>
                <a:latin typeface="Arial Narrow" charset="0"/>
                <a:ea typeface="SimSun" charset="0"/>
                <a:cs typeface="Times New Roman" charset="0"/>
              </a:rPr>
              <a:t>:9; </a:t>
            </a:r>
            <a:r>
              <a:rPr lang="zh-CN" altLang="en-US" b="1">
                <a:solidFill>
                  <a:srgbClr val="224828"/>
                </a:solidFill>
                <a:latin typeface="Arial Narrow" charset="0"/>
                <a:ea typeface="SimSun" charset="0"/>
                <a:cs typeface="Times New Roman" charset="0"/>
              </a:rPr>
              <a:t>参弗四</a:t>
            </a:r>
            <a:r>
              <a:rPr lang="en-US" altLang="zh-CN" b="1">
                <a:solidFill>
                  <a:srgbClr val="224828"/>
                </a:solidFill>
                <a:latin typeface="Arial Narrow" charset="0"/>
                <a:ea typeface="SimSun" charset="0"/>
                <a:cs typeface="Times New Roman" charset="0"/>
              </a:rPr>
              <a:t>:25; </a:t>
            </a:r>
            <a:r>
              <a:rPr lang="zh-CN" altLang="en-US" b="1">
                <a:solidFill>
                  <a:srgbClr val="224828"/>
                </a:solidFill>
                <a:latin typeface="Arial Narrow" charset="0"/>
                <a:ea typeface="SimSun" charset="0"/>
                <a:cs typeface="Times New Roman" charset="0"/>
              </a:rPr>
              <a:t>四次</a:t>
            </a:r>
            <a:r>
              <a:rPr lang="en-US" altLang="zh-CN" b="1">
                <a:solidFill>
                  <a:srgbClr val="224828"/>
                </a:solidFill>
                <a:latin typeface="Arial Narrow" charset="0"/>
                <a:ea typeface="SimSun" charset="0"/>
                <a:cs typeface="Times New Roman" charset="0"/>
              </a:rPr>
              <a:t>).</a:t>
            </a:r>
          </a:p>
        </p:txBody>
      </p:sp>
      <p:sp>
        <p:nvSpPr>
          <p:cNvPr id="57" name="Rectangle 92"/>
          <p:cNvSpPr>
            <a:spLocks noChangeArrowheads="1"/>
          </p:cNvSpPr>
          <p:nvPr/>
        </p:nvSpPr>
        <p:spPr bwMode="auto">
          <a:xfrm>
            <a:off x="568046" y="5257917"/>
            <a:ext cx="4002647" cy="1296345"/>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base">
              <a:spcBef>
                <a:spcPct val="0"/>
              </a:spcBef>
              <a:spcAft>
                <a:spcPct val="0"/>
              </a:spcAft>
            </a:pPr>
            <a:r>
              <a:rPr lang="zh-CN" altLang="en-US" b="1">
                <a:solidFill>
                  <a:srgbClr val="224828"/>
                </a:solidFill>
                <a:ea typeface="SimSun" charset="0"/>
              </a:rPr>
              <a:t>“不可贪恋人的房屋；也不可貪恋人的妻子、仆婢、牲畜，並他一切所有的。”</a:t>
            </a:r>
          </a:p>
          <a:p>
            <a:pPr algn="ctr" fontAlgn="base">
              <a:spcBef>
                <a:spcPct val="0"/>
              </a:spcBef>
              <a:spcAft>
                <a:spcPct val="0"/>
              </a:spcAft>
            </a:pPr>
            <a:r>
              <a:rPr lang="en-US" altLang="zh-CN" b="1">
                <a:solidFill>
                  <a:srgbClr val="224828"/>
                </a:solidFill>
                <a:latin typeface="Arial Narrow" charset="0"/>
                <a:ea typeface="SimSun" charset="0"/>
                <a:cs typeface="Times New Roman" charset="0"/>
              </a:rPr>
              <a:t>(</a:t>
            </a:r>
            <a:r>
              <a:rPr lang="zh-CN" altLang="en-US" b="1">
                <a:solidFill>
                  <a:srgbClr val="224828"/>
                </a:solidFill>
                <a:latin typeface="Arial Narrow" charset="0"/>
                <a:ea typeface="SimSun" charset="0"/>
                <a:cs typeface="Times New Roman" charset="0"/>
              </a:rPr>
              <a:t>出廿</a:t>
            </a:r>
            <a:r>
              <a:rPr lang="en-US" altLang="zh-CN" b="1">
                <a:solidFill>
                  <a:srgbClr val="224828"/>
                </a:solidFill>
                <a:latin typeface="Arial Narrow" charset="0"/>
                <a:ea typeface="SimSun" charset="0"/>
                <a:cs typeface="Times New Roman" charset="0"/>
              </a:rPr>
              <a:t>:17).</a:t>
            </a:r>
          </a:p>
        </p:txBody>
      </p:sp>
      <p:sp>
        <p:nvSpPr>
          <p:cNvPr id="58" name="Rectangle 95"/>
          <p:cNvSpPr>
            <a:spLocks noChangeArrowheads="1"/>
          </p:cNvSpPr>
          <p:nvPr/>
        </p:nvSpPr>
        <p:spPr bwMode="auto">
          <a:xfrm>
            <a:off x="4713017" y="5257917"/>
            <a:ext cx="4323307" cy="1296345"/>
          </a:xfrm>
          <a:prstGeom prst="rect">
            <a:avLst/>
          </a:prstGeom>
          <a:noFill/>
          <a:ln w="12700" cap="sq">
            <a:solidFill>
              <a:srgbClr val="CCFF99"/>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fontAlgn="base">
              <a:spcBef>
                <a:spcPct val="0"/>
              </a:spcBef>
              <a:spcAft>
                <a:spcPct val="0"/>
              </a:spcAft>
            </a:pPr>
            <a:r>
              <a:rPr lang="zh-CN" altLang="en-US" sz="1600" b="1">
                <a:solidFill>
                  <a:srgbClr val="224828"/>
                </a:solidFill>
                <a:latin typeface="Arial Narrow" charset="0"/>
                <a:ea typeface="SimSun" charset="0"/>
                <a:cs typeface="Times New Roman" charset="0"/>
              </a:rPr>
              <a:t> “</a:t>
            </a:r>
            <a:r>
              <a:rPr lang="zh-CN" altLang="en-US" sz="1600" b="1">
                <a:solidFill>
                  <a:srgbClr val="224828"/>
                </a:solidFill>
                <a:ea typeface="SimSun" charset="0"/>
                <a:cs typeface="Times New Roman" charset="0"/>
              </a:rPr>
              <a:t>於是对众人说：你们要谨慎自守，免去一切的贪心，因为人的生命不在乎家道丰富。</a:t>
            </a:r>
            <a:r>
              <a:rPr lang="zh-CN" altLang="en-US" sz="1600" b="1">
                <a:solidFill>
                  <a:srgbClr val="224828"/>
                </a:solidFill>
                <a:latin typeface="Arial Narrow" charset="0"/>
                <a:ea typeface="SimSun" charset="0"/>
                <a:cs typeface="Times New Roman" charset="0"/>
              </a:rPr>
              <a:t>” </a:t>
            </a:r>
            <a:r>
              <a:rPr lang="en-US" altLang="zh-CN" sz="1600" b="1">
                <a:solidFill>
                  <a:srgbClr val="224828"/>
                </a:solidFill>
                <a:latin typeface="Arial Narrow" charset="0"/>
                <a:ea typeface="SimSun" charset="0"/>
                <a:cs typeface="Times New Roman" charset="0"/>
              </a:rPr>
              <a:t>(</a:t>
            </a:r>
            <a:r>
              <a:rPr lang="zh-CN" altLang="en-US" sz="1600" b="1">
                <a:solidFill>
                  <a:srgbClr val="224828"/>
                </a:solidFill>
                <a:latin typeface="Arial Narrow" charset="0"/>
                <a:ea typeface="SimSun" charset="0"/>
                <a:cs typeface="Times New Roman" charset="0"/>
              </a:rPr>
              <a:t>路十二</a:t>
            </a:r>
            <a:r>
              <a:rPr lang="en-US" altLang="zh-CN" sz="1600" b="1">
                <a:solidFill>
                  <a:srgbClr val="224828"/>
                </a:solidFill>
                <a:latin typeface="Arial Narrow" charset="0"/>
                <a:ea typeface="SimSun" charset="0"/>
                <a:cs typeface="Times New Roman" charset="0"/>
              </a:rPr>
              <a:t>:15; </a:t>
            </a:r>
            <a:r>
              <a:rPr lang="zh-CN" altLang="en-US" sz="1600" b="1">
                <a:solidFill>
                  <a:srgbClr val="224828"/>
                </a:solidFill>
                <a:latin typeface="Arial Narrow" charset="0"/>
                <a:ea typeface="SimSun" charset="0"/>
                <a:cs typeface="Times New Roman" charset="0"/>
              </a:rPr>
              <a:t>罗七</a:t>
            </a:r>
            <a:r>
              <a:rPr lang="en-US" altLang="zh-CN" sz="1600" b="1">
                <a:solidFill>
                  <a:srgbClr val="224828"/>
                </a:solidFill>
                <a:latin typeface="Arial Narrow" charset="0"/>
                <a:ea typeface="SimSun" charset="0"/>
                <a:cs typeface="Times New Roman" charset="0"/>
              </a:rPr>
              <a:t>:7; </a:t>
            </a:r>
            <a:r>
              <a:rPr lang="zh-CN" altLang="en-US" sz="1600" b="1">
                <a:solidFill>
                  <a:srgbClr val="224828"/>
                </a:solidFill>
                <a:latin typeface="Arial Narrow" charset="0"/>
                <a:ea typeface="SimSun" charset="0"/>
                <a:cs typeface="Times New Roman" charset="0"/>
              </a:rPr>
              <a:t>十三</a:t>
            </a:r>
            <a:r>
              <a:rPr lang="en-US" altLang="zh-CN" sz="1600" b="1">
                <a:solidFill>
                  <a:srgbClr val="224828"/>
                </a:solidFill>
                <a:latin typeface="Arial Narrow" charset="0"/>
                <a:ea typeface="SimSun" charset="0"/>
                <a:cs typeface="Times New Roman" charset="0"/>
              </a:rPr>
              <a:t>:9; </a:t>
            </a:r>
            <a:r>
              <a:rPr lang="zh-CN" altLang="en-US" sz="1600" b="1">
                <a:solidFill>
                  <a:srgbClr val="224828"/>
                </a:solidFill>
                <a:latin typeface="Arial Narrow" charset="0"/>
                <a:ea typeface="SimSun" charset="0"/>
                <a:cs typeface="Times New Roman" charset="0"/>
              </a:rPr>
              <a:t>弗五</a:t>
            </a:r>
            <a:r>
              <a:rPr lang="en-US" altLang="zh-CN" sz="1600" b="1">
                <a:solidFill>
                  <a:srgbClr val="224828"/>
                </a:solidFill>
                <a:latin typeface="Arial Narrow" charset="0"/>
                <a:ea typeface="SimSun" charset="0"/>
                <a:cs typeface="Times New Roman" charset="0"/>
              </a:rPr>
              <a:t>:3; </a:t>
            </a:r>
            <a:r>
              <a:rPr lang="zh-CN" altLang="en-US" sz="1600" b="1">
                <a:solidFill>
                  <a:srgbClr val="224828"/>
                </a:solidFill>
                <a:latin typeface="Arial Narrow" charset="0"/>
                <a:ea typeface="SimSun" charset="0"/>
                <a:cs typeface="Times New Roman" charset="0"/>
              </a:rPr>
              <a:t>雅四</a:t>
            </a:r>
            <a:r>
              <a:rPr lang="en-US" altLang="zh-CN" sz="1600" b="1">
                <a:solidFill>
                  <a:srgbClr val="224828"/>
                </a:solidFill>
                <a:latin typeface="Arial Narrow" charset="0"/>
                <a:ea typeface="SimSun" charset="0"/>
                <a:cs typeface="Times New Roman" charset="0"/>
              </a:rPr>
              <a:t>:2; </a:t>
            </a:r>
            <a:r>
              <a:rPr lang="zh-CN" altLang="en-US" sz="1600" b="1">
                <a:solidFill>
                  <a:srgbClr val="224828"/>
                </a:solidFill>
                <a:latin typeface="Arial Narrow" charset="0"/>
                <a:ea typeface="SimSun" charset="0"/>
                <a:cs typeface="Times New Roman" charset="0"/>
              </a:rPr>
              <a:t>彼后二</a:t>
            </a:r>
            <a:r>
              <a:rPr lang="en-US" altLang="zh-CN" sz="1600" b="1">
                <a:solidFill>
                  <a:srgbClr val="224828"/>
                </a:solidFill>
                <a:latin typeface="Arial Narrow" charset="0"/>
                <a:ea typeface="SimSun" charset="0"/>
                <a:cs typeface="Times New Roman" charset="0"/>
              </a:rPr>
              <a:t>:3, 14; </a:t>
            </a:r>
            <a:r>
              <a:rPr lang="zh-CN" altLang="en-US" sz="1600" b="1">
                <a:solidFill>
                  <a:srgbClr val="224828"/>
                </a:solidFill>
                <a:latin typeface="Arial Narrow" charset="0"/>
                <a:ea typeface="SimSun" charset="0"/>
                <a:cs typeface="Times New Roman" charset="0"/>
              </a:rPr>
              <a:t>九次</a:t>
            </a:r>
            <a:r>
              <a:rPr lang="en-US" altLang="zh-CN" sz="1600" b="1">
                <a:solidFill>
                  <a:srgbClr val="224828"/>
                </a:solidFill>
                <a:latin typeface="Arial Narrow" charset="0"/>
                <a:ea typeface="SimSun" charset="0"/>
                <a:cs typeface="Times New Roman" charset="0"/>
              </a:rPr>
              <a:t>).</a:t>
            </a:r>
          </a:p>
        </p:txBody>
      </p:sp>
      <p:sp>
        <p:nvSpPr>
          <p:cNvPr id="1086515" name="AutoShape 51"/>
          <p:cNvSpPr>
            <a:spLocks noChangeArrowheads="1"/>
          </p:cNvSpPr>
          <p:nvPr/>
        </p:nvSpPr>
        <p:spPr bwMode="auto">
          <a:xfrm>
            <a:off x="0" y="1340768"/>
            <a:ext cx="9906000" cy="3581400"/>
          </a:xfrm>
          <a:prstGeom prst="cloudCallout">
            <a:avLst>
              <a:gd name="adj1" fmla="val -18269"/>
              <a:gd name="adj2" fmla="val 72963"/>
            </a:avLst>
          </a:prstGeom>
          <a:solidFill>
            <a:schemeClr val="accent4"/>
          </a:solidFill>
          <a:ln w="9525">
            <a:solidFill>
              <a:schemeClr val="tx1"/>
            </a:solidFill>
            <a:round/>
            <a:headEnd/>
            <a:tailEnd/>
          </a:ln>
        </p:spPr>
        <p:txBody>
          <a:bodyPr wrap="none" anchor="ctr"/>
          <a:lstStyle/>
          <a:p>
            <a:pPr algn="ctr" fontAlgn="base">
              <a:spcBef>
                <a:spcPct val="0"/>
              </a:spcBef>
              <a:spcAft>
                <a:spcPct val="0"/>
              </a:spcAft>
            </a:pPr>
            <a:endParaRPr lang="zh-CN" altLang="en-US" sz="2400" b="1" dirty="0">
              <a:solidFill>
                <a:srgbClr val="FFFFFF"/>
              </a:solidFill>
              <a:ea typeface="SimSun" charset="0"/>
            </a:endParaRPr>
          </a:p>
          <a:p>
            <a:pPr algn="ctr" fontAlgn="base">
              <a:spcBef>
                <a:spcPct val="0"/>
              </a:spcBef>
              <a:spcAft>
                <a:spcPct val="0"/>
              </a:spcAft>
            </a:pPr>
            <a:r>
              <a:rPr lang="zh-CN" altLang="en-US" sz="2400" b="1" dirty="0">
                <a:solidFill>
                  <a:srgbClr val="FFFFFF"/>
                </a:solidFill>
                <a:ea typeface="SimSun" charset="0"/>
              </a:rPr>
              <a:t>律法</a:t>
            </a:r>
            <a:r>
              <a:rPr lang="en-US" altLang="zh-CN" sz="2400" b="1" dirty="0">
                <a:solidFill>
                  <a:srgbClr val="FFFFFF"/>
                </a:solidFill>
                <a:ea typeface="SimSun" charset="0"/>
              </a:rPr>
              <a:t>(</a:t>
            </a:r>
            <a:r>
              <a:rPr lang="zh-CN" altLang="en-US" sz="2400" b="1" dirty="0">
                <a:solidFill>
                  <a:srgbClr val="FFFFFF"/>
                </a:solidFill>
                <a:ea typeface="SimSun" charset="0"/>
              </a:rPr>
              <a:t>十诫</a:t>
            </a:r>
            <a:r>
              <a:rPr lang="en-US" altLang="zh-CN" sz="2400" b="1" dirty="0">
                <a:solidFill>
                  <a:srgbClr val="FFFFFF"/>
                </a:solidFill>
                <a:ea typeface="SimSun" charset="0"/>
              </a:rPr>
              <a:t>)</a:t>
            </a:r>
            <a:r>
              <a:rPr lang="zh-CN" altLang="en-US" sz="2400" b="1" dirty="0">
                <a:solidFill>
                  <a:srgbClr val="FFFFFF"/>
                </a:solidFill>
                <a:ea typeface="SimSun" charset="0"/>
              </a:rPr>
              <a:t>已经完成它的工作， 藉着“不可贪心”</a:t>
            </a:r>
          </a:p>
          <a:p>
            <a:pPr algn="ctr" fontAlgn="base">
              <a:spcBef>
                <a:spcPct val="0"/>
              </a:spcBef>
              <a:spcAft>
                <a:spcPct val="0"/>
              </a:spcAft>
            </a:pPr>
            <a:r>
              <a:rPr lang="zh-CN" altLang="en-US" sz="2400" b="1" dirty="0">
                <a:solidFill>
                  <a:srgbClr val="FFFFFF"/>
                </a:solidFill>
                <a:ea typeface="SimSun" charset="0"/>
              </a:rPr>
              <a:t>显明人的罪（罗七：</a:t>
            </a:r>
            <a:r>
              <a:rPr lang="en-US" altLang="zh-CN" sz="2400" b="1" dirty="0">
                <a:solidFill>
                  <a:srgbClr val="FFFFFF"/>
                </a:solidFill>
                <a:ea typeface="SimSun" charset="0"/>
              </a:rPr>
              <a:t>7</a:t>
            </a:r>
            <a:r>
              <a:rPr lang="zh-CN" altLang="en-US" sz="2400" b="1" dirty="0">
                <a:solidFill>
                  <a:srgbClr val="FFFFFF"/>
                </a:solidFill>
                <a:ea typeface="SimSun" charset="0"/>
              </a:rPr>
              <a:t>），信徒因着与基督联合</a:t>
            </a:r>
          </a:p>
          <a:p>
            <a:pPr algn="ctr" fontAlgn="base">
              <a:spcBef>
                <a:spcPct val="0"/>
              </a:spcBef>
              <a:spcAft>
                <a:spcPct val="0"/>
              </a:spcAft>
            </a:pPr>
            <a:r>
              <a:rPr lang="zh-CN" altLang="en-US" sz="2400" b="1" dirty="0">
                <a:solidFill>
                  <a:srgbClr val="FFFFFF"/>
                </a:solidFill>
                <a:ea typeface="SimSun" charset="0"/>
              </a:rPr>
              <a:t>就向该律法死（七：</a:t>
            </a:r>
            <a:r>
              <a:rPr lang="en-US" altLang="zh-CN" sz="2400" b="1" dirty="0">
                <a:solidFill>
                  <a:srgbClr val="FFFFFF"/>
                </a:solidFill>
                <a:ea typeface="SimSun" charset="0"/>
              </a:rPr>
              <a:t>4</a:t>
            </a:r>
            <a:r>
              <a:rPr lang="zh-CN" altLang="en-US" sz="2400" b="1" dirty="0">
                <a:solidFill>
                  <a:srgbClr val="FFFFFF"/>
                </a:solidFill>
                <a:ea typeface="SimSun" charset="0"/>
              </a:rPr>
              <a:t>，</a:t>
            </a:r>
            <a:r>
              <a:rPr lang="en-US" altLang="zh-CN" sz="2400" b="1" dirty="0">
                <a:solidFill>
                  <a:srgbClr val="FFFFFF"/>
                </a:solidFill>
                <a:ea typeface="SimSun" charset="0"/>
              </a:rPr>
              <a:t>6</a:t>
            </a:r>
            <a:r>
              <a:rPr lang="zh-CN" altLang="en-US" sz="2400" b="1" dirty="0">
                <a:solidFill>
                  <a:srgbClr val="FFFFFF"/>
                </a:solidFill>
                <a:ea typeface="SimSun" charset="0"/>
              </a:rPr>
              <a:t>）。既然十诫是一个整体，</a:t>
            </a:r>
          </a:p>
          <a:p>
            <a:pPr algn="ctr" fontAlgn="base">
              <a:spcBef>
                <a:spcPct val="0"/>
              </a:spcBef>
              <a:spcAft>
                <a:spcPct val="0"/>
              </a:spcAft>
            </a:pPr>
            <a:r>
              <a:rPr lang="zh-CN" altLang="en-US" sz="2400" b="1" dirty="0">
                <a:solidFill>
                  <a:srgbClr val="FFFFFF"/>
                </a:solidFill>
                <a:ea typeface="SimSun" charset="0"/>
              </a:rPr>
              <a:t>基督徒也当在其他的九条诫命上死。</a:t>
            </a:r>
          </a:p>
          <a:p>
            <a:pPr algn="ctr" fontAlgn="base">
              <a:spcBef>
                <a:spcPct val="0"/>
              </a:spcBef>
              <a:spcAft>
                <a:spcPct val="0"/>
              </a:spcAft>
            </a:pPr>
            <a:endParaRPr lang="en-US" altLang="zh-CN" sz="2800" b="1"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42506456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6515"/>
                                        </p:tgtEl>
                                        <p:attrNameLst>
                                          <p:attrName>style.visibility</p:attrName>
                                        </p:attrNameLst>
                                      </p:cBhvr>
                                      <p:to>
                                        <p:strVal val="visible"/>
                                      </p:to>
                                    </p:set>
                                    <p:animEffect transition="in" filter="dissolve">
                                      <p:cBhvr>
                                        <p:cTn id="7" dur="500"/>
                                        <p:tgtEl>
                                          <p:spTgt spid="1086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6515"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6689" name="Picture 28" descr="10 commandments.jpg"/>
          <p:cNvPicPr>
            <a:picLocks noChangeAspect="1"/>
          </p:cNvPicPr>
          <p:nvPr/>
        </p:nvPicPr>
        <p:blipFill>
          <a:blip r:embed="rId2" cstate="screen">
            <a:lum bright="24000"/>
            <a:extLst>
              <a:ext uri="{28A0092B-C50C-407E-A947-70E740481C1C}">
                <a14:useLocalDpi xmlns:a14="http://schemas.microsoft.com/office/drawing/2010/main" val="0"/>
              </a:ext>
            </a:extLst>
          </a:blip>
          <a:srcRect/>
          <a:stretch>
            <a:fillRect/>
          </a:stretch>
        </p:blipFill>
        <p:spPr bwMode="auto">
          <a:xfrm>
            <a:off x="-9525" y="0"/>
            <a:ext cx="7248525" cy="687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6691" name="Subtitle 2"/>
          <p:cNvSpPr>
            <a:spLocks noGrp="1"/>
          </p:cNvSpPr>
          <p:nvPr>
            <p:ph type="subTitle" idx="1"/>
          </p:nvPr>
        </p:nvSpPr>
        <p:spPr>
          <a:xfrm>
            <a:off x="2124075" y="908050"/>
            <a:ext cx="6858000" cy="1219200"/>
          </a:xfrm>
          <a:solidFill>
            <a:srgbClr val="000000"/>
          </a:solidFill>
        </p:spPr>
        <p:txBody>
          <a:bodyPr/>
          <a:lstStyle/>
          <a:p>
            <a:pPr>
              <a:buFont typeface="Wingdings" charset="0"/>
              <a:buNone/>
            </a:pPr>
            <a:r>
              <a:rPr lang="zh-CN" altLang="en-US" b="1">
                <a:solidFill>
                  <a:srgbClr val="FFFFFF"/>
                </a:solidFill>
                <a:latin typeface="Arial" charset="0"/>
                <a:ea typeface="ＭＳ Ｐゴシック" charset="0"/>
                <a:cs typeface="ＭＳ Ｐゴシック" charset="0"/>
              </a:rPr>
              <a:t>在哪些方面</a:t>
            </a:r>
            <a:r>
              <a:rPr lang="en-US" altLang="zh-CN" b="1">
                <a:solidFill>
                  <a:srgbClr val="FFFFFF"/>
                </a:solidFill>
                <a:latin typeface="Arial" charset="0"/>
                <a:ea typeface="ＭＳ Ｐゴシック" charset="0"/>
                <a:cs typeface="ＭＳ Ｐゴシック" charset="0"/>
              </a:rPr>
              <a:t>,</a:t>
            </a:r>
            <a:r>
              <a:rPr lang="zh-CN" altLang="en-US" b="1">
                <a:solidFill>
                  <a:srgbClr val="FFFFFF"/>
                </a:solidFill>
                <a:latin typeface="Arial" charset="0"/>
                <a:ea typeface="ＭＳ Ｐゴシック" charset="0"/>
                <a:cs typeface="ＭＳ Ｐゴシック" charset="0"/>
              </a:rPr>
              <a:t>今日信徒仍然试图按照摩西的律法生活</a:t>
            </a:r>
            <a:r>
              <a:rPr lang="en-US" altLang="zh-CN" b="1">
                <a:solidFill>
                  <a:srgbClr val="FFFFFF"/>
                </a:solidFill>
                <a:latin typeface="Arial" charset="0"/>
                <a:ea typeface="ＭＳ Ｐゴシック" charset="0"/>
                <a:cs typeface="ＭＳ Ｐゴシック" charset="0"/>
              </a:rPr>
              <a:t>?</a:t>
            </a:r>
          </a:p>
        </p:txBody>
      </p:sp>
      <p:sp>
        <p:nvSpPr>
          <p:cNvPr id="626690" name="Title 1"/>
          <p:cNvSpPr>
            <a:spLocks noGrp="1"/>
          </p:cNvSpPr>
          <p:nvPr>
            <p:ph type="ctrTitle"/>
          </p:nvPr>
        </p:nvSpPr>
        <p:spPr>
          <a:xfrm>
            <a:off x="304800" y="152400"/>
            <a:ext cx="7772400" cy="838200"/>
          </a:xfrm>
        </p:spPr>
        <p:txBody>
          <a:bodyPr/>
          <a:lstStyle/>
          <a:p>
            <a:pPr algn="l"/>
            <a:r>
              <a:rPr lang="zh-TW" altLang="en-US" i="1">
                <a:latin typeface="Arial" charset="0"/>
                <a:ea typeface="ＭＳ Ｐゴシック" charset="0"/>
                <a:cs typeface="ＭＳ Ｐゴシック" charset="0"/>
              </a:rPr>
              <a:t>小组讨论</a:t>
            </a:r>
            <a:r>
              <a:rPr lang="en-US" altLang="zh-TW" i="1">
                <a:latin typeface="Arial" charset="0"/>
                <a:ea typeface="ＭＳ Ｐゴシック" charset="0"/>
                <a:cs typeface="ＭＳ Ｐゴシック" charset="0"/>
              </a:rPr>
              <a:t>…</a:t>
            </a:r>
            <a:endParaRPr lang="en-US" altLang="zh-CN" i="1">
              <a:latin typeface="Arial" charset="0"/>
              <a:ea typeface="ＭＳ Ｐゴシック" charset="0"/>
              <a:cs typeface="ＭＳ Ｐゴシック" charset="0"/>
            </a:endParaRPr>
          </a:p>
        </p:txBody>
      </p:sp>
      <p:sp>
        <p:nvSpPr>
          <p:cNvPr id="5" name="Subtitle 2"/>
          <p:cNvSpPr txBox="1">
            <a:spLocks/>
          </p:cNvSpPr>
          <p:nvPr/>
        </p:nvSpPr>
        <p:spPr bwMode="auto">
          <a:xfrm>
            <a:off x="1600200" y="2667000"/>
            <a:ext cx="75438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274638" indent="-274638"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eaLnBrk="1" fontAlgn="base" hangingPunct="1">
              <a:spcBef>
                <a:spcPct val="0"/>
              </a:spcBef>
              <a:spcAft>
                <a:spcPct val="0"/>
              </a:spcAft>
              <a:buFont typeface="Arial" charset="0"/>
              <a:buChar char="•"/>
            </a:pPr>
            <a:r>
              <a:rPr lang="zh-CN" altLang="en-US" b="1" i="1">
                <a:solidFill>
                  <a:srgbClr val="000000"/>
                </a:solidFill>
                <a:latin typeface="Arial" charset="0"/>
                <a:cs typeface="Arial" charset="0"/>
              </a:rPr>
              <a:t>守安息日 </a:t>
            </a:r>
            <a:endParaRPr lang="en-US" altLang="zh-CN" b="1" i="1">
              <a:solidFill>
                <a:srgbClr val="000000"/>
              </a:solidFill>
              <a:latin typeface="Arial" charset="0"/>
              <a:cs typeface="Arial" charset="0"/>
            </a:endParaRPr>
          </a:p>
          <a:p>
            <a:pPr eaLnBrk="1" fontAlgn="base" hangingPunct="1">
              <a:spcBef>
                <a:spcPct val="0"/>
              </a:spcBef>
              <a:spcAft>
                <a:spcPct val="0"/>
              </a:spcAft>
              <a:buFont typeface="Arial" charset="0"/>
              <a:buChar char="•"/>
            </a:pPr>
            <a:r>
              <a:rPr lang="zh-CN" altLang="en-US" b="1" i="1">
                <a:solidFill>
                  <a:srgbClr val="000000"/>
                </a:solidFill>
                <a:latin typeface="Arial" charset="0"/>
                <a:cs typeface="Arial" charset="0"/>
              </a:rPr>
              <a:t>食物的律法 </a:t>
            </a:r>
            <a:endParaRPr lang="en-US" altLang="zh-CN" b="1" i="1">
              <a:solidFill>
                <a:srgbClr val="000000"/>
              </a:solidFill>
              <a:latin typeface="Arial" charset="0"/>
              <a:cs typeface="Arial" charset="0"/>
            </a:endParaRPr>
          </a:p>
          <a:p>
            <a:pPr eaLnBrk="1" fontAlgn="base" hangingPunct="1">
              <a:spcBef>
                <a:spcPct val="0"/>
              </a:spcBef>
              <a:spcAft>
                <a:spcPct val="0"/>
              </a:spcAft>
              <a:buFont typeface="Arial" charset="0"/>
              <a:buChar char="•"/>
            </a:pPr>
            <a:r>
              <a:rPr lang="zh-CN" altLang="en-US" b="1" i="1">
                <a:solidFill>
                  <a:srgbClr val="000000"/>
                </a:solidFill>
                <a:latin typeface="Arial" charset="0"/>
                <a:cs typeface="Arial" charset="0"/>
              </a:rPr>
              <a:t>十一奉献 </a:t>
            </a:r>
            <a:endParaRPr lang="en-US" altLang="zh-CN" b="1" i="1">
              <a:solidFill>
                <a:srgbClr val="000000"/>
              </a:solidFill>
              <a:latin typeface="Arial" charset="0"/>
              <a:cs typeface="Arial" charset="0"/>
            </a:endParaRPr>
          </a:p>
          <a:p>
            <a:pPr eaLnBrk="1" fontAlgn="base" hangingPunct="1">
              <a:spcBef>
                <a:spcPct val="0"/>
              </a:spcBef>
              <a:spcAft>
                <a:spcPct val="0"/>
              </a:spcAft>
              <a:buFont typeface="Arial" charset="0"/>
              <a:buChar char="•"/>
            </a:pPr>
            <a:r>
              <a:rPr lang="zh-CN" altLang="en-US" b="1" i="1">
                <a:solidFill>
                  <a:srgbClr val="000000"/>
                </a:solidFill>
                <a:latin typeface="Arial" charset="0"/>
                <a:cs typeface="Arial" charset="0"/>
              </a:rPr>
              <a:t>不向基督徒收取利息 </a:t>
            </a:r>
            <a:endParaRPr lang="en-US" altLang="zh-CN" b="1" i="1">
              <a:solidFill>
                <a:srgbClr val="000000"/>
              </a:solidFill>
              <a:latin typeface="Arial" charset="0"/>
              <a:cs typeface="Arial" charset="0"/>
            </a:endParaRPr>
          </a:p>
          <a:p>
            <a:pPr eaLnBrk="1" fontAlgn="base" hangingPunct="1">
              <a:spcBef>
                <a:spcPct val="0"/>
              </a:spcBef>
              <a:spcAft>
                <a:spcPct val="0"/>
              </a:spcAft>
              <a:buFont typeface="Arial" charset="0"/>
              <a:buChar char="•"/>
            </a:pPr>
            <a:r>
              <a:rPr lang="zh-CN" altLang="en-US" b="1" i="1">
                <a:solidFill>
                  <a:srgbClr val="000000"/>
                </a:solidFill>
                <a:latin typeface="Arial" charset="0"/>
                <a:cs typeface="Arial" charset="0"/>
              </a:rPr>
              <a:t>割礼</a:t>
            </a:r>
            <a:endParaRPr kumimoji="1" lang="en-US" altLang="zh-CN" b="1" i="1">
              <a:solidFill>
                <a:srgbClr val="000000"/>
              </a:solidFill>
              <a:latin typeface="Arial" charset="0"/>
              <a:cs typeface="Arial" charset="0"/>
            </a:endParaRPr>
          </a:p>
        </p:txBody>
      </p:sp>
    </p:spTree>
    <p:extLst>
      <p:ext uri="{BB962C8B-B14F-4D97-AF65-F5344CB8AC3E}">
        <p14:creationId xmlns:p14="http://schemas.microsoft.com/office/powerpoint/2010/main" val="11849785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Title 1"/>
          <p:cNvSpPr>
            <a:spLocks noGrp="1"/>
          </p:cNvSpPr>
          <p:nvPr>
            <p:ph type="ctrTitle"/>
          </p:nvPr>
        </p:nvSpPr>
        <p:spPr>
          <a:xfrm>
            <a:off x="5105400" y="0"/>
            <a:ext cx="4038600" cy="1600200"/>
          </a:xfrm>
          <a:solidFill>
            <a:srgbClr val="313131"/>
          </a:solidFill>
        </p:spPr>
        <p:txBody>
          <a:bodyPr/>
          <a:lstStyle/>
          <a:p>
            <a:pPr algn="ctr"/>
            <a:r>
              <a:rPr lang="zh-CN" altLang="en-US" sz="4000" dirty="0">
                <a:solidFill>
                  <a:srgbClr val="FFFFFF"/>
                </a:solidFill>
                <a:latin typeface="Arial" charset="0"/>
                <a:ea typeface="ＭＳ Ｐゴシック" charset="0"/>
                <a:cs typeface="ＭＳ Ｐゴシック" charset="0"/>
              </a:rPr>
              <a:t>我们在加利利酒店遇上安息日</a:t>
            </a:r>
            <a:r>
              <a:rPr lang="en-US" altLang="zh-CN" sz="4000" dirty="0">
                <a:solidFill>
                  <a:srgbClr val="FFFFFF"/>
                </a:solidFill>
                <a:latin typeface="Arial" charset="0"/>
                <a:ea typeface="ＭＳ Ｐゴシック" charset="0"/>
                <a:cs typeface="ＭＳ Ｐゴシック" charset="0"/>
              </a:rPr>
              <a:t> </a:t>
            </a:r>
          </a:p>
        </p:txBody>
      </p:sp>
      <p:pic>
        <p:nvPicPr>
          <p:cNvPr id="627714" name="Picture 3" descr="10 Sabbath Elevat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81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7715" name="Subtitle 2"/>
          <p:cNvSpPr txBox="1">
            <a:spLocks/>
          </p:cNvSpPr>
          <p:nvPr/>
        </p:nvSpPr>
        <p:spPr bwMode="auto">
          <a:xfrm>
            <a:off x="5410200" y="1600200"/>
            <a:ext cx="35052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algn="ctr" fontAlgn="base">
              <a:spcBef>
                <a:spcPct val="20000"/>
              </a:spcBef>
              <a:spcAft>
                <a:spcPct val="0"/>
              </a:spcAft>
              <a:buClr>
                <a:srgbClr val="126CBB"/>
              </a:buClr>
              <a:buFont typeface="Wingdings" charset="0"/>
              <a:buNone/>
            </a:pPr>
            <a:r>
              <a:rPr kumimoji="1" lang="zh-CN" altLang="en-US">
                <a:solidFill>
                  <a:prstClr val="white"/>
                </a:solidFill>
              </a:rPr>
              <a:t>我们在安息日到达入住的酒店，因电梯停止载客，我们不得不自行提着行李爬上两层的楼梯以此庆祝我们的休息日。</a:t>
            </a:r>
            <a:endParaRPr kumimoji="1" lang="en-US" altLang="zh-CN">
              <a:solidFill>
                <a:prstClr val="white"/>
              </a:solidFill>
            </a:endParaRPr>
          </a:p>
        </p:txBody>
      </p:sp>
    </p:spTree>
    <p:extLst>
      <p:ext uri="{BB962C8B-B14F-4D97-AF65-F5344CB8AC3E}">
        <p14:creationId xmlns:p14="http://schemas.microsoft.com/office/powerpoint/2010/main" val="614444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5544"/>
            <a:ext cx="7772400" cy="803176"/>
          </a:xfrm>
        </p:spPr>
        <p:txBody>
          <a:bodyPr/>
          <a:lstStyle/>
          <a:p>
            <a:pPr>
              <a:defRPr/>
            </a:pPr>
            <a:r>
              <a:rPr lang="en-US" dirty="0">
                <a:effectLst>
                  <a:glow rad="101600">
                    <a:schemeClr val="bg2">
                      <a:alpha val="75000"/>
                    </a:schemeClr>
                  </a:glow>
                </a:effectLst>
              </a:rPr>
              <a:t>Life started great for people</a:t>
            </a:r>
          </a:p>
        </p:txBody>
      </p:sp>
      <p:pic>
        <p:nvPicPr>
          <p:cNvPr id="972802" name="Picture 2" descr="Gen 2 Close up.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24451810"/>
      </p:ext>
    </p:extLst>
  </p:cSld>
  <p:clrMapOvr>
    <a:masterClrMapping/>
  </p:clrMapOvr>
  <p:transition spd="slow"/>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7" name="Picture 3" descr="ten-commandments-still">
            <a:hlinkClick r:id="rId3"/>
          </p:cNvPr>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50800"/>
            <a:ext cx="9144000" cy="700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0819" name="Text Box 27"/>
          <p:cNvSpPr txBox="1">
            <a:spLocks noChangeArrowheads="1"/>
          </p:cNvSpPr>
          <p:nvPr/>
        </p:nvSpPr>
        <p:spPr bwMode="auto">
          <a:xfrm>
            <a:off x="8227219" y="17407"/>
            <a:ext cx="886781"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MS PGothic" charset="0"/>
              </a:rPr>
              <a:t>155o</a:t>
            </a:r>
          </a:p>
        </p:txBody>
      </p:sp>
      <p:sp>
        <p:nvSpPr>
          <p:cNvPr id="3" name="Title 2"/>
          <p:cNvSpPr>
            <a:spLocks noGrp="1"/>
          </p:cNvSpPr>
          <p:nvPr>
            <p:ph type="title"/>
          </p:nvPr>
        </p:nvSpPr>
        <p:spPr>
          <a:xfrm>
            <a:off x="0" y="0"/>
            <a:ext cx="7772400" cy="673100"/>
          </a:xfrm>
          <a:noFill/>
          <a:ln>
            <a:noFill/>
          </a:ln>
        </p:spPr>
        <p:txBody>
          <a:bodyPr anchor="ctr"/>
          <a:lstStyle/>
          <a:p>
            <a:pPr marL="719138" indent="-719138" eaLnBrk="1" hangingPunct="1"/>
            <a:r>
              <a:rPr lang="zh-CN" altLang="en-US" sz="3600" b="1" kern="1200" dirty="0">
                <a:solidFill>
                  <a:srgbClr val="FFFFFF"/>
                </a:solidFill>
                <a:effectLst>
                  <a:glow rad="254000">
                    <a:srgbClr val="000000">
                      <a:alpha val="85000"/>
                    </a:srgbClr>
                  </a:glow>
                </a:effectLst>
                <a:latin typeface="Arial"/>
                <a:cs typeface="Arial"/>
              </a:rPr>
              <a:t>快速法律测验</a:t>
            </a:r>
            <a:r>
              <a:rPr lang="en-US" altLang="zh-CN" sz="3600" b="1" kern="1200" dirty="0">
                <a:solidFill>
                  <a:srgbClr val="FFFFFF"/>
                </a:solidFill>
                <a:effectLst>
                  <a:glow rad="254000">
                    <a:srgbClr val="000000">
                      <a:alpha val="85000"/>
                    </a:srgbClr>
                  </a:glow>
                </a:effectLst>
                <a:latin typeface="Arial"/>
                <a:cs typeface="Arial"/>
              </a:rPr>
              <a:t>…</a:t>
            </a:r>
            <a:endParaRPr lang="en-US" sz="3600" b="1" kern="1200" dirty="0">
              <a:solidFill>
                <a:srgbClr val="FFFFFF"/>
              </a:solidFill>
              <a:effectLst>
                <a:glow rad="254000">
                  <a:srgbClr val="000000">
                    <a:alpha val="85000"/>
                  </a:srgbClr>
                </a:glow>
              </a:effectLst>
              <a:latin typeface="Arial"/>
              <a:cs typeface="Arial"/>
            </a:endParaRPr>
          </a:p>
        </p:txBody>
      </p:sp>
      <p:sp>
        <p:nvSpPr>
          <p:cNvPr id="7" name="Rectangle 5"/>
          <p:cNvSpPr txBox="1">
            <a:spLocks noChangeArrowheads="1"/>
          </p:cNvSpPr>
          <p:nvPr/>
        </p:nvSpPr>
        <p:spPr bwMode="auto">
          <a:xfrm>
            <a:off x="179512" y="490266"/>
            <a:ext cx="8889876" cy="602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96900" marR="0" lvl="2" indent="-596900" algn="l" defTabSz="457200" rtl="0" eaLnBrk="1" fontAlgn="base" latinLnBrk="0" hangingPunct="1">
              <a:lnSpc>
                <a:spcPct val="100000"/>
              </a:lnSpc>
              <a:spcBef>
                <a:spcPct val="0"/>
              </a:spcBef>
              <a:spcAft>
                <a:spcPct val="0"/>
              </a:spcAft>
              <a:buClrTx/>
              <a:buSzTx/>
              <a:buFont typeface="+mj-lt"/>
              <a:buAutoNum type="arabicPeriod"/>
              <a:tabLst/>
              <a:defRPr/>
            </a:pP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是</a:t>
            </a:r>
            <a:r>
              <a:rPr kumimoji="0" lang="en-US" altLang="zh-CN"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否	 如果旧约里某些法律没在新约里重复，基督徒应该保持</a:t>
            </a:r>
          </a:p>
          <a:p>
            <a:pPr marL="596900" marR="0" lvl="2" indent="-596900" algn="l" defTabSz="457200" rtl="0" eaLnBrk="1" fontAlgn="base" latinLnBrk="0" hangingPunct="1">
              <a:lnSpc>
                <a:spcPct val="100000"/>
              </a:lnSpc>
              <a:spcBef>
                <a:spcPct val="0"/>
              </a:spcBef>
              <a:spcAft>
                <a:spcPct val="0"/>
              </a:spcAft>
              <a:buClrTx/>
              <a:buSzTx/>
              <a:buFont typeface="+mj-lt"/>
              <a:buAutoNum type="arabicPeriod"/>
              <a:tabLst/>
              <a:defRPr/>
            </a:pP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是</a:t>
            </a:r>
            <a:r>
              <a:rPr kumimoji="0" lang="en-US" altLang="zh-CN"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否	 本来是有两种法律：道德法律</a:t>
            </a:r>
            <a:r>
              <a:rPr kumimoji="0" lang="en-US" altLang="zh-CN"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十诫</a:t>
            </a:r>
            <a:r>
              <a:rPr kumimoji="0" lang="en-US" altLang="zh-CN"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与仪式</a:t>
            </a:r>
            <a:r>
              <a:rPr kumimoji="0" lang="en-US" altLang="zh-CN"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民用的法律</a:t>
            </a:r>
          </a:p>
          <a:p>
            <a:pPr marL="596900" marR="0" lvl="2" indent="-596900" algn="l" defTabSz="457200" rtl="0" eaLnBrk="1" fontAlgn="base" latinLnBrk="0" hangingPunct="1">
              <a:lnSpc>
                <a:spcPct val="100000"/>
              </a:lnSpc>
              <a:spcBef>
                <a:spcPct val="0"/>
              </a:spcBef>
              <a:spcAft>
                <a:spcPct val="0"/>
              </a:spcAft>
              <a:buClrTx/>
              <a:buSzTx/>
              <a:buFont typeface="+mj-lt"/>
              <a:buAutoNum type="arabicPeriod"/>
              <a:tabLst/>
              <a:defRPr/>
            </a:pP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是</a:t>
            </a:r>
            <a:r>
              <a:rPr kumimoji="0" lang="en-US" altLang="zh-CN"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否	 基督徒还需遵守安息日</a:t>
            </a:r>
          </a:p>
          <a:p>
            <a:pPr marL="596900" marR="0" lvl="2" indent="-596900" algn="l" defTabSz="457200" rtl="0" eaLnBrk="1" fontAlgn="base" latinLnBrk="0" hangingPunct="1">
              <a:lnSpc>
                <a:spcPct val="100000"/>
              </a:lnSpc>
              <a:spcBef>
                <a:spcPct val="0"/>
              </a:spcBef>
              <a:spcAft>
                <a:spcPct val="0"/>
              </a:spcAft>
              <a:buClrTx/>
              <a:buSzTx/>
              <a:buFont typeface="+mj-lt"/>
              <a:buAutoNum type="arabicPeriod"/>
              <a:tabLst/>
              <a:defRPr/>
            </a:pP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是</a:t>
            </a:r>
            <a:r>
              <a:rPr kumimoji="0" lang="en-US" altLang="zh-CN"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否 今天的基督徒还需遵守十诫</a:t>
            </a:r>
          </a:p>
          <a:p>
            <a:pPr marL="596900" marR="0" lvl="2" indent="-596900" algn="l" defTabSz="457200" rtl="0" eaLnBrk="1" fontAlgn="base" latinLnBrk="0" hangingPunct="1">
              <a:lnSpc>
                <a:spcPct val="100000"/>
              </a:lnSpc>
              <a:spcBef>
                <a:spcPct val="0"/>
              </a:spcBef>
              <a:spcAft>
                <a:spcPct val="0"/>
              </a:spcAft>
              <a:buClrTx/>
              <a:buSzTx/>
              <a:buFont typeface="+mj-lt"/>
              <a:buAutoNum type="arabicPeriod"/>
              <a:tabLst/>
              <a:defRPr/>
            </a:pP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是</a:t>
            </a:r>
            <a:r>
              <a:rPr kumimoji="0" lang="en-US" altLang="zh-CN"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否	 全部的基督徒需要实践奉献</a:t>
            </a:r>
          </a:p>
          <a:p>
            <a:pPr marL="596900" marR="0" lvl="2" indent="-596900" algn="l" defTabSz="457200" rtl="0" eaLnBrk="1" fontAlgn="base" latinLnBrk="0" hangingPunct="1">
              <a:lnSpc>
                <a:spcPct val="100000"/>
              </a:lnSpc>
              <a:spcBef>
                <a:spcPct val="0"/>
              </a:spcBef>
              <a:spcAft>
                <a:spcPct val="0"/>
              </a:spcAft>
              <a:buClrTx/>
              <a:buSzTx/>
              <a:buFont typeface="+mj-lt"/>
              <a:buAutoNum type="arabicPeriod"/>
              <a:tabLst/>
              <a:defRPr/>
            </a:pP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是</a:t>
            </a:r>
            <a:r>
              <a:rPr kumimoji="0" lang="en-US" altLang="zh-CN"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否	 今天的基督徒不可吃血腥</a:t>
            </a:r>
            <a:r>
              <a:rPr kumimoji="0" lang="en-US" altLang="zh-CN"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如酿豆腐，血布，在农历新年			 所有的猪血和鸭血</a:t>
            </a:r>
            <a:r>
              <a:rPr kumimoji="0" lang="en-US" altLang="zh-CN"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t>
            </a:r>
          </a:p>
          <a:p>
            <a:pPr marL="596900" marR="0" lvl="2" indent="-596900" algn="l" defTabSz="457200" rtl="0" eaLnBrk="1" fontAlgn="base" latinLnBrk="0" hangingPunct="1">
              <a:lnSpc>
                <a:spcPct val="100000"/>
              </a:lnSpc>
              <a:spcBef>
                <a:spcPct val="0"/>
              </a:spcBef>
              <a:spcAft>
                <a:spcPct val="0"/>
              </a:spcAft>
              <a:buClrTx/>
              <a:buSzTx/>
              <a:buFont typeface="+mj-lt"/>
              <a:buAutoNum type="arabicPeriod"/>
              <a:tabLst/>
              <a:defRPr/>
            </a:pP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是</a:t>
            </a:r>
            <a:r>
              <a:rPr kumimoji="0" lang="en-US" altLang="zh-CN"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否	 信徒不应根据旧约法律向其他基督徒收利息 </a:t>
            </a:r>
            <a:r>
              <a:rPr kumimoji="0" lang="en-US" altLang="zh-CN"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t>
            </a: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申命记 </a:t>
            </a:r>
            <a:r>
              <a:rPr kumimoji="0" lang="en-US" altLang="zh-CN"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23:19; </a:t>
            </a: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出埃及记 </a:t>
            </a:r>
            <a:r>
              <a:rPr kumimoji="0" lang="en-US" altLang="zh-CN"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22:25; </a:t>
            </a: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利未记 </a:t>
            </a:r>
            <a:r>
              <a:rPr kumimoji="0" lang="en-US" altLang="zh-CN"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25:36-37;    </a:t>
            </a: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以西结书 </a:t>
            </a:r>
            <a:r>
              <a:rPr kumimoji="0" lang="en-US" altLang="zh-CN"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18:8, 13, 17; 22:12; </a:t>
            </a:r>
            <a:r>
              <a:rPr kumimoji="0" lang="zh-CN" altLang="en-US"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箴言 </a:t>
            </a:r>
            <a:r>
              <a:rPr kumimoji="0" lang="en-US" altLang="zh-CN" sz="2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15:5; 28:8)</a:t>
            </a:r>
          </a:p>
        </p:txBody>
      </p:sp>
      <p:sp>
        <p:nvSpPr>
          <p:cNvPr id="2" name="TextBox 1"/>
          <p:cNvSpPr txBox="1"/>
          <p:nvPr/>
        </p:nvSpPr>
        <p:spPr>
          <a:xfrm rot="20472343">
            <a:off x="3945521" y="3472831"/>
            <a:ext cx="3092513" cy="707886"/>
          </a:xfrm>
          <a:prstGeom prst="rect">
            <a:avLst/>
          </a:prstGeom>
          <a:solidFill>
            <a:srgbClr val="800000"/>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4000" b="0" i="0" u="none" strike="noStrike" kern="1200" cap="none" spc="0" normalizeH="0" baseline="0" noProof="0">
                <a:ln>
                  <a:noFill/>
                </a:ln>
                <a:solidFill>
                  <a:srgbClr val="EAEAEA"/>
                </a:solidFill>
                <a:effectLst/>
                <a:uLnTx/>
                <a:uFillTx/>
                <a:latin typeface="Arial"/>
                <a:ea typeface="ＭＳ Ｐゴシック" charset="0"/>
                <a:cs typeface="Arial"/>
              </a:rPr>
              <a:t>这</a:t>
            </a:r>
            <a:r>
              <a:rPr kumimoji="0" lang="en-US" altLang="zh-CN" sz="4000" b="0" i="0" u="none" strike="noStrike" kern="1200" cap="none" spc="0" normalizeH="0" baseline="0" noProof="0" dirty="0">
                <a:ln>
                  <a:noFill/>
                </a:ln>
                <a:solidFill>
                  <a:srgbClr val="EAEAEA"/>
                </a:solidFill>
                <a:effectLst/>
                <a:uLnTx/>
                <a:uFillTx/>
                <a:latin typeface="Arial"/>
                <a:ea typeface="ＭＳ Ｐゴシック" charset="0"/>
                <a:cs typeface="Arial"/>
              </a:rPr>
              <a:t>7</a:t>
            </a:r>
            <a:r>
              <a:rPr kumimoji="0" lang="ja-JP" altLang="en-US" sz="4000" b="0" i="0" u="none" strike="noStrike" kern="1200" cap="none" spc="0" normalizeH="0" baseline="0" noProof="0">
                <a:ln>
                  <a:noFill/>
                </a:ln>
                <a:solidFill>
                  <a:srgbClr val="EAEAEA"/>
                </a:solidFill>
                <a:effectLst/>
                <a:uLnTx/>
                <a:uFillTx/>
                <a:latin typeface="Arial"/>
                <a:ea typeface="ＭＳ Ｐゴシック" charset="0"/>
                <a:cs typeface="Arial"/>
              </a:rPr>
              <a:t>个全错</a:t>
            </a:r>
            <a:r>
              <a:rPr kumimoji="0" lang="zh-CN" altLang="en-US" sz="4000" b="0" i="0" u="none" strike="noStrike" kern="1200" cap="none" spc="0" normalizeH="0" baseline="0" noProof="0" dirty="0">
                <a:ln>
                  <a:noFill/>
                </a:ln>
                <a:solidFill>
                  <a:srgbClr val="EAEAEA"/>
                </a:solidFill>
                <a:effectLst/>
                <a:uLnTx/>
                <a:uFillTx/>
                <a:latin typeface="Arial"/>
                <a:ea typeface="ＭＳ Ｐゴシック" charset="0"/>
                <a:cs typeface="Arial"/>
              </a:rPr>
              <a:t>！</a:t>
            </a:r>
            <a:endParaRPr kumimoji="0" lang="en-US" sz="4000" b="0" i="0" u="none" strike="noStrike" kern="1200" cap="none" spc="0" normalizeH="0" baseline="0" noProof="0" dirty="0">
              <a:ln>
                <a:noFill/>
              </a:ln>
              <a:solidFill>
                <a:srgbClr val="EAEAEA"/>
              </a:solidFill>
              <a:effectLst/>
              <a:uLnTx/>
              <a:uFillTx/>
              <a:latin typeface="Arial"/>
              <a:ea typeface="ＭＳ Ｐゴシック" charset="0"/>
              <a:cs typeface="Arial"/>
            </a:endParaRPr>
          </a:p>
        </p:txBody>
      </p:sp>
      <p:sp>
        <p:nvSpPr>
          <p:cNvPr id="4" name="Oval 3"/>
          <p:cNvSpPr/>
          <p:nvPr/>
        </p:nvSpPr>
        <p:spPr bwMode="auto">
          <a:xfrm>
            <a:off x="1265076" y="957142"/>
            <a:ext cx="432048" cy="432048"/>
          </a:xfrm>
          <a:prstGeom prst="ellipse">
            <a:avLst/>
          </a:prstGeom>
          <a:noFill/>
          <a:ln w="57150" cap="sq"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endParaRPr>
          </a:p>
        </p:txBody>
      </p:sp>
      <p:sp>
        <p:nvSpPr>
          <p:cNvPr id="8" name="Oval 7"/>
          <p:cNvSpPr/>
          <p:nvPr/>
        </p:nvSpPr>
        <p:spPr bwMode="auto">
          <a:xfrm>
            <a:off x="1259632" y="1844824"/>
            <a:ext cx="432048" cy="432048"/>
          </a:xfrm>
          <a:prstGeom prst="ellipse">
            <a:avLst/>
          </a:prstGeom>
          <a:noFill/>
          <a:ln w="57150" cap="sq"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endParaRPr>
          </a:p>
        </p:txBody>
      </p:sp>
      <p:sp>
        <p:nvSpPr>
          <p:cNvPr id="9" name="Oval 8"/>
          <p:cNvSpPr/>
          <p:nvPr/>
        </p:nvSpPr>
        <p:spPr bwMode="auto">
          <a:xfrm>
            <a:off x="1265076" y="2634258"/>
            <a:ext cx="432048" cy="432048"/>
          </a:xfrm>
          <a:prstGeom prst="ellipse">
            <a:avLst/>
          </a:prstGeom>
          <a:noFill/>
          <a:ln w="57150" cap="sq"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endParaRPr>
          </a:p>
        </p:txBody>
      </p:sp>
      <p:sp>
        <p:nvSpPr>
          <p:cNvPr id="10" name="Oval 9"/>
          <p:cNvSpPr/>
          <p:nvPr/>
        </p:nvSpPr>
        <p:spPr bwMode="auto">
          <a:xfrm>
            <a:off x="1265076" y="3066306"/>
            <a:ext cx="432048" cy="432048"/>
          </a:xfrm>
          <a:prstGeom prst="ellipse">
            <a:avLst/>
          </a:prstGeom>
          <a:noFill/>
          <a:ln w="57150" cap="sq"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endParaRPr>
          </a:p>
        </p:txBody>
      </p:sp>
      <p:sp>
        <p:nvSpPr>
          <p:cNvPr id="11" name="Oval 10"/>
          <p:cNvSpPr/>
          <p:nvPr/>
        </p:nvSpPr>
        <p:spPr bwMode="auto">
          <a:xfrm>
            <a:off x="1259632" y="3560068"/>
            <a:ext cx="432048" cy="432048"/>
          </a:xfrm>
          <a:prstGeom prst="ellipse">
            <a:avLst/>
          </a:prstGeom>
          <a:noFill/>
          <a:ln w="57150" cap="sq"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endParaRPr>
          </a:p>
        </p:txBody>
      </p:sp>
      <p:sp>
        <p:nvSpPr>
          <p:cNvPr id="12" name="Oval 11"/>
          <p:cNvSpPr/>
          <p:nvPr/>
        </p:nvSpPr>
        <p:spPr bwMode="auto">
          <a:xfrm>
            <a:off x="1259632" y="4031656"/>
            <a:ext cx="432048" cy="432048"/>
          </a:xfrm>
          <a:prstGeom prst="ellipse">
            <a:avLst/>
          </a:prstGeom>
          <a:noFill/>
          <a:ln w="57150" cap="sq"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endParaRPr>
          </a:p>
        </p:txBody>
      </p:sp>
      <p:sp>
        <p:nvSpPr>
          <p:cNvPr id="13" name="Oval 12"/>
          <p:cNvSpPr/>
          <p:nvPr/>
        </p:nvSpPr>
        <p:spPr bwMode="auto">
          <a:xfrm>
            <a:off x="1265076" y="4797152"/>
            <a:ext cx="432048" cy="432048"/>
          </a:xfrm>
          <a:prstGeom prst="ellipse">
            <a:avLst/>
          </a:prstGeom>
          <a:noFill/>
          <a:ln w="57150" cap="sq"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endParaRPr>
          </a:p>
        </p:txBody>
      </p:sp>
    </p:spTree>
    <p:extLst>
      <p:ext uri="{BB962C8B-B14F-4D97-AF65-F5344CB8AC3E}">
        <p14:creationId xmlns:p14="http://schemas.microsoft.com/office/powerpoint/2010/main" val="12275558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1"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8" grpId="0" animBg="1"/>
      <p:bldP spid="9" grpId="0" animBg="1"/>
      <p:bldP spid="10" grpId="0" animBg="1"/>
      <p:bldP spid="11" grpId="0" animBg="1"/>
      <p:bldP spid="12" grpId="0" animBg="1"/>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ChangeArrowheads="1"/>
          </p:cNvSpPr>
          <p:nvPr/>
        </p:nvSpPr>
        <p:spPr bwMode="auto">
          <a:xfrm>
            <a:off x="0" y="0"/>
            <a:ext cx="9144000" cy="6858000"/>
          </a:xfrm>
          <a:prstGeom prst="rect">
            <a:avLst/>
          </a:prstGeom>
          <a:gradFill rotWithShape="0">
            <a:gsLst>
              <a:gs pos="0">
                <a:srgbClr val="009900"/>
              </a:gs>
              <a:gs pos="50000">
                <a:schemeClr val="tx1"/>
              </a:gs>
              <a:gs pos="100000">
                <a:srgbClr val="009900"/>
              </a:gs>
            </a:gsLst>
            <a:lin ang="189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a:ea typeface="ＭＳ Ｐゴシック" charset="0"/>
              <a:cs typeface="Arial"/>
            </a:endParaRPr>
          </a:p>
        </p:txBody>
      </p:sp>
      <p:pic>
        <p:nvPicPr>
          <p:cNvPr id="932866" name="Picture 3" descr="OMSSO0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4288" y="0"/>
            <a:ext cx="5356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084" name="Rectangle 5"/>
          <p:cNvSpPr>
            <a:spLocks noGrp="1" noChangeArrowheads="1"/>
          </p:cNvSpPr>
          <p:nvPr>
            <p:ph type="title" idx="4294967295"/>
          </p:nvPr>
        </p:nvSpPr>
        <p:spPr>
          <a:xfrm>
            <a:off x="211832" y="457200"/>
            <a:ext cx="5728320" cy="1243608"/>
          </a:xfrm>
        </p:spPr>
        <p:txBody>
          <a:bodyPr/>
          <a:lstStyle/>
          <a:p>
            <a:pPr algn="l" eaLnBrk="1" hangingPunct="1">
              <a:defRPr/>
            </a:pPr>
            <a:r>
              <a:rPr lang="en-US" altLang="zh-CN" b="1" dirty="0">
                <a:solidFill>
                  <a:schemeClr val="bg1"/>
                </a:solidFill>
                <a:effectLst>
                  <a:glow rad="254000">
                    <a:schemeClr val="tx1">
                      <a:alpha val="85000"/>
                    </a:schemeClr>
                  </a:glow>
                </a:effectLst>
                <a:latin typeface="SimSun" panose="02010600030101010101" pitchFamily="2" charset="-122"/>
                <a:ea typeface="SimSun" panose="02010600030101010101" pitchFamily="2" charset="-122"/>
                <a:cs typeface="Arial"/>
              </a:rPr>
              <a:t>B. “</a:t>
            </a:r>
            <a:r>
              <a:rPr lang="ja-JP" altLang="en-US" b="1" dirty="0">
                <a:solidFill>
                  <a:schemeClr val="bg1"/>
                </a:solidFill>
                <a:effectLst>
                  <a:glow rad="254000">
                    <a:schemeClr val="tx1">
                      <a:alpha val="85000"/>
                    </a:schemeClr>
                  </a:glow>
                </a:effectLst>
                <a:latin typeface="SimSun" panose="02010600030101010101" pitchFamily="2" charset="-122"/>
                <a:ea typeface="SimSun" panose="02010600030101010101" pitchFamily="2" charset="-122"/>
                <a:cs typeface="Arial"/>
              </a:rPr>
              <a:t>法律</a:t>
            </a:r>
            <a:r>
              <a:rPr lang="en-SG" altLang="ja-JP" b="1" dirty="0">
                <a:solidFill>
                  <a:schemeClr val="bg1"/>
                </a:solidFill>
                <a:effectLst>
                  <a:glow rad="254000">
                    <a:schemeClr val="tx1">
                      <a:alpha val="85000"/>
                    </a:schemeClr>
                  </a:glow>
                </a:effectLst>
                <a:latin typeface="SimSun" panose="02010600030101010101" pitchFamily="2" charset="-122"/>
                <a:ea typeface="SimSun" panose="02010600030101010101" pitchFamily="2" charset="-122"/>
                <a:cs typeface="Arial"/>
              </a:rPr>
              <a:t>”</a:t>
            </a:r>
            <a:r>
              <a:rPr lang="ja-JP" altLang="en-US" b="1" dirty="0">
                <a:solidFill>
                  <a:schemeClr val="bg1"/>
                </a:solidFill>
                <a:effectLst>
                  <a:glow rad="254000">
                    <a:schemeClr val="tx1">
                      <a:alpha val="85000"/>
                    </a:schemeClr>
                  </a:glow>
                </a:effectLst>
                <a:latin typeface="SimSun" panose="02010600030101010101" pitchFamily="2" charset="-122"/>
                <a:ea typeface="SimSun" panose="02010600030101010101" pitchFamily="2" charset="-122"/>
                <a:cs typeface="Arial"/>
              </a:rPr>
              <a:t>的定义</a:t>
            </a:r>
            <a:endParaRPr lang="en-US" altLang="zh-CN" b="1" dirty="0">
              <a:solidFill>
                <a:schemeClr val="bg1"/>
              </a:solidFill>
              <a:effectLst>
                <a:glow rad="254000">
                  <a:schemeClr val="tx1">
                    <a:alpha val="85000"/>
                  </a:schemeClr>
                </a:glow>
              </a:effectLst>
              <a:latin typeface="SimSun" panose="02010600030101010101" pitchFamily="2" charset="-122"/>
              <a:ea typeface="SimSun" panose="02010600030101010101" pitchFamily="2" charset="-122"/>
              <a:cs typeface="Arial"/>
            </a:endParaRPr>
          </a:p>
        </p:txBody>
      </p:sp>
      <p:sp>
        <p:nvSpPr>
          <p:cNvPr id="6" name="Rectangle 5"/>
          <p:cNvSpPr txBox="1">
            <a:spLocks noChangeArrowheads="1"/>
          </p:cNvSpPr>
          <p:nvPr/>
        </p:nvSpPr>
        <p:spPr bwMode="auto">
          <a:xfrm>
            <a:off x="885558" y="1700807"/>
            <a:ext cx="8284656" cy="4206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742950" marR="0" lvl="0" indent="-742950" algn="l" defTabSz="914400" rtl="0" eaLnBrk="1" fontAlgn="base" latinLnBrk="0" hangingPunct="1">
              <a:lnSpc>
                <a:spcPct val="100000"/>
              </a:lnSpc>
              <a:spcBef>
                <a:spcPct val="0"/>
              </a:spcBef>
              <a:spcAft>
                <a:spcPct val="0"/>
              </a:spcAft>
              <a:buClrTx/>
              <a:buSzTx/>
              <a:buFont typeface="+mj-lt"/>
              <a:buAutoNum type="arabicPeriod"/>
              <a:tabLst/>
              <a:defRPr/>
            </a:pPr>
            <a:r>
              <a:rPr kumimoji="0" lang="zh-CN" altLang="en-US" sz="4000" b="1" i="0" u="none" strike="noStrike" kern="1200" cap="none" spc="0" normalizeH="0" baseline="0" noProof="0" dirty="0">
                <a:ln>
                  <a:noFill/>
                </a:ln>
                <a:solidFill>
                  <a:srgbClr val="FFFFFF"/>
                </a:solidFill>
                <a:effectLst>
                  <a:glow rad="254000">
                    <a:srgbClr val="000000">
                      <a:alpha val="85000"/>
                    </a:srgbClr>
                  </a:glow>
                </a:effectLst>
                <a:uLnTx/>
                <a:uFillTx/>
                <a:latin typeface="SimSun" panose="02010600030101010101" pitchFamily="2" charset="-122"/>
                <a:ea typeface="SimSun" panose="02010600030101010101" pitchFamily="2" charset="-122"/>
                <a:cs typeface="Arial"/>
              </a:rPr>
              <a:t>摩西五经作为一本书</a:t>
            </a:r>
            <a:endParaRPr kumimoji="0" lang="en-SG" altLang="zh-CN" sz="4000" b="1" i="0" u="none" strike="noStrike" kern="1200" cap="none" spc="0" normalizeH="0" baseline="0" noProof="0" dirty="0">
              <a:ln>
                <a:noFill/>
              </a:ln>
              <a:solidFill>
                <a:srgbClr val="FFFFFF"/>
              </a:solidFill>
              <a:effectLst>
                <a:glow rad="254000">
                  <a:srgbClr val="000000">
                    <a:alpha val="85000"/>
                  </a:srgbClr>
                </a:glow>
              </a:effectLst>
              <a:uLnTx/>
              <a:uFillTx/>
              <a:latin typeface="SimSun" panose="02010600030101010101" pitchFamily="2" charset="-122"/>
              <a:ea typeface="SimSun" panose="02010600030101010101" pitchFamily="2" charset="-122"/>
              <a:cs typeface="Arial"/>
            </a:endParaRPr>
          </a:p>
          <a:p>
            <a:pPr marL="742950" marR="0" lvl="0" indent="-742950" algn="l" defTabSz="914400" rtl="0" eaLnBrk="1" fontAlgn="base" latinLnBrk="0" hangingPunct="1">
              <a:lnSpc>
                <a:spcPct val="100000"/>
              </a:lnSpc>
              <a:spcBef>
                <a:spcPct val="0"/>
              </a:spcBef>
              <a:spcAft>
                <a:spcPct val="0"/>
              </a:spcAft>
              <a:buClrTx/>
              <a:buSzTx/>
              <a:buFont typeface="+mj-lt"/>
              <a:buAutoNum type="arabicPeriod"/>
              <a:tabLst/>
              <a:defRPr/>
            </a:pPr>
            <a:r>
              <a:rPr kumimoji="0" lang="zh-CN" altLang="en-US" sz="4000" b="1" i="0" u="none" strike="noStrike" kern="1200" cap="none" spc="0" normalizeH="0" baseline="0" noProof="0" dirty="0">
                <a:ln>
                  <a:noFill/>
                </a:ln>
                <a:solidFill>
                  <a:srgbClr val="FFFFFF"/>
                </a:solidFill>
                <a:effectLst>
                  <a:glow rad="254000">
                    <a:srgbClr val="000000">
                      <a:alpha val="85000"/>
                    </a:srgbClr>
                  </a:glow>
                </a:effectLst>
                <a:uLnTx/>
                <a:uFillTx/>
                <a:latin typeface="SimSun" panose="02010600030101010101" pitchFamily="2" charset="-122"/>
                <a:ea typeface="SimSun" panose="02010600030101010101" pitchFamily="2" charset="-122"/>
                <a:cs typeface="Arial"/>
              </a:rPr>
              <a:t>摩西五经作为五本书</a:t>
            </a:r>
          </a:p>
          <a:p>
            <a:pPr marL="742950" marR="0" lvl="0" indent="-742950" algn="l" defTabSz="914400" rtl="0" eaLnBrk="1" fontAlgn="base" latinLnBrk="0" hangingPunct="1">
              <a:lnSpc>
                <a:spcPct val="100000"/>
              </a:lnSpc>
              <a:spcBef>
                <a:spcPct val="0"/>
              </a:spcBef>
              <a:spcAft>
                <a:spcPct val="0"/>
              </a:spcAft>
              <a:buClrTx/>
              <a:buSzTx/>
              <a:buFont typeface="+mj-lt"/>
              <a:buAutoNum type="arabicPeriod"/>
              <a:tabLst/>
              <a:defRPr/>
            </a:pPr>
            <a:r>
              <a:rPr kumimoji="0" lang="ja-JP" altLang="en-US" sz="4000" b="1" i="0" u="none" strike="noStrike" kern="1200" cap="none" spc="0" normalizeH="0" baseline="0" noProof="0" dirty="0">
                <a:ln>
                  <a:noFill/>
                </a:ln>
                <a:solidFill>
                  <a:srgbClr val="FFFFFF"/>
                </a:solidFill>
                <a:effectLst>
                  <a:glow rad="254000">
                    <a:srgbClr val="000000">
                      <a:alpha val="85000"/>
                    </a:srgbClr>
                  </a:glow>
                </a:effectLst>
                <a:uLnTx/>
                <a:uFillTx/>
                <a:latin typeface="SimSun" panose="02010600030101010101" pitchFamily="2" charset="-122"/>
                <a:ea typeface="SimSun" panose="02010600030101010101" pitchFamily="2" charset="-122"/>
                <a:cs typeface="Arial"/>
              </a:rPr>
              <a:t>全个旧约</a:t>
            </a:r>
            <a:endParaRPr kumimoji="0" lang="en-SG" altLang="ja-JP" sz="4000" b="1" i="0" u="none" strike="noStrike" kern="1200" cap="none" spc="0" normalizeH="0" baseline="0" noProof="0" dirty="0">
              <a:ln>
                <a:noFill/>
              </a:ln>
              <a:solidFill>
                <a:srgbClr val="FFFFFF"/>
              </a:solidFill>
              <a:effectLst>
                <a:glow rad="254000">
                  <a:srgbClr val="000000">
                    <a:alpha val="85000"/>
                  </a:srgbClr>
                </a:glow>
              </a:effectLst>
              <a:uLnTx/>
              <a:uFillTx/>
              <a:latin typeface="SimSun" panose="02010600030101010101" pitchFamily="2" charset="-122"/>
              <a:ea typeface="SimSun" panose="02010600030101010101" pitchFamily="2" charset="-122"/>
              <a:cs typeface="Arial"/>
            </a:endParaRPr>
          </a:p>
          <a:p>
            <a:pPr marL="742950" marR="0" lvl="0" indent="-742950" algn="l" defTabSz="914400" rtl="0" eaLnBrk="1" fontAlgn="base" latinLnBrk="0" hangingPunct="1">
              <a:lnSpc>
                <a:spcPct val="100000"/>
              </a:lnSpc>
              <a:spcBef>
                <a:spcPct val="0"/>
              </a:spcBef>
              <a:spcAft>
                <a:spcPct val="0"/>
              </a:spcAft>
              <a:buClrTx/>
              <a:buSzTx/>
              <a:buFont typeface="+mj-lt"/>
              <a:buAutoNum type="arabicPeriod"/>
              <a:tabLst/>
              <a:defRPr/>
            </a:pPr>
            <a:r>
              <a:rPr kumimoji="0" lang="ja-JP" altLang="en-US" sz="4000" b="1" i="0" u="none" strike="noStrike" kern="1200" cap="none" spc="0" normalizeH="0" baseline="0" noProof="0" dirty="0">
                <a:ln>
                  <a:noFill/>
                </a:ln>
                <a:solidFill>
                  <a:srgbClr val="FFFFFF"/>
                </a:solidFill>
                <a:effectLst>
                  <a:glow rad="254000">
                    <a:srgbClr val="000000">
                      <a:alpha val="85000"/>
                    </a:srgbClr>
                  </a:glow>
                </a:effectLst>
                <a:uLnTx/>
                <a:uFillTx/>
                <a:latin typeface="SimSun" panose="02010600030101010101" pitchFamily="2" charset="-122"/>
                <a:ea typeface="SimSun" panose="02010600030101010101" pitchFamily="2" charset="-122"/>
                <a:cs typeface="Arial"/>
              </a:rPr>
              <a:t>法律的文献</a:t>
            </a:r>
            <a:r>
              <a:rPr kumimoji="0" lang="en-US" altLang="zh-CN" sz="4000" b="1" i="0" u="none" strike="noStrike" kern="1200" cap="none" spc="0" normalizeH="0" baseline="0" noProof="0" dirty="0">
                <a:ln>
                  <a:noFill/>
                </a:ln>
                <a:solidFill>
                  <a:srgbClr val="FFFFFF"/>
                </a:solidFill>
                <a:effectLst>
                  <a:glow rad="254000">
                    <a:srgbClr val="000000">
                      <a:alpha val="85000"/>
                    </a:srgbClr>
                  </a:glow>
                </a:effectLst>
                <a:uLnTx/>
                <a:uFillTx/>
                <a:latin typeface="SimSun" panose="02010600030101010101" pitchFamily="2" charset="-122"/>
                <a:ea typeface="SimSun" panose="02010600030101010101" pitchFamily="2" charset="-122"/>
                <a:cs typeface="Arial"/>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FFFF"/>
                </a:solidFill>
                <a:effectLst>
                  <a:glow rad="254000">
                    <a:srgbClr val="000000">
                      <a:alpha val="85000"/>
                    </a:srgbClr>
                  </a:glow>
                </a:effectLst>
                <a:uLnTx/>
                <a:uFillTx/>
                <a:latin typeface="SimSun" panose="02010600030101010101" pitchFamily="2" charset="-122"/>
                <a:ea typeface="SimSun" panose="02010600030101010101" pitchFamily="2" charset="-122"/>
                <a:cs typeface="Arial"/>
              </a:rPr>
              <a:t>   (</a:t>
            </a:r>
            <a:r>
              <a:rPr kumimoji="0" lang="ja-JP" altLang="en-US" sz="4000" b="1" i="0" u="none" strike="noStrike" kern="1200" cap="none" spc="0" normalizeH="0" baseline="0" noProof="0" dirty="0">
                <a:ln>
                  <a:noFill/>
                </a:ln>
                <a:solidFill>
                  <a:srgbClr val="FFFFFF"/>
                </a:solidFill>
                <a:effectLst>
                  <a:glow rad="254000">
                    <a:srgbClr val="000000">
                      <a:alpha val="85000"/>
                    </a:srgbClr>
                  </a:glow>
                </a:effectLst>
                <a:uLnTx/>
                <a:uFillTx/>
                <a:latin typeface="SimSun" panose="02010600030101010101" pitchFamily="2" charset="-122"/>
                <a:ea typeface="SimSun" panose="02010600030101010101" pitchFamily="2" charset="-122"/>
                <a:cs typeface="Arial"/>
              </a:rPr>
              <a:t>出埃及记</a:t>
            </a:r>
            <a:r>
              <a:rPr kumimoji="0" lang="en-US" altLang="zh-CN" sz="4000" b="1" i="0" u="none" strike="noStrike" kern="1200" cap="none" spc="0" normalizeH="0" baseline="0" noProof="0" dirty="0">
                <a:ln>
                  <a:noFill/>
                </a:ln>
                <a:solidFill>
                  <a:srgbClr val="FFFFFF"/>
                </a:solidFill>
                <a:effectLst>
                  <a:glow rad="254000">
                    <a:srgbClr val="000000">
                      <a:alpha val="85000"/>
                    </a:srgbClr>
                  </a:glow>
                </a:effectLst>
                <a:uLnTx/>
                <a:uFillTx/>
                <a:latin typeface="SimSun" panose="02010600030101010101" pitchFamily="2" charset="-122"/>
                <a:ea typeface="SimSun" panose="02010600030101010101" pitchFamily="2" charset="-122"/>
                <a:cs typeface="Arial"/>
              </a:rPr>
              <a:t>20–</a:t>
            </a:r>
            <a:r>
              <a:rPr kumimoji="0" lang="ja-JP" altLang="en-US" sz="4000" b="1" i="0" u="none" strike="noStrike" kern="1200" cap="none" spc="0" normalizeH="0" baseline="0" noProof="0" dirty="0">
                <a:ln>
                  <a:noFill/>
                </a:ln>
                <a:solidFill>
                  <a:srgbClr val="FFFFFF"/>
                </a:solidFill>
                <a:effectLst>
                  <a:glow rad="254000">
                    <a:srgbClr val="000000">
                      <a:alpha val="85000"/>
                    </a:srgbClr>
                  </a:glow>
                </a:effectLst>
                <a:uLnTx/>
                <a:uFillTx/>
                <a:latin typeface="SimSun" panose="02010600030101010101" pitchFamily="2" charset="-122"/>
                <a:ea typeface="SimSun" panose="02010600030101010101" pitchFamily="2" charset="-122"/>
                <a:cs typeface="Arial"/>
              </a:rPr>
              <a:t>申命记</a:t>
            </a:r>
            <a:r>
              <a:rPr kumimoji="0" lang="en-US" altLang="zh-CN" sz="4000" b="1" i="0" u="none" strike="noStrike" kern="1200" cap="none" spc="0" normalizeH="0" baseline="0" noProof="0" dirty="0">
                <a:ln>
                  <a:noFill/>
                </a:ln>
                <a:solidFill>
                  <a:srgbClr val="FFFFFF"/>
                </a:solidFill>
                <a:effectLst>
                  <a:glow rad="254000">
                    <a:srgbClr val="000000">
                      <a:alpha val="85000"/>
                    </a:srgbClr>
                  </a:glow>
                </a:effectLst>
                <a:uLnTx/>
                <a:uFillTx/>
                <a:latin typeface="SimSun" panose="02010600030101010101" pitchFamily="2" charset="-122"/>
                <a:ea typeface="SimSun" panose="02010600030101010101" pitchFamily="2" charset="-122"/>
                <a:cs typeface="Arial"/>
              </a:rPr>
              <a:t>33)</a:t>
            </a:r>
          </a:p>
        </p:txBody>
      </p:sp>
      <p:sp>
        <p:nvSpPr>
          <p:cNvPr id="8" name="Text Box 27"/>
          <p:cNvSpPr txBox="1">
            <a:spLocks noChangeArrowheads="1"/>
          </p:cNvSpPr>
          <p:nvPr/>
        </p:nvSpPr>
        <p:spPr bwMode="auto">
          <a:xfrm>
            <a:off x="8134003" y="87313"/>
            <a:ext cx="886781"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155o</a:t>
            </a:r>
          </a:p>
        </p:txBody>
      </p:sp>
    </p:spTree>
    <p:extLst>
      <p:ext uri="{BB962C8B-B14F-4D97-AF65-F5344CB8AC3E}">
        <p14:creationId xmlns:p14="http://schemas.microsoft.com/office/powerpoint/2010/main" val="40964106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72829"/>
            <a:ext cx="9101996" cy="6485172"/>
          </a:xfrm>
          <a:prstGeom prst="rect">
            <a:avLst/>
          </a:prstGeom>
        </p:spPr>
      </p:pic>
      <p:sp>
        <p:nvSpPr>
          <p:cNvPr id="430084" name="Rectangle 5"/>
          <p:cNvSpPr>
            <a:spLocks noGrp="1" noChangeArrowheads="1"/>
          </p:cNvSpPr>
          <p:nvPr>
            <p:ph type="title" idx="4294967295"/>
          </p:nvPr>
        </p:nvSpPr>
        <p:spPr>
          <a:xfrm>
            <a:off x="211832" y="112113"/>
            <a:ext cx="6074668" cy="2455520"/>
          </a:xfrm>
        </p:spPr>
        <p:txBody>
          <a:bodyPr/>
          <a:lstStyle/>
          <a:p>
            <a:pPr marL="719138" indent="-719138" defTabSz="914400" eaLnBrk="1" hangingPunct="1">
              <a:defRPr/>
            </a:pPr>
            <a:r>
              <a:rPr lang="en-US" altLang="zh-CN" b="1"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rPr>
              <a:t>C. </a:t>
            </a:r>
            <a:r>
              <a:rPr lang="zh-CN" altLang="en-US" b="1"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rPr>
              <a:t>基督徒与法律的关系</a:t>
            </a:r>
          </a:p>
        </p:txBody>
      </p:sp>
      <p:sp>
        <p:nvSpPr>
          <p:cNvPr id="6" name="Rectangle 5"/>
          <p:cNvSpPr txBox="1">
            <a:spLocks noChangeArrowheads="1"/>
          </p:cNvSpPr>
          <p:nvPr/>
        </p:nvSpPr>
        <p:spPr bwMode="auto">
          <a:xfrm>
            <a:off x="179512" y="1700808"/>
            <a:ext cx="5728320" cy="2016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719138" marR="0" lvl="0" indent="-719138" algn="l" defTabSz="914400" rtl="0" eaLnBrk="1" fontAlgn="base" latinLnBrk="0" hangingPunct="1">
              <a:lnSpc>
                <a:spcPct val="100000"/>
              </a:lnSpc>
              <a:spcBef>
                <a:spcPct val="0"/>
              </a:spcBef>
              <a:spcAft>
                <a:spcPct val="0"/>
              </a:spcAft>
              <a:buClrTx/>
              <a:buSzTx/>
              <a:buFontTx/>
              <a:buNone/>
              <a:tabLst/>
              <a:defRPr/>
            </a:pPr>
            <a:endParaRPr kumimoji="0" lang="en-US" altLang="zh-CN" sz="4400" b="1" i="0" u="none" strike="noStrike" kern="1200" cap="none" spc="0" normalizeH="0" baseline="0" noProof="0" dirty="0">
              <a:ln>
                <a:noFill/>
              </a:ln>
              <a:solidFill>
                <a:srgbClr val="FFFFFF"/>
              </a:solidFill>
              <a:effectLst>
                <a:glow rad="254000">
                  <a:srgbClr val="000000">
                    <a:alpha val="85000"/>
                  </a:srgbClr>
                </a:glow>
              </a:effectLst>
              <a:uLnTx/>
              <a:uFillTx/>
              <a:latin typeface="Arial"/>
              <a:ea typeface="ＭＳ Ｐゴシック" charset="0"/>
              <a:cs typeface="Arial"/>
            </a:endParaRPr>
          </a:p>
        </p:txBody>
      </p:sp>
      <p:sp>
        <p:nvSpPr>
          <p:cNvPr id="9" name="Text Box 27"/>
          <p:cNvSpPr txBox="1">
            <a:spLocks noChangeArrowheads="1"/>
          </p:cNvSpPr>
          <p:nvPr/>
        </p:nvSpPr>
        <p:spPr bwMode="auto">
          <a:xfrm>
            <a:off x="8134003" y="87313"/>
            <a:ext cx="886781"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155o</a:t>
            </a:r>
          </a:p>
        </p:txBody>
      </p:sp>
    </p:spTree>
    <p:extLst>
      <p:ext uri="{BB962C8B-B14F-4D97-AF65-F5344CB8AC3E}">
        <p14:creationId xmlns:p14="http://schemas.microsoft.com/office/powerpoint/2010/main" val="119991805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68646"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rPr>
              <a:t>D. </a:t>
            </a:r>
            <a:r>
              <a:rPr lang="ja-JP" alt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rPr>
              <a:t>法律的目的</a:t>
            </a:r>
            <a:endParaRPr 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endParaRPr>
          </a:p>
        </p:txBody>
      </p:sp>
      <p:sp>
        <p:nvSpPr>
          <p:cNvPr id="4" name="Rectangle 5"/>
          <p:cNvSpPr txBox="1">
            <a:spLocks noChangeArrowheads="1"/>
          </p:cNvSpPr>
          <p:nvPr/>
        </p:nvSpPr>
        <p:spPr bwMode="auto">
          <a:xfrm>
            <a:off x="232644" y="857873"/>
            <a:ext cx="8845314" cy="5667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altLang="ja-JP"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1.	</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它揭示和暴露了人的</a:t>
            </a:r>
            <a:r>
              <a:rPr kumimoji="0" lang="ja-JP"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罪性</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加拉太书</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3:19).</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US" altLang="ja-JP"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2.	</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它揭示了神的</a:t>
            </a:r>
            <a:r>
              <a:rPr kumimoji="0" lang="ja-JP"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圣洁</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彼得前书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1:15).</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Tx/>
              <a:buAutoNum type="arabicPeriod" startAt="3"/>
              <a:tabLst/>
              <a:defRPr/>
            </a:pP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它揭示了人与神友谊时的</a:t>
            </a:r>
            <a:r>
              <a:rPr kumimoji="0" lang="zh-CN"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圣洁标准</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endPar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诗篇</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24:3-5).</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Tx/>
              <a:buAutoNum type="arabicPeriod" startAt="4"/>
              <a:tabLst/>
              <a:defRPr/>
            </a:pP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a:t>
            </a:r>
            <a:r>
              <a:rPr kumimoji="0" lang="zh-CN"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监督</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了以色列人被赎回后在体格，精神和心灵上的发展，一直到他在基督里得成熟</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endPar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加拉太书里</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3</a:t>
            </a: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24)</a:t>
            </a:r>
          </a:p>
          <a:p>
            <a:pPr marL="0" marR="0" lvl="2" indent="0" algn="l" defTabSz="457200" rtl="0" eaLnBrk="0" fontAlgn="base" latinLnBrk="0" hangingPunct="0">
              <a:lnSpc>
                <a:spcPct val="9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endParaRPr>
          </a:p>
        </p:txBody>
      </p:sp>
      <p:sp>
        <p:nvSpPr>
          <p:cNvPr id="6" name="Text Box 27"/>
          <p:cNvSpPr txBox="1">
            <a:spLocks noChangeArrowheads="1"/>
          </p:cNvSpPr>
          <p:nvPr/>
        </p:nvSpPr>
        <p:spPr bwMode="auto">
          <a:xfrm>
            <a:off x="8100392" y="87313"/>
            <a:ext cx="886781"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155p</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“The Purpose of the Law,”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Tree>
    <p:extLst>
      <p:ext uri="{BB962C8B-B14F-4D97-AF65-F5344CB8AC3E}">
        <p14:creationId xmlns:p14="http://schemas.microsoft.com/office/powerpoint/2010/main" val="359086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linds(horizont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blinds(horizontal)">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blinds(horizontal)">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linds(horizont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Arial"/>
                <a:cs typeface="Arial"/>
              </a:rPr>
              <a:t>D. </a:t>
            </a:r>
            <a:r>
              <a:rPr lang="ja-JP" alt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rPr>
              <a:t>法律的目的</a:t>
            </a:r>
            <a:endParaRPr 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endParaRPr>
          </a:p>
        </p:txBody>
      </p:sp>
      <p:sp>
        <p:nvSpPr>
          <p:cNvPr id="4" name="Rectangle 5"/>
          <p:cNvSpPr txBox="1">
            <a:spLocks noChangeArrowheads="1"/>
          </p:cNvSpPr>
          <p:nvPr/>
        </p:nvSpPr>
        <p:spPr bwMode="auto">
          <a:xfrm>
            <a:off x="450316" y="755412"/>
            <a:ext cx="8350785" cy="5760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a:t>
            </a:r>
            <a:r>
              <a:rPr kumimoji="0" lang="zh-CN"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使人民统一</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，让他们在自愿服从神的法令之下建立了国家</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出埃及记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19:5-8; </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申命记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5:27-28).</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6.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它使以色列与其他的国家有</a:t>
            </a:r>
            <a:r>
              <a:rPr kumimoji="0" lang="zh-CN"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分别</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，让他们</a:t>
            </a: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成为一个祭司国家来把神的真相调解</a:t>
            </a: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给这些国家</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出埃及记</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31:13).</a:t>
            </a:r>
          </a:p>
          <a:p>
            <a:pPr marL="514350" marR="0" lvl="2" indent="-514350" algn="l" defTabSz="457200" rtl="0"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7.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虽然以色列人已担任被赎回的身分， 法律</a:t>
            </a: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提供有关于罪的原谅，让以色列人恢复得</a:t>
            </a: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神的友谊</a:t>
            </a: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利未记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1–7).</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“The Purpose of the Law,”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
        <p:nvSpPr>
          <p:cNvPr id="9" name="Text Box 27">
            <a:extLst>
              <a:ext uri="{FF2B5EF4-FFF2-40B4-BE49-F238E27FC236}">
                <a16:creationId xmlns:a16="http://schemas.microsoft.com/office/drawing/2014/main" id="{9B5150AD-4387-A543-B858-7897EC342BF7}"/>
              </a:ext>
            </a:extLst>
          </p:cNvPr>
          <p:cNvSpPr txBox="1">
            <a:spLocks noChangeArrowheads="1"/>
          </p:cNvSpPr>
          <p:nvPr/>
        </p:nvSpPr>
        <p:spPr bwMode="auto">
          <a:xfrm>
            <a:off x="8100392" y="87313"/>
            <a:ext cx="886781"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155p</a:t>
            </a:r>
          </a:p>
        </p:txBody>
      </p:sp>
    </p:spTree>
    <p:extLst>
      <p:ext uri="{BB962C8B-B14F-4D97-AF65-F5344CB8AC3E}">
        <p14:creationId xmlns:p14="http://schemas.microsoft.com/office/powerpoint/2010/main" val="104388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linds(horizontal)">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blinds(horizontal)">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
                                            <p:txEl>
                                              <p:pRg st="4" end="4"/>
                                            </p:txEl>
                                          </p:spTgt>
                                        </p:tgtEl>
                                        <p:attrNameLst>
                                          <p:attrName>style.visibility</p:attrName>
                                        </p:attrNameLst>
                                      </p:cBhvr>
                                      <p:to>
                                        <p:strVal val="visible"/>
                                      </p:to>
                                    </p:set>
                                    <p:animEffect transition="in" filter="blinds(horizontal)">
                                      <p:cBhvr>
                                        <p:cTn id="20" dur="500"/>
                                        <p:tgtEl>
                                          <p:spTgt spid="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blinds(horizontal)">
                                      <p:cBhvr>
                                        <p:cTn id="25" dur="500"/>
                                        <p:tgtEl>
                                          <p:spTgt spid="4">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blinds(horizontal)">
                                      <p:cBhvr>
                                        <p:cTn id="3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5496" y="8826"/>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defTabSz="457200" eaLnBrk="1" hangingPunct="1"/>
            <a:r>
              <a:rPr 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rPr>
              <a:t>D. </a:t>
            </a:r>
            <a:r>
              <a:rPr lang="ja-JP" alt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rPr>
              <a:t>法律的目的</a:t>
            </a:r>
            <a:endParaRPr lang="en-US" sz="3600" b="1" kern="1200" dirty="0">
              <a:solidFill>
                <a:srgbClr val="FFFFFF"/>
              </a:solidFill>
              <a:effectLst>
                <a:glow rad="254000">
                  <a:srgbClr val="000000">
                    <a:alpha val="85000"/>
                  </a:srgbClr>
                </a:glow>
              </a:effectLst>
              <a:latin typeface="SimSun" panose="02010600030101010101" pitchFamily="2" charset="-122"/>
              <a:ea typeface="SimSun" panose="02010600030101010101" pitchFamily="2" charset="-122"/>
              <a:cs typeface="Arial"/>
            </a:endParaRPr>
          </a:p>
        </p:txBody>
      </p:sp>
      <p:sp>
        <p:nvSpPr>
          <p:cNvPr id="4" name="Rectangle 5"/>
          <p:cNvSpPr txBox="1">
            <a:spLocks noChangeArrowheads="1"/>
          </p:cNvSpPr>
          <p:nvPr/>
        </p:nvSpPr>
        <p:spPr bwMode="auto">
          <a:xfrm>
            <a:off x="396607" y="878074"/>
            <a:ext cx="8350785" cy="602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8.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它让以色列人以被赎回的身分</a:t>
            </a:r>
            <a:r>
              <a:rPr kumimoji="0" lang="zh-CN"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崇拜神</a:t>
            </a:r>
            <a:endParaRPr kumimoji="0" lang="en-SG" altLang="zh-CN"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ja-JP"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利未记</a:t>
            </a:r>
            <a:r>
              <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23).</a:t>
            </a:r>
          </a:p>
          <a:p>
            <a:pPr marL="722313" marR="0" lvl="2" indent="-722313" algn="l" defTabSz="457200" rtl="0" eaLnBrk="0" fontAlgn="base" latinLnBrk="0" hangingPunct="0">
              <a:lnSpc>
                <a:spcPct val="90000"/>
              </a:lnSpc>
              <a:spcBef>
                <a:spcPct val="0"/>
              </a:spcBef>
              <a:spcAft>
                <a:spcPct val="0"/>
              </a:spcAft>
              <a:buClrTx/>
              <a:buSzTx/>
              <a:buFont typeface="+mj-lt"/>
              <a:buAutoNum type="arabicPeriod" startAt="8"/>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514350" marR="0" lvl="2" indent="-514350" algn="l" defTabSz="457200" rtl="0" eaLnBrk="0" fontAlgn="base" latinLnBrk="0" hangingPunct="0">
              <a:lnSpc>
                <a:spcPct val="90000"/>
              </a:lnSpc>
              <a:spcBef>
                <a:spcPct val="0"/>
              </a:spcBef>
              <a:spcAft>
                <a:spcPct val="0"/>
              </a:spcAft>
              <a:buClrTx/>
              <a:buSzTx/>
              <a:buFontTx/>
              <a:buAutoNum type="arabicPeriod" startAt="9"/>
              <a:tabLst/>
              <a:defRPr/>
            </a:pP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a:t>
            </a:r>
            <a:r>
              <a:rPr kumimoji="0" lang="zh-CN"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考验</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了某人是否在神的王国或神权政治之下</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申命记 </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28)</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若是有信心就会服从而得祝福；若是没信心就不服从而得判断</a:t>
            </a: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p>
          <a:p>
            <a:pPr marL="0" marR="0" lvl="2" indent="0" algn="l" defTabSz="457200" rtl="0" eaLnBrk="0" fontAlgn="base" latinLnBrk="0" hangingPunct="0">
              <a:lnSpc>
                <a:spcPct val="9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Narrow" pitchFamily="-108" charset="0"/>
              <a:ea typeface="ＭＳ Ｐゴシック" charset="0"/>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10.</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它揭示了</a:t>
            </a:r>
            <a:r>
              <a:rPr kumimoji="0" lang="zh-CN" altLang="en-US" sz="3200" b="1" i="0" u="none" strike="noStrike" kern="1200" cap="none" spc="0" normalizeH="0" baseline="0" noProof="0" dirty="0">
                <a:ln>
                  <a:noFill/>
                </a:ln>
                <a:solidFill>
                  <a:srgbClr val="FFFF00"/>
                </a:solidFill>
                <a:effectLst>
                  <a:glow rad="165100">
                    <a:srgbClr val="000000">
                      <a:alpha val="86000"/>
                    </a:srgbClr>
                  </a:glow>
                </a:effectLst>
                <a:uLnTx/>
                <a:uFillTx/>
                <a:latin typeface="SimSun" panose="02010600030101010101" pitchFamily="2" charset="-122"/>
                <a:ea typeface="SimSun" panose="02010600030101010101" pitchFamily="2" charset="-122"/>
              </a:rPr>
              <a:t>耶稣</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基督</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牺牲制度里的类型；</a:t>
            </a:r>
            <a:endPar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endParaRPr>
          </a:p>
          <a:p>
            <a:pPr marL="0" marR="0" lvl="2" indent="0" algn="l" defTabSz="457200" rtl="0" eaLnBrk="0" fontAlgn="base" latinLnBrk="0" hangingPunct="0">
              <a:lnSpc>
                <a:spcPct val="90000"/>
              </a:lnSpc>
              <a:spcBef>
                <a:spcPct val="0"/>
              </a:spcBef>
              <a:spcAft>
                <a:spcPct val="0"/>
              </a:spcAft>
              <a:buClrTx/>
              <a:buSzTx/>
              <a:buFontTx/>
              <a:buNone/>
              <a:tabLst/>
              <a:defRPr/>
            </a:pP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	 </a:t>
            </a:r>
            <a:r>
              <a:rPr kumimoji="0" lang="zh-CN" altLang="en-US"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路加福音 </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24</a:t>
            </a:r>
            <a:r>
              <a:rPr kumimoji="0" lang="en-SG"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a:t>
            </a:r>
            <a:r>
              <a:rPr kumimoji="0" lang="en-US" altLang="zh-CN" sz="3200" b="1" i="0" u="none" strike="noStrike" kern="1200" cap="none" spc="0" normalizeH="0" baseline="0" noProof="0" dirty="0">
                <a:ln>
                  <a:noFill/>
                </a:ln>
                <a:solidFill>
                  <a:srgbClr val="FFFFFF"/>
                </a:solidFill>
                <a:effectLst>
                  <a:glow rad="165100">
                    <a:srgbClr val="000000">
                      <a:alpha val="86000"/>
                    </a:srgbClr>
                  </a:glow>
                </a:effectLst>
                <a:uLnTx/>
                <a:uFillTx/>
                <a:latin typeface="SimSun" panose="02010600030101010101" pitchFamily="2" charset="-122"/>
                <a:ea typeface="SimSun" panose="02010600030101010101" pitchFamily="2" charset="-122"/>
              </a:rPr>
              <a:t>27)</a:t>
            </a: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J. Dwight Pentecost, “The Purpose of the Law,” </a:t>
            </a:r>
            <a:r>
              <a:rPr kumimoji="0" lang="en-US" sz="1800" b="1" i="1" u="none" strike="noStrike" kern="1200" cap="none" spc="0" normalizeH="0" baseline="0" noProof="0" dirty="0">
                <a:ln>
                  <a:noFill/>
                </a:ln>
                <a:solidFill>
                  <a:srgbClr val="EAEAEA"/>
                </a:solidFill>
                <a:effectLst/>
                <a:uLnTx/>
                <a:uFillTx/>
                <a:latin typeface="Arial"/>
                <a:ea typeface="MS PGothic" charset="0"/>
                <a:cs typeface="Arial"/>
              </a:rPr>
              <a:t>Bib Sac</a:t>
            </a:r>
            <a:r>
              <a:rPr kumimoji="0" lang="en-US" sz="1800" b="1" i="0" u="none" strike="noStrike" kern="1200" cap="none" spc="0" normalizeH="0" baseline="0" noProof="0" dirty="0">
                <a:ln>
                  <a:noFill/>
                </a:ln>
                <a:solidFill>
                  <a:srgbClr val="EAEAEA"/>
                </a:solidFill>
                <a:effectLst/>
                <a:uLnTx/>
                <a:uFillTx/>
                <a:latin typeface="Arial"/>
                <a:ea typeface="MS PGothic" charset="0"/>
                <a:cs typeface="Arial"/>
              </a:rPr>
              <a:t> 128 (July 1971): 227-33</a:t>
            </a:r>
          </a:p>
        </p:txBody>
      </p:sp>
      <p:sp>
        <p:nvSpPr>
          <p:cNvPr id="9" name="Text Box 27">
            <a:extLst>
              <a:ext uri="{FF2B5EF4-FFF2-40B4-BE49-F238E27FC236}">
                <a16:creationId xmlns:a16="http://schemas.microsoft.com/office/drawing/2014/main" id="{1B7D377A-5E2F-0B4B-8330-7D19592CF15F}"/>
              </a:ext>
            </a:extLst>
          </p:cNvPr>
          <p:cNvSpPr txBox="1">
            <a:spLocks noChangeArrowheads="1"/>
          </p:cNvSpPr>
          <p:nvPr/>
        </p:nvSpPr>
        <p:spPr bwMode="auto">
          <a:xfrm>
            <a:off x="8100392" y="87313"/>
            <a:ext cx="886781"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FFFF"/>
                </a:solidFill>
                <a:effectLst/>
                <a:uLnTx/>
                <a:uFillTx/>
                <a:latin typeface="Arial" charset="0"/>
                <a:ea typeface="ＭＳ Ｐゴシック" charset="0"/>
              </a:rPr>
              <a:t>155p</a:t>
            </a:r>
          </a:p>
        </p:txBody>
      </p:sp>
    </p:spTree>
    <p:extLst>
      <p:ext uri="{BB962C8B-B14F-4D97-AF65-F5344CB8AC3E}">
        <p14:creationId xmlns:p14="http://schemas.microsoft.com/office/powerpoint/2010/main" val="108847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linds(horizontal)">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blinds(horizontal)">
                                      <p:cBhvr>
                                        <p:cTn id="1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0"/>
            <a:ext cx="9144000" cy="1752600"/>
          </a:xfrm>
          <a:solidFill>
            <a:schemeClr val="accent3">
              <a:lumMod val="25000"/>
            </a:schemeClr>
          </a:solidFill>
        </p:spPr>
        <p:txBody>
          <a:bodyPr/>
          <a:lstStyle/>
          <a:p>
            <a:pPr eaLnBrk="1" hangingPunct="1">
              <a:defRPr/>
            </a:pPr>
            <a:r>
              <a:rPr lang="zh-CN" altLang="en-US" sz="6600" dirty="0"/>
              <a:t>解读和传播法律文学</a:t>
            </a:r>
            <a:endParaRPr lang="en-US" sz="6600" i="1" dirty="0">
              <a:latin typeface="Arial" charset="0"/>
              <a:cs typeface="Arial"/>
            </a:endParaRPr>
          </a:p>
        </p:txBody>
      </p:sp>
      <p:sp>
        <p:nvSpPr>
          <p:cNvPr id="206853" name="Rectangle 5"/>
          <p:cNvSpPr>
            <a:spLocks noChangeArrowheads="1"/>
          </p:cNvSpPr>
          <p:nvPr/>
        </p:nvSpPr>
        <p:spPr bwMode="auto">
          <a:xfrm>
            <a:off x="76200" y="1981200"/>
            <a:ext cx="9067800" cy="4454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39750" marR="0" lvl="0" indent="-539750" algn="l" defTabSz="914400" rtl="0" eaLnBrk="0" fontAlgn="base" latinLnBrk="0" hangingPunct="0">
              <a:lnSpc>
                <a:spcPct val="100000"/>
              </a:lnSpc>
              <a:spcBef>
                <a:spcPct val="20000"/>
              </a:spcBef>
              <a:spcAft>
                <a:spcPct val="0"/>
              </a:spcAft>
              <a:buClr>
                <a:srgbClr val="808000"/>
              </a:buClr>
              <a:buSzTx/>
              <a:buFontTx/>
              <a:buAutoNum type="arabicPeriod"/>
              <a:tabLst/>
              <a:defRPr/>
            </a:pPr>
            <a:r>
              <a:rPr kumimoji="0" lang="zh-CN" altLang="en-US" sz="3600" b="1" i="0" u="sng" strike="noStrike" kern="1200" cap="none" spc="0" normalizeH="0" baseline="0" noProof="0" dirty="0">
                <a:ln>
                  <a:noFill/>
                </a:ln>
                <a:solidFill>
                  <a:srgbClr val="FF0000"/>
                </a:solidFill>
                <a:effectLst/>
                <a:uLnTx/>
                <a:uFillTx/>
                <a:latin typeface="MS PGothic" panose="020B0600070205080204" pitchFamily="34" charset="-128"/>
                <a:ea typeface="MS PGothic" panose="020B0600070205080204" pitchFamily="34" charset="-128"/>
                <a:cs typeface="MS PGothic" charset="0"/>
              </a:rPr>
              <a:t>解读</a:t>
            </a:r>
            <a:r>
              <a:rPr kumimoji="0" lang="zh-CN" altLang="en-US" sz="3600" b="0" i="0" u="none" strike="noStrike" kern="1200" cap="none" spc="0" normalizeH="0" baseline="0" noProof="0" dirty="0">
                <a:ln>
                  <a:noFill/>
                </a:ln>
                <a:solidFill>
                  <a:srgbClr val="003300"/>
                </a:solidFill>
                <a:effectLst/>
                <a:uLnTx/>
                <a:uFillTx/>
                <a:latin typeface="MS PGothic" panose="020B0600070205080204" pitchFamily="34" charset="-128"/>
                <a:ea typeface="MS PGothic" panose="020B0600070205080204" pitchFamily="34" charset="-128"/>
                <a:cs typeface="MS PGothic" charset="0"/>
              </a:rPr>
              <a:t>：研究法律命令背后的意图，问，“为什么这个命令在以色列给？”</a:t>
            </a:r>
            <a:endParaRPr kumimoji="0" lang="en-US" altLang="zh-CN" sz="3600" b="0" i="0" u="none" strike="noStrike" kern="1200" cap="none" spc="0" normalizeH="0" baseline="0" noProof="0" dirty="0">
              <a:ln>
                <a:noFill/>
              </a:ln>
              <a:solidFill>
                <a:srgbClr val="003300"/>
              </a:solidFill>
              <a:effectLst/>
              <a:uLnTx/>
              <a:uFillTx/>
              <a:latin typeface="MS PGothic" panose="020B0600070205080204" pitchFamily="34" charset="-128"/>
              <a:ea typeface="MS PGothic" panose="020B0600070205080204" pitchFamily="34" charset="-128"/>
              <a:cs typeface="MS PGothic" charset="0"/>
            </a:endParaRPr>
          </a:p>
          <a:p>
            <a:pPr marL="539750" marR="0" lvl="0" indent="-539750" algn="l" defTabSz="914400" rtl="0" eaLnBrk="0" fontAlgn="base" latinLnBrk="0" hangingPunct="0">
              <a:lnSpc>
                <a:spcPct val="100000"/>
              </a:lnSpc>
              <a:spcBef>
                <a:spcPct val="20000"/>
              </a:spcBef>
              <a:spcAft>
                <a:spcPct val="0"/>
              </a:spcAft>
              <a:buClr>
                <a:srgbClr val="808000"/>
              </a:buClr>
              <a:buSzTx/>
              <a:buFontTx/>
              <a:buAutoNum type="arabicPeriod"/>
              <a:tabLst/>
              <a:defRPr/>
            </a:pPr>
            <a:r>
              <a:rPr kumimoji="0" lang="zh-CN" altLang="en-US" sz="3600" b="1" i="0" u="sng" strike="noStrike" kern="1200" cap="none" spc="0" normalizeH="0" baseline="0" noProof="0" dirty="0">
                <a:ln>
                  <a:noFill/>
                </a:ln>
                <a:solidFill>
                  <a:srgbClr val="FF0000"/>
                </a:solidFill>
                <a:effectLst/>
                <a:uLnTx/>
                <a:uFillTx/>
                <a:latin typeface="MS PGothic" panose="020B0600070205080204" pitchFamily="34" charset="-128"/>
                <a:ea typeface="MS PGothic" panose="020B0600070205080204" pitchFamily="34" charset="-128"/>
                <a:cs typeface="MS PGothic" charset="0"/>
              </a:rPr>
              <a:t>主张</a:t>
            </a:r>
            <a:r>
              <a:rPr kumimoji="0" lang="zh-CN" altLang="en-US" sz="3600" b="0" i="0" u="none" strike="noStrike" kern="1200" cap="none" spc="0" normalizeH="0" baseline="0" noProof="0" dirty="0">
                <a:ln>
                  <a:noFill/>
                </a:ln>
                <a:solidFill>
                  <a:srgbClr val="003300"/>
                </a:solidFill>
                <a:effectLst/>
                <a:uLnTx/>
                <a:uFillTx/>
                <a:latin typeface="MS PGothic" panose="020B0600070205080204" pitchFamily="34" charset="-128"/>
                <a:ea typeface="MS PGothic" panose="020B0600070205080204" pitchFamily="34" charset="-128"/>
                <a:cs typeface="MS PGothic" charset="0"/>
              </a:rPr>
              <a:t>：说明上帝的性格的一般原则规定法律的意图。</a:t>
            </a:r>
            <a:endParaRPr kumimoji="0" lang="en-US" altLang="zh-CN" sz="3600" b="0" i="0" u="none" strike="noStrike" kern="1200" cap="none" spc="0" normalizeH="0" baseline="0" noProof="0" dirty="0">
              <a:ln>
                <a:noFill/>
              </a:ln>
              <a:solidFill>
                <a:srgbClr val="003300"/>
              </a:solidFill>
              <a:effectLst/>
              <a:uLnTx/>
              <a:uFillTx/>
              <a:latin typeface="MS PGothic" panose="020B0600070205080204" pitchFamily="34" charset="-128"/>
              <a:ea typeface="MS PGothic" panose="020B0600070205080204" pitchFamily="34" charset="-128"/>
              <a:cs typeface="MS PGothic" charset="0"/>
            </a:endParaRPr>
          </a:p>
          <a:p>
            <a:pPr marL="539750" marR="0" lvl="0" indent="-539750" algn="l" defTabSz="914400" rtl="0" eaLnBrk="0" fontAlgn="base" latinLnBrk="0" hangingPunct="0">
              <a:lnSpc>
                <a:spcPct val="100000"/>
              </a:lnSpc>
              <a:spcBef>
                <a:spcPct val="20000"/>
              </a:spcBef>
              <a:spcAft>
                <a:spcPct val="0"/>
              </a:spcAft>
              <a:buClr>
                <a:srgbClr val="808000"/>
              </a:buClr>
              <a:buSzTx/>
              <a:buFontTx/>
              <a:buAutoNum type="arabicPeriod"/>
              <a:tabLst/>
              <a:defRPr/>
            </a:pPr>
            <a:r>
              <a:rPr kumimoji="0" lang="zh-CN" altLang="en-US" sz="3600" b="1" i="0" u="sng" strike="noStrike" kern="1200" cap="none" spc="0" normalizeH="0" baseline="0" noProof="0" dirty="0">
                <a:ln>
                  <a:noFill/>
                </a:ln>
                <a:solidFill>
                  <a:srgbClr val="FF0000"/>
                </a:solidFill>
                <a:effectLst/>
                <a:uLnTx/>
                <a:uFillTx/>
                <a:latin typeface="MS PGothic" panose="020B0600070205080204" pitchFamily="34" charset="-128"/>
                <a:ea typeface="MS PGothic" panose="020B0600070205080204" pitchFamily="34" charset="-128"/>
                <a:cs typeface="MS PGothic" charset="0"/>
              </a:rPr>
              <a:t>应用</a:t>
            </a:r>
            <a:r>
              <a:rPr kumimoji="0" lang="zh-CN" altLang="en-US" sz="3600" b="0" i="0" u="none" strike="noStrike" kern="1200" cap="none" spc="0" normalizeH="0" baseline="0" noProof="0" dirty="0">
                <a:ln>
                  <a:noFill/>
                </a:ln>
                <a:solidFill>
                  <a:srgbClr val="003300"/>
                </a:solidFill>
                <a:effectLst/>
                <a:uLnTx/>
                <a:uFillTx/>
                <a:latin typeface="MS PGothic" panose="020B0600070205080204" pitchFamily="34" charset="-128"/>
                <a:ea typeface="MS PGothic" panose="020B0600070205080204" pitchFamily="34" charset="-128"/>
                <a:cs typeface="MS PGothic" charset="0"/>
              </a:rPr>
              <a:t>：展示这一原则与现代平行情况的关系</a:t>
            </a:r>
            <a:r>
              <a:rPr kumimoji="1" lang="en-US" altLang="zh-CN" sz="3600" b="0" i="0" u="none" strike="noStrike" kern="1200" cap="none" spc="0" normalizeH="0" baseline="0" noProof="0" dirty="0">
                <a:ln>
                  <a:noFill/>
                </a:ln>
                <a:solidFill>
                  <a:srgbClr val="003300"/>
                </a:solidFill>
                <a:effectLst/>
                <a:uLnTx/>
                <a:uFillTx/>
                <a:latin typeface="MS PGothic" panose="020B0600070205080204" pitchFamily="34" charset="-128"/>
                <a:ea typeface="MS PGothic" panose="020B0600070205080204" pitchFamily="34" charset="-128"/>
                <a:cs typeface="Arial" charset="0"/>
              </a:rPr>
              <a:t>.</a:t>
            </a:r>
          </a:p>
        </p:txBody>
      </p:sp>
      <p:sp>
        <p:nvSpPr>
          <p:cNvPr id="5" name="Text Box 4"/>
          <p:cNvSpPr txBox="1">
            <a:spLocks noChangeArrowheads="1"/>
          </p:cNvSpPr>
          <p:nvPr/>
        </p:nvSpPr>
        <p:spPr bwMode="auto">
          <a:xfrm>
            <a:off x="7524328" y="44624"/>
            <a:ext cx="1539431" cy="46166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36</a:t>
            </a:r>
          </a:p>
        </p:txBody>
      </p:sp>
    </p:spTree>
    <p:extLst>
      <p:ext uri="{BB962C8B-B14F-4D97-AF65-F5344CB8AC3E}">
        <p14:creationId xmlns:p14="http://schemas.microsoft.com/office/powerpoint/2010/main" val="3132806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3">
                                            <p:txEl>
                                              <p:pRg st="0" end="0"/>
                                            </p:txEl>
                                          </p:spTgt>
                                        </p:tgtEl>
                                        <p:attrNameLst>
                                          <p:attrName>style.visibility</p:attrName>
                                        </p:attrNameLst>
                                      </p:cBhvr>
                                      <p:to>
                                        <p:strVal val="visible"/>
                                      </p:to>
                                    </p:set>
                                    <p:anim calcmode="lin" valueType="num">
                                      <p:cBhvr additive="base">
                                        <p:cTn id="7" dur="500" fill="hold"/>
                                        <p:tgtEl>
                                          <p:spTgt spid="2068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8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3">
                                            <p:txEl>
                                              <p:pRg st="1" end="1"/>
                                            </p:txEl>
                                          </p:spTgt>
                                        </p:tgtEl>
                                        <p:attrNameLst>
                                          <p:attrName>style.visibility</p:attrName>
                                        </p:attrNameLst>
                                      </p:cBhvr>
                                      <p:to>
                                        <p:strVal val="visible"/>
                                      </p:to>
                                    </p:set>
                                    <p:anim calcmode="lin" valueType="num">
                                      <p:cBhvr additive="base">
                                        <p:cTn id="13" dur="500" fill="hold"/>
                                        <p:tgtEl>
                                          <p:spTgt spid="20685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3">
                                            <p:txEl>
                                              <p:pRg st="2" end="2"/>
                                            </p:txEl>
                                          </p:spTgt>
                                        </p:tgtEl>
                                        <p:attrNameLst>
                                          <p:attrName>style.visibility</p:attrName>
                                        </p:attrNameLst>
                                      </p:cBhvr>
                                      <p:to>
                                        <p:strVal val="visible"/>
                                      </p:to>
                                    </p:set>
                                    <p:anim calcmode="lin" valueType="num">
                                      <p:cBhvr additive="base">
                                        <p:cTn id="19" dur="500" fill="hold"/>
                                        <p:tgtEl>
                                          <p:spTgt spid="20685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85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zh-CN" altLang="en-US" sz="3600" b="1" dirty="0">
                <a:solidFill>
                  <a:srgbClr val="FFFFFF"/>
                </a:solidFill>
                <a:latin typeface="SimSun" panose="02010600030101010101" pitchFamily="2" charset="-122"/>
                <a:ea typeface="SimSun" panose="02010600030101010101" pitchFamily="2" charset="-122"/>
                <a:cs typeface="Arial"/>
              </a:rPr>
              <a:t>阐述旧约法律的建议策略</a:t>
            </a:r>
          </a:p>
        </p:txBody>
      </p:sp>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MS PGothic" charset="0"/>
              </a:rPr>
              <a:t>理解</a:t>
            </a:r>
            <a:r>
              <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rPr>
              <a:t>:</a:t>
            </a:r>
            <a:r>
              <a:rPr kumimoji="0" lang="en-US" sz="2800" b="1" i="0" u="none" strike="noStrike" kern="1200" cap="none" spc="0" normalizeH="0" baseline="0" noProof="0" dirty="0">
                <a:ln>
                  <a:noFill/>
                </a:ln>
                <a:solidFill>
                  <a:srgbClr val="FFFFFF"/>
                </a:solidFill>
                <a:effectLst/>
                <a:uLnTx/>
                <a:uFillTx/>
                <a:latin typeface="Arial" pitchFamily="-107" charset="0"/>
                <a:ea typeface="MS PGothic" charset="0"/>
                <a:cs typeface="MS PGothic" charset="0"/>
              </a:rPr>
              <a:t> </a:t>
            </a:r>
            <a:br>
              <a:rPr kumimoji="0" lang="en-US" sz="2800" b="1" i="0" u="none" strike="noStrike" kern="1200" cap="none" spc="0" normalizeH="0" baseline="0" noProof="0" dirty="0">
                <a:ln>
                  <a:noFill/>
                </a:ln>
                <a:solidFill>
                  <a:srgbClr val="FFFFFF"/>
                </a:solidFill>
                <a:effectLst/>
                <a:uLnTx/>
                <a:uFillTx/>
                <a:latin typeface="Arial" pitchFamily="-107" charset="0"/>
                <a:ea typeface="MS PGothic" charset="0"/>
                <a:cs typeface="MS PGothic" charset="0"/>
              </a:rPr>
            </a:br>
            <a:r>
              <a:rPr kumimoji="0" lang="zh-CN"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rPr>
              <a:t>命令幕后的意图</a:t>
            </a:r>
            <a:endPar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endParaRPr>
          </a:p>
        </p:txBody>
      </p:sp>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MS PGothic" charset="0"/>
              </a:rPr>
              <a:t>用途</a:t>
            </a:r>
            <a:r>
              <a:rPr kumimoji="0" lang="en-SG" altLang="ja-JP"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rPr>
              <a:t>:</a:t>
            </a:r>
            <a:endParaRPr kumimoji="0" lang="ja-JP"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rPr>
              <a:t>现代的并行情况</a:t>
            </a: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8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MS PGothic" charset="0"/>
              </a:rPr>
              <a:t>原理</a:t>
            </a:r>
            <a:r>
              <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rPr>
              <a:t>: </a:t>
            </a:r>
            <a:r>
              <a:rPr kumimoji="0" lang="ja-JP" alt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rPr>
              <a:t>普遍真理</a:t>
            </a:r>
            <a:endParaRPr kumimoji="0" lang="en-US" sz="28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MS PGothic" charset="0"/>
            </a:endParaRPr>
          </a:p>
        </p:txBody>
      </p:sp>
      <p:sp>
        <p:nvSpPr>
          <p:cNvPr id="9" name="Text Box 3"/>
          <p:cNvSpPr txBox="1">
            <a:spLocks noChangeArrowheads="1"/>
          </p:cNvSpPr>
          <p:nvPr/>
        </p:nvSpPr>
        <p:spPr bwMode="auto">
          <a:xfrm>
            <a:off x="8117048" y="133170"/>
            <a:ext cx="698178"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112</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Tree>
    <p:extLst>
      <p:ext uri="{BB962C8B-B14F-4D97-AF65-F5344CB8AC3E}">
        <p14:creationId xmlns:p14="http://schemas.microsoft.com/office/powerpoint/2010/main" val="17737137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ja-JP" altLang="en-US" sz="3600" b="1">
                <a:solidFill>
                  <a:srgbClr val="FFFFFF"/>
                </a:solidFill>
                <a:latin typeface="Arial"/>
                <a:cs typeface="Arial"/>
              </a:rPr>
              <a:t>一个探索旧约律法的建议</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117048" y="133170"/>
            <a:ext cx="698178"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113</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 name="Rectangle 11"/>
          <p:cNvSpPr/>
          <p:nvPr/>
        </p:nvSpPr>
        <p:spPr>
          <a:xfrm>
            <a:off x="815647" y="3241203"/>
            <a:ext cx="7550573" cy="175432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ja-JP" altLang="en-US" sz="2400" b="0" i="0" u="none" strike="noStrike" kern="1200" cap="none" spc="0" normalizeH="0" baseline="0" noProof="0">
                <a:ln>
                  <a:noFill/>
                </a:ln>
                <a:solidFill>
                  <a:srgbClr val="FFFFFF"/>
                </a:solidFill>
                <a:effectLst/>
                <a:uLnTx/>
                <a:uFillTx/>
                <a:latin typeface="Times New Roman" charset="0"/>
                <a:ea typeface="MS PGothic" charset="0"/>
                <a:cs typeface="+mn-cs"/>
              </a:rPr>
              <a:t> 你们收割你们的庄稼的时候，不可把角落的谷物割尽，也不可拾取你收割时遗下的；把它们留给穷人和寄居的外人；我是耶和华你们的　神。 </a:t>
            </a:r>
            <a:r>
              <a:rPr kumimoji="0" lang="mr-IN"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ja-JP" altLang="en-US" sz="2800" b="1" i="0" u="none" strike="noStrike" kern="1200" cap="none" spc="0" normalizeH="0" baseline="0" noProof="0">
                <a:ln>
                  <a:noFill/>
                </a:ln>
                <a:solidFill>
                  <a:srgbClr val="FFFFFF"/>
                </a:solidFill>
                <a:effectLst/>
                <a:uLnTx/>
                <a:uFillTx/>
                <a:latin typeface="Arial"/>
                <a:ea typeface="ＭＳ Ｐゴシック" charset="0"/>
                <a:cs typeface="Arial"/>
              </a:rPr>
              <a:t>利未记</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 23:22 </a:t>
            </a:r>
            <a:r>
              <a:rPr kumimoji="0" lang="ja-JP" altLang="en-US" sz="2400" b="1" i="0" u="none" strike="noStrike" kern="1200" cap="none" spc="0" normalizeH="0" baseline="0" noProof="0">
                <a:ln>
                  <a:noFill/>
                </a:ln>
                <a:solidFill>
                  <a:srgbClr val="FFFFFF"/>
                </a:solidFill>
                <a:effectLst/>
                <a:uLnTx/>
                <a:uFillTx/>
                <a:latin typeface="Arial"/>
                <a:ea typeface="ＭＳ Ｐゴシック" charset="0"/>
                <a:cs typeface="Arial"/>
              </a:rPr>
              <a:t>新译本</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p>
        </p:txBody>
      </p:sp>
      <p:sp>
        <p:nvSpPr>
          <p:cNvPr id="13" name="Rectangle 12"/>
          <p:cNvSpPr/>
          <p:nvPr/>
        </p:nvSpPr>
        <p:spPr>
          <a:xfrm>
            <a:off x="815648" y="2318822"/>
            <a:ext cx="7550573"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1200" cap="none" spc="0" normalizeH="0" baseline="0" noProof="0">
                <a:ln>
                  <a:noFill/>
                </a:ln>
                <a:solidFill>
                  <a:srgbClr val="FFFFFF"/>
                </a:solidFill>
                <a:effectLst/>
                <a:uLnTx/>
                <a:uFillTx/>
                <a:latin typeface="Arial"/>
                <a:ea typeface="ＭＳ Ｐゴシック" charset="0"/>
                <a:cs typeface="Arial"/>
              </a:rPr>
              <a:t>至高神赐予的</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ja-JP" altLang="en-US" sz="3600" b="1" i="0" u="none" strike="noStrike" kern="1200" cap="none" spc="0" normalizeH="0" baseline="0" noProof="0">
                <a:ln>
                  <a:noFill/>
                </a:ln>
                <a:solidFill>
                  <a:srgbClr val="FFFFFF"/>
                </a:solidFill>
                <a:effectLst/>
                <a:uLnTx/>
                <a:uFillTx/>
                <a:latin typeface="Arial"/>
                <a:ea typeface="ＭＳ Ｐゴシック" charset="0"/>
                <a:cs typeface="Arial"/>
              </a:rPr>
              <a:t>懒惰</a:t>
            </a:r>
            <a:r>
              <a:rPr kumimoji="0" lang="zh-CN" altLang="en-US" sz="36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0893199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zh-CN" altLang="en-US" sz="3600" b="1" dirty="0">
                <a:solidFill>
                  <a:srgbClr val="FFFFFF"/>
                </a:solidFill>
                <a:latin typeface="SimSun" panose="02010600030101010101" pitchFamily="2" charset="-122"/>
                <a:ea typeface="SimSun" panose="02010600030101010101" pitchFamily="2" charset="-122"/>
                <a:cs typeface="Arial"/>
              </a:rPr>
              <a:t>阐述旧约法律的建议策略</a:t>
            </a:r>
            <a:endParaRPr lang="en-US" sz="3600" b="1" dirty="0">
              <a:solidFill>
                <a:srgbClr val="FFFFFF"/>
              </a:solidFill>
              <a:latin typeface="SimSun" panose="02010600030101010101" pitchFamily="2" charset="-122"/>
              <a:ea typeface="SimSun" panose="02010600030101010101" pitchFamily="2" charset="-122"/>
              <a:cs typeface="Arial"/>
            </a:endParaRP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altLang="ja-JP" sz="2400" b="1" i="0" u="none" strike="noStrike" kern="1200" cap="none" spc="0" normalizeH="0" baseline="0" noProof="0" dirty="0">
              <a:ln>
                <a:noFill/>
              </a:ln>
              <a:solidFill>
                <a:srgbClr val="FFFF00"/>
              </a:solidFill>
              <a:effectLst/>
              <a:uLnTx/>
              <a:uFillTx/>
              <a:latin typeface="Arial"/>
              <a:ea typeface="MS PGothic"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dirty="0">
                <a:ln>
                  <a:noFill/>
                </a:ln>
                <a:solidFill>
                  <a:srgbClr val="FFFF00"/>
                </a:solidFill>
                <a:effectLst/>
                <a:uLnTx/>
                <a:uFillTx/>
                <a:latin typeface="Arial"/>
                <a:ea typeface="MS PGothic" charset="0"/>
                <a:cs typeface="Arial"/>
              </a:rPr>
              <a:t>原理</a:t>
            </a:r>
            <a:r>
              <a:rPr kumimoji="0" lang="en-US" sz="2400" b="1" i="0" u="none" strike="noStrike" kern="1200" cap="none" spc="0" normalizeH="0" baseline="0" noProof="0" dirty="0">
                <a:ln>
                  <a:noFill/>
                </a:ln>
                <a:solidFill>
                  <a:srgbClr val="FFFFFF"/>
                </a:solidFill>
                <a:effectLst/>
                <a:uLnTx/>
                <a:uFillTx/>
                <a:latin typeface="Arial"/>
                <a:ea typeface="MS PGothic" charset="0"/>
                <a:cs typeface="Arial"/>
              </a:rPr>
              <a:t>: </a:t>
            </a: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神需要他的人民给弱势社群机会营生</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sp>
        <p:nvSpPr>
          <p:cNvPr id="9" name="Text Box 3"/>
          <p:cNvSpPr txBox="1">
            <a:spLocks noChangeArrowheads="1"/>
          </p:cNvSpPr>
          <p:nvPr/>
        </p:nvSpPr>
        <p:spPr bwMode="auto">
          <a:xfrm>
            <a:off x="8117048" y="133170"/>
            <a:ext cx="698178"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112</a:t>
            </a: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grpSp>
        <p:nvGrpSpPr>
          <p:cNvPr id="5" name="Group 4"/>
          <p:cNvGrpSpPr/>
          <p:nvPr/>
        </p:nvGrpSpPr>
        <p:grpSpPr>
          <a:xfrm>
            <a:off x="709342" y="3558439"/>
            <a:ext cx="3329233" cy="2677407"/>
            <a:chOff x="709342" y="3558439"/>
            <a:chExt cx="3329233" cy="2677407"/>
          </a:xfrm>
        </p:grpSpPr>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itchFamily="-107" charset="0"/>
                <a:ea typeface="MS PGothic" charset="0"/>
                <a:cs typeface="MS PGothic" charset="0"/>
              </a:endParaRPr>
            </a:p>
          </p:txBody>
        </p:sp>
        <p:sp>
          <p:nvSpPr>
            <p:cNvPr id="8" name="TextBox 7"/>
            <p:cNvSpPr txBox="1"/>
            <p:nvPr/>
          </p:nvSpPr>
          <p:spPr>
            <a:xfrm>
              <a:off x="709343" y="3656818"/>
              <a:ext cx="3329232"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altLang="ja-JP" sz="2400" b="1" i="0" u="none" strike="noStrike" kern="1200" cap="none" spc="0" normalizeH="0" baseline="0" noProof="0" dirty="0">
                <a:ln>
                  <a:noFill/>
                </a:ln>
                <a:solidFill>
                  <a:srgbClr val="FFFF00"/>
                </a:solidFill>
                <a:effectLst/>
                <a:uLnTx/>
                <a:uFillTx/>
                <a:latin typeface="Arial"/>
                <a:ea typeface="MS PGothic" charset="0"/>
                <a:cs typeface="Aria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rPr>
                <a:t>理解</a:t>
              </a:r>
              <a:r>
                <a:rPr kumimoji="0" lang="en-US" sz="2400" b="1" i="0" u="none" strike="noStrike" kern="1200" cap="none" spc="0" normalizeH="0" baseline="0" noProof="0" dirty="0">
                  <a:ln>
                    <a:noFill/>
                  </a:ln>
                  <a:solidFill>
                    <a:srgbClr val="FFFFFF"/>
                  </a:solidFill>
                  <a:effectLst/>
                  <a:uLnTx/>
                  <a:uFillTx/>
                  <a:latin typeface="Arial"/>
                  <a:ea typeface="MS PGothic" charset="0"/>
                  <a:cs typeface="Arial"/>
                </a:rPr>
                <a:t>: </a:t>
              </a:r>
              <a:br>
                <a:rPr kumimoji="0" lang="en-US" sz="2400" b="1" i="0" u="none" strike="noStrike" kern="1200" cap="none" spc="0" normalizeH="0" baseline="0" noProof="0" dirty="0">
                  <a:ln>
                    <a:noFill/>
                  </a:ln>
                  <a:solidFill>
                    <a:srgbClr val="FFFFFF"/>
                  </a:solidFill>
                  <a:effectLst/>
                  <a:uLnTx/>
                  <a:uFillTx/>
                  <a:latin typeface="Arial"/>
                  <a:ea typeface="MS PGothic" charset="0"/>
                  <a:cs typeface="Arial"/>
                </a:rPr>
              </a:b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不要在田的角落收成因为神对贫困的人有同情，让他们搜集食物</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grpSp>
      <p:grpSp>
        <p:nvGrpSpPr>
          <p:cNvPr id="4" name="Group 3"/>
          <p:cNvGrpSpPr/>
          <p:nvPr/>
        </p:nvGrpSpPr>
        <p:grpSpPr>
          <a:xfrm>
            <a:off x="5228413" y="3558439"/>
            <a:ext cx="3237724" cy="2677407"/>
            <a:chOff x="5228413" y="3558439"/>
            <a:chExt cx="3237724" cy="2677407"/>
          </a:xfrm>
        </p:grpSpPr>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sp>
          <p:nvSpPr>
            <p:cNvPr id="11" name="TextBox 10"/>
            <p:cNvSpPr txBox="1"/>
            <p:nvPr/>
          </p:nvSpPr>
          <p:spPr>
            <a:xfrm>
              <a:off x="5228413" y="3711044"/>
              <a:ext cx="3237724" cy="193899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altLang="ja-JP"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2400" b="1" i="0" u="none" strike="noStrike" kern="1200" cap="none" spc="0" normalizeH="0" baseline="0" noProof="0" dirty="0">
                  <a:ln>
                    <a:noFill/>
                  </a:ln>
                  <a:solidFill>
                    <a:srgbClr val="FFFF00"/>
                  </a:solidFill>
                  <a:effectLst/>
                  <a:uLnTx/>
                  <a:uFillTx/>
                  <a:latin typeface="SimSun" panose="02010600030101010101" pitchFamily="2" charset="-122"/>
                  <a:ea typeface="SimSun" panose="02010600030101010101" pitchFamily="2" charset="-122"/>
                  <a:cs typeface="Arial"/>
                </a:rPr>
                <a:t>用途</a:t>
              </a:r>
              <a:r>
                <a:rPr kumimoji="0" lang="en-US" altLang="ja-JP"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SimSun" panose="02010600030101010101" pitchFamily="2" charset="-122"/>
                  <a:ea typeface="SimSun" panose="02010600030101010101" pitchFamily="2" charset="-122"/>
                  <a:cs typeface="Arial"/>
                </a:rPr>
                <a:t>作为雇主何你应该给贫困人机会自食其力</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FFFFFF"/>
                </a:solidFill>
                <a:effectLst/>
                <a:uLnTx/>
                <a:uFillTx/>
                <a:latin typeface="Arial"/>
                <a:ea typeface="MS PGothic" charset="0"/>
                <a:cs typeface="Arial"/>
              </a:endParaRPr>
            </a:p>
          </p:txBody>
        </p:sp>
      </p:grpSp>
    </p:spTree>
    <p:extLst>
      <p:ext uri="{BB962C8B-B14F-4D97-AF65-F5344CB8AC3E}">
        <p14:creationId xmlns:p14="http://schemas.microsoft.com/office/powerpoint/2010/main" val="31463018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7.xml.rels><?xml version="1.0" encoding="UTF-8" standalone="yes"?>
<Relationships xmlns="http://schemas.openxmlformats.org/package/2006/relationships"><Relationship Id="rId1" Type="http://schemas.openxmlformats.org/officeDocument/2006/relationships/image" Target="../media/image19.jpeg"/></Relationships>
</file>

<file path=ppt/theme/_rels/them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0.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Optical">
  <a:themeElements>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fontScheme name="2_Optical">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ＭＳ Ｐゴシック"/>
        <a:cs typeface="Arial"/>
      </a:majorFont>
      <a:minorFont>
        <a:latin typeface="Time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0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
        <a:cs typeface="ヒラギノ角ゴ ProN W3"/>
      </a:majorFont>
      <a:minorFont>
        <a:latin typeface="Gill Sans"/>
        <a:ea typeface=""/>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SUNRISE">
  <a:themeElements>
    <a:clrScheme name="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fontScheme name="SUNRI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2">
        <a:dk1>
          <a:srgbClr val="330099"/>
        </a:dk1>
        <a:lt1>
          <a:srgbClr val="ECF2F7"/>
        </a:lt1>
        <a:dk2>
          <a:srgbClr val="4D4D4D"/>
        </a:dk2>
        <a:lt2>
          <a:srgbClr val="A8ACC9"/>
        </a:lt2>
        <a:accent1>
          <a:srgbClr val="DBB5D9"/>
        </a:accent1>
        <a:accent2>
          <a:srgbClr val="FCCEA7"/>
        </a:accent2>
        <a:accent3>
          <a:srgbClr val="F4F7FA"/>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
      <a:clrScheme name="SUNRISE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UNRISE 4">
        <a:dk1>
          <a:srgbClr val="660066"/>
        </a:dk1>
        <a:lt1>
          <a:srgbClr val="EAEAEA"/>
        </a:lt1>
        <a:dk2>
          <a:srgbClr val="FF99CC"/>
        </a:dk2>
        <a:lt2>
          <a:srgbClr val="330099"/>
        </a:lt2>
        <a:accent1>
          <a:srgbClr val="CC99FF"/>
        </a:accent1>
        <a:accent2>
          <a:srgbClr val="FCCEA7"/>
        </a:accent2>
        <a:accent3>
          <a:srgbClr val="FFCAE2"/>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5">
        <a:dk1>
          <a:srgbClr val="000066"/>
        </a:dk1>
        <a:lt1>
          <a:srgbClr val="F1CCCC"/>
        </a:lt1>
        <a:dk2>
          <a:srgbClr val="330099"/>
        </a:dk2>
        <a:lt2>
          <a:srgbClr val="C27592"/>
        </a:lt2>
        <a:accent1>
          <a:srgbClr val="CC99FF"/>
        </a:accent1>
        <a:accent2>
          <a:srgbClr val="FCCEA7"/>
        </a:accent2>
        <a:accent3>
          <a:srgbClr val="F7E2E2"/>
        </a:accent3>
        <a:accent4>
          <a:srgbClr val="000056"/>
        </a:accent4>
        <a:accent5>
          <a:srgbClr val="E2CAFF"/>
        </a:accent5>
        <a:accent6>
          <a:srgbClr val="E4BA97"/>
        </a:accent6>
        <a:hlink>
          <a:srgbClr val="6600CC"/>
        </a:hlink>
        <a:folHlink>
          <a:srgbClr val="FF9999"/>
        </a:folHlink>
      </a:clrScheme>
      <a:clrMap bg1="lt1" tx1="dk1" bg2="lt2" tx2="dk2" accent1="accent1" accent2="accent2" accent3="accent3" accent4="accent4" accent5="accent5" accent6="accent6" hlink="hlink" folHlink="folHlink"/>
    </a:extraClrScheme>
    <a:extraClrScheme>
      <a:clrScheme name="SUNRISE 6">
        <a:dk1>
          <a:srgbClr val="330099"/>
        </a:dk1>
        <a:lt1>
          <a:srgbClr val="F5E4F0"/>
        </a:lt1>
        <a:dk2>
          <a:srgbClr val="4D4D4D"/>
        </a:dk2>
        <a:lt2>
          <a:srgbClr val="CE91A1"/>
        </a:lt2>
        <a:accent1>
          <a:srgbClr val="DBB5D9"/>
        </a:accent1>
        <a:accent2>
          <a:srgbClr val="FCCEA7"/>
        </a:accent2>
        <a:accent3>
          <a:srgbClr val="F9EFF6"/>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2.xml><?xml version="1.0" encoding="utf-8"?>
<a:theme xmlns:a="http://schemas.openxmlformats.org/drawingml/2006/main" name="4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otalTime>220</TotalTime>
  <Words>20251</Words>
  <Application>Microsoft Macintosh PowerPoint</Application>
  <PresentationFormat>On-screen Show (4:3)</PresentationFormat>
  <Paragraphs>1713</Paragraphs>
  <Slides>180</Slides>
  <Notes>90</Notes>
  <HiddenSlides>0</HiddenSlides>
  <MMClips>2</MMClips>
  <ScaleCrop>false</ScaleCrop>
  <HeadingPairs>
    <vt:vector size="8" baseType="variant">
      <vt:variant>
        <vt:lpstr>Fonts Used</vt:lpstr>
      </vt:variant>
      <vt:variant>
        <vt:i4>41</vt:i4>
      </vt:variant>
      <vt:variant>
        <vt:lpstr>Theme</vt:lpstr>
      </vt:variant>
      <vt:variant>
        <vt:i4>53</vt:i4>
      </vt:variant>
      <vt:variant>
        <vt:lpstr>Embedded OLE Servers</vt:lpstr>
      </vt:variant>
      <vt:variant>
        <vt:i4>1</vt:i4>
      </vt:variant>
      <vt:variant>
        <vt:lpstr>Slide Titles</vt:lpstr>
      </vt:variant>
      <vt:variant>
        <vt:i4>180</vt:i4>
      </vt:variant>
    </vt:vector>
  </HeadingPairs>
  <TitlesOfParts>
    <vt:vector size="275" baseType="lpstr">
      <vt:lpstr>.AppleSystemUIFont</vt:lpstr>
      <vt:lpstr>Arail</vt:lpstr>
      <vt:lpstr>Chicago</vt:lpstr>
      <vt:lpstr>Kai</vt:lpstr>
      <vt:lpstr>Kosher-Normal</vt:lpstr>
      <vt:lpstr>Microsoft YaHei UI</vt:lpstr>
      <vt:lpstr>MS Mincho</vt:lpstr>
      <vt:lpstr>ＭＳ Ｐゴシック</vt:lpstr>
      <vt:lpstr>ＭＳ Ｐゴシック</vt:lpstr>
      <vt:lpstr>Nadianne</vt:lpstr>
      <vt:lpstr>Osaka</vt:lpstr>
      <vt:lpstr>Scholar</vt:lpstr>
      <vt:lpstr>宋体</vt:lpstr>
      <vt:lpstr>宋体</vt:lpstr>
      <vt:lpstr>华文细黑</vt:lpstr>
      <vt:lpstr>Times</vt:lpstr>
      <vt:lpstr>ヒラギノ角ゴ Pro W3</vt:lpstr>
      <vt:lpstr>Apple Chancery</vt:lpstr>
      <vt:lpstr>Arial</vt:lpstr>
      <vt:lpstr>Arial Black</vt:lpstr>
      <vt:lpstr>Arial Narrow</vt:lpstr>
      <vt:lpstr>Arial Narrow Bold</vt:lpstr>
      <vt:lpstr>Book Antiqua</vt:lpstr>
      <vt:lpstr>Braggadocio</vt:lpstr>
      <vt:lpstr>Calibri</vt:lpstr>
      <vt:lpstr>Comic Sans MS</vt:lpstr>
      <vt:lpstr>Constantia</vt:lpstr>
      <vt:lpstr>Copperplate Gothic Light</vt:lpstr>
      <vt:lpstr>Garamond</vt:lpstr>
      <vt:lpstr>Geneva</vt:lpstr>
      <vt:lpstr>Georgia</vt:lpstr>
      <vt:lpstr>Gill Sans</vt:lpstr>
      <vt:lpstr>Helvetica</vt:lpstr>
      <vt:lpstr>Impact</vt:lpstr>
      <vt:lpstr>Monotype Corsiva</vt:lpstr>
      <vt:lpstr>Monotype Sorts</vt:lpstr>
      <vt:lpstr>Tahoma</vt:lpstr>
      <vt:lpstr>Times New Roman</vt:lpstr>
      <vt:lpstr>Trebuchet MS</vt:lpstr>
      <vt:lpstr>Wingdings</vt:lpstr>
      <vt:lpstr>Wingdings 2</vt:lpstr>
      <vt:lpstr>Paper</vt:lpstr>
      <vt:lpstr>Default Design</vt:lpstr>
      <vt:lpstr>Cascade</vt:lpstr>
      <vt:lpstr>Slit</vt:lpstr>
      <vt:lpstr>2_Compass</vt:lpstr>
      <vt:lpstr>Orbit</vt:lpstr>
      <vt:lpstr>Topo</vt:lpstr>
      <vt:lpstr>1_untitled 3</vt:lpstr>
      <vt:lpstr>2_untitled 3</vt:lpstr>
      <vt:lpstr>Whirlpool</vt:lpstr>
      <vt:lpstr>1_MEADOW</vt:lpstr>
      <vt:lpstr>LaVerne</vt:lpstr>
      <vt:lpstr>2_Blank Presentation</vt:lpstr>
      <vt:lpstr>untitled 1</vt:lpstr>
      <vt:lpstr>1_Koi</vt:lpstr>
      <vt:lpstr>Koi</vt:lpstr>
      <vt:lpstr>Borealis</vt:lpstr>
      <vt:lpstr>12_Blank Presentation</vt:lpstr>
      <vt:lpstr>1_Crumple</vt:lpstr>
      <vt:lpstr>Title</vt:lpstr>
      <vt:lpstr>1_Lyrics</vt:lpstr>
      <vt:lpstr>49_Blank Presentation</vt:lpstr>
      <vt:lpstr>2_Orbit</vt:lpstr>
      <vt:lpstr>Blank Presentation</vt:lpstr>
      <vt:lpstr>1_Blank Presentation</vt:lpstr>
      <vt:lpstr>3_Blank Presentation</vt:lpstr>
      <vt:lpstr>2_Optical</vt:lpstr>
      <vt:lpstr>4_Blank Presentation</vt:lpstr>
      <vt:lpstr>7_Stream</vt:lpstr>
      <vt:lpstr>1_Title</vt:lpstr>
      <vt:lpstr>Lyrics</vt:lpstr>
      <vt:lpstr>3_Orbit</vt:lpstr>
      <vt:lpstr>14_Blank Presentation</vt:lpstr>
      <vt:lpstr>50_Blank Presentation</vt:lpstr>
      <vt:lpstr>1_blstripc.ppt - Blue Stripes</vt:lpstr>
      <vt:lpstr>3_Topo</vt:lpstr>
      <vt:lpstr>24_Default Design</vt:lpstr>
      <vt:lpstr>2_Topo</vt:lpstr>
      <vt:lpstr>1_Topo</vt:lpstr>
      <vt:lpstr>3_untitled 3</vt:lpstr>
      <vt:lpstr>1_Cascade</vt:lpstr>
      <vt:lpstr>10_MEADOW</vt:lpstr>
      <vt:lpstr>2_untitled 1</vt:lpstr>
      <vt:lpstr>5_untitled 1</vt:lpstr>
      <vt:lpstr>42_Blank Presentation</vt:lpstr>
      <vt:lpstr>27_Office Theme</vt:lpstr>
      <vt:lpstr>Title &amp; Subtitle</vt:lpstr>
      <vt:lpstr>Crumple</vt:lpstr>
      <vt:lpstr>1_SUNRISE</vt:lpstr>
      <vt:lpstr>1_TECH</vt:lpstr>
      <vt:lpstr>1_Paper</vt:lpstr>
      <vt:lpstr>4_Radar</vt:lpstr>
      <vt:lpstr>23_Default Design</vt:lpstr>
      <vt:lpstr>Microsoft ClipArt Gallery</vt:lpstr>
      <vt:lpstr>罗马书 5-8</vt:lpstr>
      <vt:lpstr>Slides on  罗马 5</vt:lpstr>
      <vt:lpstr>罗马书五章</vt:lpstr>
      <vt:lpstr>罗马书里的义</vt:lpstr>
      <vt:lpstr>罗马书 5:1</vt:lpstr>
      <vt:lpstr>动物的生活开始时是美好的</vt:lpstr>
      <vt:lpstr>动物的生活开始时是美好的</vt:lpstr>
      <vt:lpstr>人的生活开始时也是美好的</vt:lpstr>
      <vt:lpstr>Life started great for people</vt:lpstr>
      <vt:lpstr>但上帝需要将树放在当中</vt:lpstr>
      <vt:lpstr>什么时候死亡来到这个世界?</vt:lpstr>
      <vt:lpstr>罗马书5:12</vt:lpstr>
      <vt:lpstr>罗马书5:12</vt:lpstr>
      <vt:lpstr>罪的结果</vt:lpstr>
      <vt:lpstr>人出生时是无辜的吗?</vt:lpstr>
      <vt:lpstr>人出生时是无辜的吗?</vt:lpstr>
      <vt:lpstr>人出生时是无辜的吗?</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亚当 － 对比 － 基督</vt:lpstr>
      <vt:lpstr>罗马书 5:8-21</vt:lpstr>
      <vt:lpstr>Slides on  罗马 6</vt:lpstr>
      <vt:lpstr>为什么要 彼此接受?</vt:lpstr>
      <vt:lpstr>罗马书 6 章</vt:lpstr>
      <vt:lpstr>罗马书里的义</vt:lpstr>
      <vt:lpstr>称义与成圣的对比 </vt:lpstr>
      <vt:lpstr>义带来成圣 (罗 6–8)</vt:lpstr>
      <vt:lpstr>我们在基督里的身份</vt:lpstr>
      <vt:lpstr>在今日的教导里，有没有教导我们在基督里的地位吗？</vt:lpstr>
      <vt:lpstr>Self Esteem</vt:lpstr>
      <vt:lpstr>自尊阶梯</vt:lpstr>
      <vt:lpstr>自尊心</vt:lpstr>
      <vt:lpstr>自尊心</vt:lpstr>
      <vt:lpstr>高自尊心</vt:lpstr>
      <vt:lpstr>低自尊心</vt:lpstr>
      <vt:lpstr>“大家都收到奖品.”</vt:lpstr>
      <vt:lpstr>相信你自己</vt:lpstr>
      <vt:lpstr>相信你自己</vt:lpstr>
      <vt:lpstr>你在基督里的身份</vt:lpstr>
      <vt:lpstr>你在基督里的身份</vt:lpstr>
      <vt:lpstr>Your Identity in Christ</vt:lpstr>
      <vt:lpstr>我们在基督里的身份</vt:lpstr>
      <vt:lpstr>我们在基督里的身份</vt:lpstr>
      <vt:lpstr>PowerPoint Presentation</vt:lpstr>
      <vt:lpstr>我们在基督里的身份</vt:lpstr>
      <vt:lpstr>我们可以常在罪中,叫恩典增多吗? (6:1)</vt:lpstr>
      <vt:lpstr>洗礼表明与耶稣同死</vt:lpstr>
      <vt:lpstr>PowerPoint Presentation</vt:lpstr>
      <vt:lpstr>PowerPoint Presentation</vt:lpstr>
      <vt:lpstr>神如何对付罪？</vt:lpstr>
      <vt:lpstr>PowerPoint Presentation</vt:lpstr>
      <vt:lpstr>PowerPoint Presentation</vt:lpstr>
      <vt:lpstr>PowerPoint Presentation</vt:lpstr>
      <vt:lpstr>PowerPoint Presentation</vt:lpstr>
      <vt:lpstr>Slides on  罗马 7</vt:lpstr>
      <vt:lpstr>罗马书 7 章</vt:lpstr>
      <vt:lpstr>义带来成圣(Rom. 6–8)</vt:lpstr>
      <vt:lpstr>结婚</vt:lpstr>
      <vt:lpstr>离婚</vt:lpstr>
      <vt:lpstr>再次离婚…</vt:lpstr>
      <vt:lpstr>苏珊和我, 1982</vt:lpstr>
      <vt:lpstr>婚礼:   一九八三年  十二月三十日</vt:lpstr>
      <vt:lpstr>什么样的“婚姻关系” (7:1-6)?</vt:lpstr>
      <vt:lpstr>既然我们已与基督“联合”，基督的死使我们脱离了律法的“约束” (罗 7:4, 6)</vt:lpstr>
      <vt:lpstr>保罗不在律法之下</vt:lpstr>
      <vt:lpstr>希伯来书 8:13</vt:lpstr>
      <vt:lpstr>国度与契约时间表 </vt:lpstr>
      <vt:lpstr>摩西之约 的核心就是十 诫</vt:lpstr>
      <vt:lpstr>   对律法的传统看法</vt:lpstr>
      <vt:lpstr>摩西的律法对我适用吗？</vt:lpstr>
      <vt:lpstr>摩西的律法对我适用吗？</vt:lpstr>
      <vt:lpstr>摩西的律法对我适用吗？</vt:lpstr>
      <vt:lpstr>摩西的律法对我适用吗？</vt:lpstr>
      <vt:lpstr>摩西的律法对我适用吗？</vt:lpstr>
      <vt:lpstr>十 诫</vt:lpstr>
      <vt:lpstr>十 诫</vt:lpstr>
      <vt:lpstr>十诫 </vt:lpstr>
      <vt:lpstr>小组讨论…</vt:lpstr>
      <vt:lpstr>我们在加利利酒店遇上安息日 </vt:lpstr>
      <vt:lpstr>快速法律测验…</vt:lpstr>
      <vt:lpstr>B. “法律”的定义</vt:lpstr>
      <vt:lpstr>C. 基督徒与法律的关系</vt:lpstr>
      <vt:lpstr>D. 法律的目的</vt:lpstr>
      <vt:lpstr>D. 法律的目的</vt:lpstr>
      <vt:lpstr>D. 法律的目的</vt:lpstr>
      <vt:lpstr>解读和传播法律文学</vt:lpstr>
      <vt:lpstr>阐述旧约法律的建议策略</vt:lpstr>
      <vt:lpstr>一个探索旧约律法的建议</vt:lpstr>
      <vt:lpstr>阐述旧约法律的建议策略</vt:lpstr>
      <vt:lpstr>阐述旧约法律的建议策略</vt:lpstr>
      <vt:lpstr>阐述旧约法律的建议策略</vt:lpstr>
      <vt:lpstr>十诫是摩西之约的核心</vt:lpstr>
      <vt:lpstr>PowerPoint Presentation</vt:lpstr>
      <vt:lpstr>道德法意味着上帝的规则适用于。。。</vt:lpstr>
      <vt:lpstr>基督徒生活中的得胜</vt:lpstr>
      <vt:lpstr> 彼得例证了肉体与属灵的挣扎</vt:lpstr>
      <vt:lpstr>与罪挣扎的两个观点   7:7-25</vt:lpstr>
      <vt:lpstr>Slides on  罗马 8</vt:lpstr>
      <vt:lpstr>罗马书八章</vt:lpstr>
      <vt:lpstr>称义所赋予的成圣 (Rom. 6–8)</vt:lpstr>
      <vt:lpstr>不再定罪 (8:1)!</vt:lpstr>
      <vt:lpstr>Jesus rose to give you new life!</vt:lpstr>
      <vt:lpstr>PowerPoint Presentation</vt:lpstr>
      <vt:lpstr>大有能力的灵</vt:lpstr>
      <vt:lpstr>撒上. 16:14 “耶和华的灵离开扫罗…"</vt:lpstr>
      <vt:lpstr>诗篇 51:11 "不要把我从你面前丢弃，  不要从我身上收回你的圣灵。"</vt:lpstr>
      <vt:lpstr>一个保证安全 和提供确据的封印</vt:lpstr>
      <vt:lpstr>得救  的  确据</vt:lpstr>
      <vt:lpstr>给我创造</vt:lpstr>
      <vt:lpstr>PowerPoint Presentation</vt:lpstr>
      <vt:lpstr>PowerPoint Presentation</vt:lpstr>
      <vt:lpstr>“根据以上经文，我们得出的结论就是赋予大能大力使到有能力去实行一件实际的工作或赋予能力去完成特定的任务." </vt:lpstr>
      <vt:lpstr>“只是他的降临更加是在里面不间断地工作，而并非单单内住.”  赫伯特 骆其雅</vt:lpstr>
      <vt:lpstr>有了救恩才有圣灵</vt:lpstr>
      <vt:lpstr>内住</vt:lpstr>
      <vt:lpstr>内住的圣灵？</vt:lpstr>
      <vt:lpstr>圣灵内住 (8:11)</vt:lpstr>
      <vt:lpstr>Jesus rose to give you new life!</vt:lpstr>
      <vt:lpstr>两种类型的产业</vt:lpstr>
      <vt:lpstr>罗马书8:19-21</vt:lpstr>
      <vt:lpstr>罗马书8:19-21</vt:lpstr>
      <vt:lpstr>“被造的万物都热切渴望　神的众子显现出来。 20 因为被造的万物服在虚空之下，不是自己愿意这样，而是由于使它屈服的那一位； 21 被造的万物盼望自己得着释放，脱离败坏的奴役，得着　神儿女荣耀的自由。”  (罗马 8:19-21 CNVS).</vt:lpstr>
      <vt:lpstr>得释放的受造之物将带来 …</vt:lpstr>
      <vt:lpstr>…一个全新的世界!</vt:lpstr>
      <vt:lpstr>Jesus rose to give you new life!</vt:lpstr>
      <vt:lpstr>罗马书 8章中的保障</vt:lpstr>
      <vt:lpstr>救恩的三个阶段 </vt:lpstr>
      <vt:lpstr>保障与确据的对比</vt:lpstr>
      <vt:lpstr>保障与确据的对比</vt:lpstr>
      <vt:lpstr>Blessed Assurance 1/7</vt:lpstr>
      <vt:lpstr>Blessed Assurance 2/7</vt:lpstr>
      <vt:lpstr>Blessed Assurance 3/7</vt:lpstr>
      <vt:lpstr>Blessed Assurance 4/7</vt:lpstr>
      <vt:lpstr>Blessed Assurance 5/7</vt:lpstr>
      <vt:lpstr>Blessed Assurance 6/7</vt:lpstr>
      <vt:lpstr>Blessed Assurance 5/7</vt:lpstr>
      <vt:lpstr>拣选</vt:lpstr>
      <vt:lpstr>一个加尔文主义者和一个阿米尼亚人杠上了</vt:lpstr>
      <vt:lpstr>PowerPoint Presentation</vt:lpstr>
      <vt:lpstr>阿米尼亚人还是阿米念主义者?</vt:lpstr>
      <vt:lpstr>上天注定</vt:lpstr>
      <vt:lpstr>拣选是无条件的</vt:lpstr>
      <vt:lpstr>上帝的救恩计划中 不可打破的５个链条</vt:lpstr>
      <vt:lpstr>上帝的救恩计划中 不可打破的５个链条</vt:lpstr>
      <vt:lpstr>上帝的救恩计划中 不可打破的５个链条</vt:lpstr>
      <vt:lpstr>上帝的救恩计划中 不可打破的５个链条</vt:lpstr>
      <vt:lpstr>上帝的救恩计划中 不可打破的５个链条</vt:lpstr>
      <vt:lpstr>请坐, Kermit. 我要告诉你的将是一个令人震惊的发现…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罗马书 8:28-30的一个比喻</vt:lpstr>
      <vt:lpstr> 预知</vt:lpstr>
      <vt:lpstr> 预定</vt:lpstr>
      <vt:lpstr> 呼召与称义</vt:lpstr>
      <vt:lpstr> 逐渐成圣以及永恒的保障</vt:lpstr>
      <vt:lpstr> 被提</vt:lpstr>
      <vt:lpstr>得荣耀</vt:lpstr>
      <vt:lpstr>“万事互相效力，叫爱神的人得益处…” (8:28-30)</vt:lpstr>
      <vt:lpstr>谁能定我们的罪呢．有基督耶稣已经死了、而且从死里复活、现今在　神的右边、也替我们祈求</vt:lpstr>
      <vt:lpstr>罗马书中的神学术语</vt:lpstr>
      <vt:lpstr>"因为我深信：无论是死、是生，是天使、是掌权的，是现在的事，是将来的事，是有能力的， 是高天的、是深渊的，或是任何别的被造之物，都不能叫我们与　神的爱隔绝，这爱是在我们的主耶稣基督里的。"</vt:lpstr>
      <vt:lpstr>新约全书链接地址 BibleStudyDownloads.org</vt:lpstr>
      <vt:lpstr>Black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dc:creator>
  <cp:lastModifiedBy>Rick Griffith</cp:lastModifiedBy>
  <cp:revision>24</cp:revision>
  <dcterms:created xsi:type="dcterms:W3CDTF">2017-02-21T17:45:13Z</dcterms:created>
  <dcterms:modified xsi:type="dcterms:W3CDTF">2025-01-27T14:34:00Z</dcterms:modified>
</cp:coreProperties>
</file>