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5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6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7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690" r:id="rId4"/>
    <p:sldMasterId id="2147483702" r:id="rId5"/>
    <p:sldMasterId id="2147483706" r:id="rId6"/>
    <p:sldMasterId id="2147483718" r:id="rId7"/>
    <p:sldMasterId id="2147483730" r:id="rId8"/>
    <p:sldMasterId id="2147483742" r:id="rId9"/>
    <p:sldMasterId id="2147483912" r:id="rId10"/>
    <p:sldMasterId id="2147483937" r:id="rId11"/>
    <p:sldMasterId id="2147483961" r:id="rId12"/>
    <p:sldMasterId id="2147483985" r:id="rId13"/>
    <p:sldMasterId id="2147483997" r:id="rId14"/>
    <p:sldMasterId id="2147484009" r:id="rId15"/>
    <p:sldMasterId id="2147484023" r:id="rId16"/>
    <p:sldMasterId id="2147484035" r:id="rId17"/>
    <p:sldMasterId id="2147484059" r:id="rId18"/>
  </p:sldMasterIdLst>
  <p:notesMasterIdLst>
    <p:notesMasterId r:id="rId104"/>
  </p:notesMasterIdLst>
  <p:sldIdLst>
    <p:sldId id="428" r:id="rId19"/>
    <p:sldId id="437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84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294" r:id="rId58"/>
    <p:sldId id="295" r:id="rId59"/>
    <p:sldId id="296" r:id="rId60"/>
    <p:sldId id="297" r:id="rId61"/>
    <p:sldId id="298" r:id="rId62"/>
    <p:sldId id="299" r:id="rId63"/>
    <p:sldId id="300" r:id="rId64"/>
    <p:sldId id="301" r:id="rId65"/>
    <p:sldId id="302" r:id="rId66"/>
    <p:sldId id="303" r:id="rId67"/>
    <p:sldId id="304" r:id="rId68"/>
    <p:sldId id="305" r:id="rId69"/>
    <p:sldId id="4147" r:id="rId70"/>
    <p:sldId id="306" r:id="rId71"/>
    <p:sldId id="532" r:id="rId72"/>
    <p:sldId id="534" r:id="rId73"/>
    <p:sldId id="533" r:id="rId74"/>
    <p:sldId id="430" r:id="rId75"/>
    <p:sldId id="452" r:id="rId76"/>
    <p:sldId id="453" r:id="rId77"/>
    <p:sldId id="307" r:id="rId78"/>
    <p:sldId id="308" r:id="rId79"/>
    <p:sldId id="309" r:id="rId80"/>
    <p:sldId id="310" r:id="rId81"/>
    <p:sldId id="311" r:id="rId82"/>
    <p:sldId id="312" r:id="rId83"/>
    <p:sldId id="313" r:id="rId84"/>
    <p:sldId id="314" r:id="rId85"/>
    <p:sldId id="315" r:id="rId86"/>
    <p:sldId id="316" r:id="rId87"/>
    <p:sldId id="317" r:id="rId88"/>
    <p:sldId id="318" r:id="rId89"/>
    <p:sldId id="319" r:id="rId90"/>
    <p:sldId id="320" r:id="rId91"/>
    <p:sldId id="438" r:id="rId92"/>
    <p:sldId id="321" r:id="rId93"/>
    <p:sldId id="322" r:id="rId94"/>
    <p:sldId id="323" r:id="rId95"/>
    <p:sldId id="324" r:id="rId96"/>
    <p:sldId id="498" r:id="rId97"/>
    <p:sldId id="325" r:id="rId98"/>
    <p:sldId id="326" r:id="rId99"/>
    <p:sldId id="327" r:id="rId100"/>
    <p:sldId id="328" r:id="rId101"/>
    <p:sldId id="439" r:id="rId102"/>
    <p:sldId id="440" r:id="rId1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5034"/>
  </p:normalViewPr>
  <p:slideViewPr>
    <p:cSldViewPr>
      <p:cViewPr>
        <p:scale>
          <a:sx n="85" d="100"/>
          <a:sy n="85" d="100"/>
        </p:scale>
        <p:origin x="2944" y="5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6" Type="http://schemas.openxmlformats.org/officeDocument/2006/relationships/slideMaster" Target="slideMasters/slideMaster16.xml"/><Relationship Id="rId107" Type="http://schemas.openxmlformats.org/officeDocument/2006/relationships/theme" Target="theme/them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slide" Target="slides/slide85.xml"/><Relationship Id="rId108" Type="http://schemas.openxmlformats.org/officeDocument/2006/relationships/tableStyles" Target="tableStyles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A71B0-62C7-4008-823E-BF6FC71A686F}" type="datetimeFigureOut">
              <a:rPr lang="en-GB" smtClean="0"/>
              <a:t>18/07/2024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23549-79DE-4C83-B149-D5821B99AD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324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59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9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7D0619-D1B2-6A49-9480-279F03DA9E53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472303F2-1BD2-9846-B6E0-0FB37E14B4EC}" type="slidenum">
              <a:rPr lang="en-US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62</a:t>
            </a:fld>
            <a:endParaRPr lang="en-US" sz="120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86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6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MacArthur labels these the "Roman" and "Protestant" views, but not all Protestants agree that works </a:t>
            </a:r>
            <a:r>
              <a:rPr lang="en-US" i="1" u="sng">
                <a:latin typeface="Times New Roman" charset="0"/>
                <a:ea typeface="ＭＳ Ｐゴシック" charset="0"/>
                <a:cs typeface="ＭＳ Ｐゴシック" charset="0"/>
              </a:rPr>
              <a:t>must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 follow faith.</a:t>
            </a:r>
          </a:p>
        </p:txBody>
      </p:sp>
    </p:spTree>
    <p:extLst>
      <p:ext uri="{BB962C8B-B14F-4D97-AF65-F5344CB8AC3E}">
        <p14:creationId xmlns:p14="http://schemas.microsoft.com/office/powerpoint/2010/main" val="2706800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9D61ED40-D580-DE4D-9860-5B0F19AE3B50}" type="slidenum">
              <a:rPr lang="en-US" sz="12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eaLnBrk="1" hangingPunct="1"/>
              <a:t>63</a:t>
            </a:fld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8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7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671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36197272-224A-1E42-8BF1-0D62951AB170}" type="slidenum">
              <a:rPr lang="en-US" sz="12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eaLnBrk="1" hangingPunct="1"/>
              <a:t>64</a:t>
            </a:fld>
            <a:endParaRPr lang="en-US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8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8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482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58ABA263-9CA7-754E-B984-923D54C5FA02}" type="slidenum">
              <a:rPr lang="zh-CN" altLang="en-US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66</a:t>
            </a:fld>
            <a:endParaRPr lang="en-US" altLang="zh-CN" sz="120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93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D9F945F3-D41B-F644-8D5D-307F4F300C4C}" type="slidenum">
              <a:rPr lang="zh-CN" altLang="en-US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67</a:t>
            </a:fld>
            <a:endParaRPr lang="en-US" altLang="zh-CN" sz="120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2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812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9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altLang="zh-CN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034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2F890167-B06C-B54D-94FA-25D9D33E7F2C}" type="slidenum">
              <a:rPr lang="zh-CN" altLang="en-US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70</a:t>
            </a:fld>
            <a:endParaRPr lang="en-US" altLang="zh-CN" sz="120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426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3399E454-3EB5-DE43-A504-A0AF383123AD}" type="slidenum">
              <a:rPr lang="zh-CN" altLang="en-US" sz="12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eaLnBrk="1" hangingPunct="1"/>
              <a:t>72</a:t>
            </a:fld>
            <a:endParaRPr lang="en-US" altLang="zh-CN" sz="12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428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1B031410-7E16-6A48-AF88-163CD0484BA1}" type="slidenum">
              <a:rPr lang="zh-CN" altLang="en-US" sz="1200">
                <a:solidFill>
                  <a:srgbClr val="1F497D"/>
                </a:solidFill>
                <a:latin typeface="Arial" charset="0"/>
                <a:ea typeface="ＭＳ Ｐゴシック" charset="0"/>
                <a:cs typeface="ＭＳ Ｐゴシック" charset="0"/>
              </a:rPr>
              <a:pPr eaLnBrk="1" hangingPunct="1"/>
              <a:t>73</a:t>
            </a:fld>
            <a:endParaRPr lang="en-US" altLang="zh-CN" sz="1200">
              <a:solidFill>
                <a:srgbClr val="1F497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259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Arial" charset="0"/>
                <a:cs typeface="Arial" charset="0"/>
              </a:rPr>
              <a:t>Discuss this in your small group</a:t>
            </a:r>
            <a:r>
              <a:rPr lang="en-US" baseline="0" dirty="0">
                <a:latin typeface="Arial" charset="0"/>
                <a:ea typeface="Arial" charset="0"/>
                <a:cs typeface="Arial" charset="0"/>
              </a:rPr>
              <a:t> for 10 minutes and then report on your view to the class.  </a:t>
            </a:r>
          </a:p>
          <a:p>
            <a:pPr eaLnBrk="1" hangingPunct="1"/>
            <a:r>
              <a:rPr lang="en-US" baseline="0" dirty="0">
                <a:latin typeface="Arial" charset="0"/>
                <a:ea typeface="Arial" charset="0"/>
                <a:cs typeface="Arial" charset="0"/>
              </a:rPr>
              <a:t>(After discussion group reports: I have held to each of these views at points in the past, but my perspective now is blue)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BB7C1-BED4-C746-90F6-DF9D47F70B17}" type="slidenum">
              <a:rPr lang="zh-CN" altLang="en-US" smtClean="0">
                <a:solidFill>
                  <a:prstClr val="white"/>
                </a:solidFill>
              </a:rPr>
              <a:pPr>
                <a:defRPr/>
              </a:pPr>
              <a:t>77</a:t>
            </a:fld>
            <a:endParaRPr lang="en-US" altLang="zh-C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7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64BF65C7-89D2-1B4D-B86B-EC04825A632F}" type="slidenum">
              <a:rPr lang="en-US" altLang="zh-CN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5</a:t>
            </a:fld>
            <a:endParaRPr lang="en-US" altLang="zh-CN" sz="120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5676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Genesis 12 the account switches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directions from discussing all peoples to zeroing in on one man and his family—the man Abraham.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79FDE9-4B2D-884B-BE4B-021913485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088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701675"/>
            <a:ext cx="4589463" cy="3441700"/>
          </a:xfrm>
          <a:ln/>
        </p:spPr>
      </p:sp>
      <p:sp>
        <p:nvSpPr>
          <p:cNvPr id="541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54513"/>
            <a:ext cx="5000625" cy="4071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altLang="zh-CN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27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010FAD87-3657-CB41-A5C5-59EE7FCABAD4}" type="slidenum">
              <a:rPr lang="zh-CN" altLang="en-US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81</a:t>
            </a:fld>
            <a:endParaRPr lang="en-US" altLang="zh-CN" sz="120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4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572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E2D5FDEE-F264-6245-9BE4-3A65EAC57E45}" type="slidenum">
              <a:rPr lang="zh-CN" altLang="en-US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82</a:t>
            </a:fld>
            <a:endParaRPr lang="en-US" altLang="zh-CN" sz="120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4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3273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50396997-654F-2C48-BCDD-F30BE6CF847B}" type="slidenum">
              <a:rPr lang="zh-CN" altLang="en-US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83</a:t>
            </a:fld>
            <a:endParaRPr lang="en-US" altLang="zh-CN" sz="120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524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NT Survey link: http://biblestudydownloads.org/resource/</a:t>
            </a:r>
            <a:r>
              <a:rPr lang="en-US" dirty="0">
                <a:latin typeface="SimHei" panose="02010609060101010101" pitchFamily="49" charset="-122"/>
                <a:ea typeface="SimHei" panose="02010609060101010101" pitchFamily="49" charset="-122"/>
                <a:cs typeface="ＭＳ Ｐゴシック" charset="0"/>
              </a:rPr>
              <a:t>%e6%96%b0%e7%ba%a6%e5%85%a8%e4%b9%a6/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We get God’s righteousness </a:t>
            </a:r>
            <a:r>
              <a:rPr lang="en-SG" u="sng" dirty="0">
                <a:latin typeface="Arial" panose="020B0604020202020204" pitchFamily="34" charset="0"/>
                <a:cs typeface="Arial" panose="020B0604020202020204" pitchFamily="34" charset="0"/>
              </a:rPr>
              <a:t>equally</a:t>
            </a:r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 by faith in Christ (1:1-17).</a:t>
            </a:r>
          </a:p>
          <a:p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We need God's righteousness since we’re all </a:t>
            </a:r>
            <a:r>
              <a:rPr lang="en-SG" u="sng" dirty="0">
                <a:latin typeface="Arial" panose="020B0604020202020204" pitchFamily="34" charset="0"/>
                <a:cs typeface="Arial" panose="020B0604020202020204" pitchFamily="34" charset="0"/>
              </a:rPr>
              <a:t>condemned</a:t>
            </a:r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 by sin (1:18–3:20).</a:t>
            </a:r>
          </a:p>
          <a:p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God provided righteousness equally in the </a:t>
            </a:r>
            <a:r>
              <a:rPr lang="en-SG" u="sng" dirty="0">
                <a:latin typeface="Arial" panose="020B0604020202020204" pitchFamily="34" charset="0"/>
                <a:cs typeface="Arial" panose="020B0604020202020204" pitchFamily="34" charset="0"/>
              </a:rPr>
              <a:t>justification</a:t>
            </a:r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 of all who trust Christ (3:21–5:21).</a:t>
            </a:r>
          </a:p>
          <a:p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God's righteousness imparted </a:t>
            </a:r>
            <a:r>
              <a:rPr lang="en-SG" u="sng" dirty="0">
                <a:latin typeface="Arial" panose="020B0604020202020204" pitchFamily="34" charset="0"/>
                <a:cs typeface="Arial" panose="020B0604020202020204" pitchFamily="34" charset="0"/>
              </a:rPr>
              <a:t>sanctification</a:t>
            </a:r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 equally to us all (Rom 6–8).</a:t>
            </a:r>
          </a:p>
          <a:p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God vindicated his righteousness in Israel’s </a:t>
            </a:r>
            <a:r>
              <a:rPr lang="en-SG" u="sng" dirty="0">
                <a:latin typeface="Arial" panose="020B0604020202020204" pitchFamily="34" charset="0"/>
                <a:cs typeface="Arial" panose="020B0604020202020204" pitchFamily="34" charset="0"/>
              </a:rPr>
              <a:t>election</a:t>
            </a:r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 and Gentile salvation (Rom 9–11).</a:t>
            </a:r>
          </a:p>
          <a:p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Righteousness applies equally in our life </a:t>
            </a:r>
            <a:r>
              <a:rPr lang="en-SG" u="sng" dirty="0"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 (12:1–15:13).</a:t>
            </a:r>
          </a:p>
          <a:p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Righteousness must be disseminated in </a:t>
            </a:r>
            <a:r>
              <a:rPr lang="en-SG" u="sng" dirty="0">
                <a:latin typeface="Arial" panose="020B0604020202020204" pitchFamily="34" charset="0"/>
                <a:cs typeface="Arial" panose="020B0604020202020204" pitchFamily="34" charset="0"/>
              </a:rPr>
              <a:t>propagating</a:t>
            </a:r>
            <a:r>
              <a:rPr lang="en-SG" dirty="0">
                <a:latin typeface="Arial" panose="020B0604020202020204" pitchFamily="34" charset="0"/>
                <a:cs typeface="Arial" panose="020B0604020202020204" pitchFamily="34" charset="0"/>
              </a:rPr>
              <a:t> the gospel by us all (15:14–16:27).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222E1B-B0D0-4B4F-939F-9B369177C3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816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728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28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433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NS-Rom3-4-Slide58</a:t>
            </a:r>
          </a:p>
          <a:p>
            <a:r>
              <a:rPr lang="en-US" dirty="0"/>
              <a:t>SA-16-Nature of Gospel-39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9FDE9-4B2D-884B-BE4B-021913485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302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NS-Rom3-4-Slide59</a:t>
            </a:r>
          </a:p>
          <a:p>
            <a:r>
              <a:rPr lang="en-US" dirty="0"/>
              <a:t>SA-16-Nature of Gospel-40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9FDE9-4B2D-884B-BE4B-021913485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787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altLang="zh-CN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185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DC84F-E63B-3A44-8C3F-A71073BE272E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34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FA27D-9D9D-6043-B4EC-9DDC4C7E7E8A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704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FF103E-E992-DB4B-8CC3-7C5748D21DCE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6327001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81A7DD-4AF3-5042-96E3-5E066D5687FD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990303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0A2CE-89B4-BF40-BFF7-B0BFCC295E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2653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CE20E-2814-D740-8608-C0EE0F23E3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8625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30A1C-5EBA-0843-A96B-025F963E09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07774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F9B68-C8EA-EF43-B10A-B785953BFE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72193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39689-B542-F145-9156-E684DA4AC7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941520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F47F0-291F-0042-9AB9-86A6B2A7A3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80878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8B93A-72EE-FF4E-8569-AE72976AA7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50004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9F377-1497-7D42-8355-6BCCABF865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4618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0D555-9108-B240-A3C6-9DD71851D403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939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B377C-832F-5F40-8A9A-8C99791C57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718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0ADE4-8574-3B4B-8CEA-9671AD223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15646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D6BAC-0656-F642-9B08-C61AE25F8A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36117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5422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85690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12466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893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0069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07048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5986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069E1-C352-4244-88A3-121FA3D9A4B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7975479"/>
      </p:ext>
    </p:extLst>
  </p:cSld>
  <p:clrMapOvr>
    <a:masterClrMapping/>
  </p:clrMapOvr>
  <p:transition advTm="7000">
    <p:randomBar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95829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89263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4790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98357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D5581-AABA-1A4D-B3F3-F0CFB5F396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952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AC4BD-F32D-D849-9529-81AF48F8E6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414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15291-1B79-9848-83B1-CEB2D66DF0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491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15A0-A46E-0947-9F79-64D1FAD6A5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594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3DB5-9CF4-DD43-AFB3-7470F489F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803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B14B8-BA56-F948-9084-B337A3682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34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BDAD5-9657-D440-80FE-D1DD503682D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6332964"/>
      </p:ext>
    </p:extLst>
  </p:cSld>
  <p:clrMapOvr>
    <a:masterClrMapping/>
  </p:clrMapOvr>
  <p:transition advTm="7000">
    <p:randomBar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5A4E-CABA-CB4D-ADBC-39689D520E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5616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246-E706-244D-8971-79A1FCC36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19343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A1237-4D45-ED46-B570-EAF8A38231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542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CDB32-17B1-1B47-8E90-2F0ACB2C09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380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2E8F-AD95-9A45-A1DE-9E49789BC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5778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4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D5581-AABA-1A4D-B3F3-F0CFB5F396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468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AC4BD-F32D-D849-9529-81AF48F8E6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39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15291-1B79-9848-83B1-CEB2D66DF0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03803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915A0-A46E-0947-9F79-64D1FAD6A5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9039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A3DB5-9CF4-DD43-AFB3-7470F489FE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05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5163A-6AB4-EB4B-8F2F-758CE1ADB6B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3479402"/>
      </p:ext>
    </p:extLst>
  </p:cSld>
  <p:clrMapOvr>
    <a:masterClrMapping/>
  </p:clrMapOvr>
  <p:transition advTm="7000">
    <p:randomBar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B14B8-BA56-F948-9084-B337A36825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474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25A4E-CABA-CB4D-ADBC-39689D520E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474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E246-E706-244D-8971-79A1FCC36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9243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A1237-4D45-ED46-B570-EAF8A38231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9698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CDB32-17B1-1B47-8E90-2F0ACB2C09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22816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2E8F-AD95-9A45-A1DE-9E49789BCF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55820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4727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820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9220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19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AB5E9-5361-8641-9762-8D9BB2863C6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322068"/>
      </p:ext>
    </p:extLst>
  </p:cSld>
  <p:clrMapOvr>
    <a:masterClrMapping/>
  </p:clrMapOvr>
  <p:transition advTm="7000">
    <p:randomBar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425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7321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2460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3527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8914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5281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50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2058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5501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AC3BA-A339-7841-BAD3-BC35192EF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2766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AF367-CB63-4B45-9061-4586F5064D6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6969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C6BB3-75FE-E241-A561-056482091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94322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8E290-D1C1-6541-A486-F9FAA1E65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93598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70CB7-5182-1846-83FC-028A2C05E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5431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19BDB-1DFB-4349-80D3-AC36797D2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89326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EB9F4-BD4C-DD4F-A0AE-CA683A664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11350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93C4-139E-6547-99D1-86468337B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3920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6BBCC-4E55-B640-938D-2DEDF0D9A5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58378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51B0F-F95C-0C49-AB0E-F27ACC3C3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64392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C7F65-FDAB-BE4B-9F9E-8459E8C25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96607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2ABFF-FA59-484B-B94A-250FAF1B5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99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C0D5E-D82C-E447-A5D0-E4BF872E0F01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4131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0A2CE-89B4-BF40-BFF7-B0BFCC295E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46951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CE20E-2814-D740-8608-C0EE0F23E3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70217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30A1C-5EBA-0843-A96B-025F963E09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22696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F9B68-C8EA-EF43-B10A-B785953BFE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73054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39689-B542-F145-9156-E684DA4AC7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8650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F47F0-291F-0042-9AB9-86A6B2A7A3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94902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8B93A-72EE-FF4E-8569-AE72976AA7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21754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9F377-1497-7D42-8355-6BCCABF865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78855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B377C-832F-5F40-8A9A-8C99791C57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9805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0ADE4-8574-3B4B-8CEA-9671AD223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3440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4AD04-744F-674A-907C-6E7C3F8C0193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99117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D6BAC-0656-F642-9B08-C61AE25F8A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470431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81C70-B94D-4549-9835-718B41824CE2}" type="slidenum">
              <a:rPr lang="en-US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50969605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56C0BA-5711-484D-9FDA-874B8739ADF9}" type="slidenum">
              <a:rPr lang="en-US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14050938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CEB9C-53F4-EB4E-8A4F-B755C1704F37}" type="slidenum">
              <a:rPr lang="en-US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75485765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2235B-C62C-1642-984F-27E099E6AA07}" type="slidenum">
              <a:rPr lang="en-US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47762251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310CF-347F-A842-AB35-88099C81249C}" type="slidenum">
              <a:rPr lang="en-US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53803491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CF134-A2E6-BF45-B521-390AD28EF377}" type="slidenum">
              <a:rPr lang="en-US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92580567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1630E8-D517-274B-854A-E92DDA117705}" type="slidenum">
              <a:rPr lang="en-US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27489736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6D355-03F2-FD4E-9DAB-EFA3BCC6A3FA}" type="slidenum">
              <a:rPr lang="en-US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22027896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7EB35-E0A0-AB4A-A375-04F4B65E32AB}" type="slidenum">
              <a:rPr lang="en-US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938785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AB984-4AD1-D945-82B5-F48891FDEFE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9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0327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C467B-BFE5-C648-808F-8F1822300D1E}" type="slidenum">
              <a:rPr lang="en-US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36335441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1D679-39C1-F343-8D8F-C1308DCC07BE}" type="slidenum">
              <a:rPr lang="en-US">
                <a:solidFill>
                  <a:srgbClr val="000000"/>
                </a:solidFill>
                <a:latin typeface="Arial"/>
                <a:ea typeface="ヒラギノ角ゴ Pro W3"/>
                <a:cs typeface="ヒラギノ角ゴ Pro W3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807622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D2E8B-80B3-9449-ACDA-62A13EE61FD6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74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A190A-A60A-B540-BC1C-E8ABCBEA0E48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36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ABE3C-9214-894A-B335-68E1B313735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27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A4926-44C9-4146-8A96-1F3315F03AC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54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A7B02-C85E-1548-8C44-437058840F9B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89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85465-81D6-4740-9A1D-C92CB0CFAE92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279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457200"/>
            <a:ext cx="17526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457200"/>
            <a:ext cx="51054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AEBAF-E07B-374C-8DEA-D92F834DA0E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04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18FAE-091E-1F4D-A7AD-A8C5683E4230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642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6E1C4-AB6A-004D-842C-DE951A1F1AF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100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AA18D-07D5-9E46-801E-51ED13FB181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59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68EB9-93BF-D647-9001-A277E50BBF4A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0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BA50D-455B-6E4B-BF9A-F82CF80FA6FC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832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449DA-4AB6-E045-95F8-36C2DCD3B61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839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FB748-4C88-C140-A721-6ECD7F68EC9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29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7A4CE-938A-2C44-81BF-C528470EC4C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342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63BD5-F9FB-E244-9E2F-696A3AD616F8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16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90D0B-CE20-F942-81C8-B3910DD4C668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80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B915A-85D6-E94B-A621-F0872F638396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50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51E2B-DBA9-2644-80C3-2F3FD5F04F1A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140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E36A3-AB02-F64B-A4FA-58BE0F27DF6E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5007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3BDD9-D868-B646-AC7D-BAF18216E76E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1887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7D4693F0-859D-0340-9958-E4A175A70E3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656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61B78-BF9D-F240-84E0-3846AE7F0D48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194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920F497F-C165-9C4F-9E20-95A85E06DFC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031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65723-5AE2-1540-BA79-9B58FA0DAB4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88936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>
                  <a:gd name="T0" fmla="*/ 290 w 443"/>
                  <a:gd name="T1" fmla="*/ 1016 h 1033"/>
                  <a:gd name="T2" fmla="*/ 316 w 443"/>
                  <a:gd name="T3" fmla="*/ 974 h 1033"/>
                  <a:gd name="T4" fmla="*/ 354 w 443"/>
                  <a:gd name="T5" fmla="*/ 920 h 1033"/>
                  <a:gd name="T6" fmla="*/ 384 w 443"/>
                  <a:gd name="T7" fmla="*/ 884 h 1033"/>
                  <a:gd name="T8" fmla="*/ 381 w 443"/>
                  <a:gd name="T9" fmla="*/ 832 h 1033"/>
                  <a:gd name="T10" fmla="*/ 370 w 443"/>
                  <a:gd name="T11" fmla="*/ 794 h 1033"/>
                  <a:gd name="T12" fmla="*/ 361 w 443"/>
                  <a:gd name="T13" fmla="*/ 760 h 1033"/>
                  <a:gd name="T14" fmla="*/ 361 w 443"/>
                  <a:gd name="T15" fmla="*/ 734 h 1033"/>
                  <a:gd name="T16" fmla="*/ 359 w 443"/>
                  <a:gd name="T17" fmla="*/ 707 h 1033"/>
                  <a:gd name="T18" fmla="*/ 373 w 443"/>
                  <a:gd name="T19" fmla="*/ 691 h 1033"/>
                  <a:gd name="T20" fmla="*/ 391 w 443"/>
                  <a:gd name="T21" fmla="*/ 686 h 1033"/>
                  <a:gd name="T22" fmla="*/ 395 w 443"/>
                  <a:gd name="T23" fmla="*/ 680 h 1033"/>
                  <a:gd name="T24" fmla="*/ 390 w 443"/>
                  <a:gd name="T25" fmla="*/ 671 h 1033"/>
                  <a:gd name="T26" fmla="*/ 386 w 443"/>
                  <a:gd name="T27" fmla="*/ 660 h 1033"/>
                  <a:gd name="T28" fmla="*/ 437 w 443"/>
                  <a:gd name="T29" fmla="*/ 635 h 1033"/>
                  <a:gd name="T30" fmla="*/ 442 w 443"/>
                  <a:gd name="T31" fmla="*/ 619 h 1033"/>
                  <a:gd name="T32" fmla="*/ 438 w 443"/>
                  <a:gd name="T33" fmla="*/ 604 h 1033"/>
                  <a:gd name="T34" fmla="*/ 400 w 443"/>
                  <a:gd name="T35" fmla="*/ 543 h 1033"/>
                  <a:gd name="T36" fmla="*/ 384 w 443"/>
                  <a:gd name="T37" fmla="*/ 474 h 1033"/>
                  <a:gd name="T38" fmla="*/ 354 w 443"/>
                  <a:gd name="T39" fmla="*/ 455 h 1033"/>
                  <a:gd name="T40" fmla="*/ 326 w 443"/>
                  <a:gd name="T41" fmla="*/ 433 h 1033"/>
                  <a:gd name="T42" fmla="*/ 312 w 443"/>
                  <a:gd name="T43" fmla="*/ 411 h 1033"/>
                  <a:gd name="T44" fmla="*/ 307 w 443"/>
                  <a:gd name="T45" fmla="*/ 391 h 1033"/>
                  <a:gd name="T46" fmla="*/ 290 w 443"/>
                  <a:gd name="T47" fmla="*/ 339 h 1033"/>
                  <a:gd name="T48" fmla="*/ 308 w 443"/>
                  <a:gd name="T49" fmla="*/ 289 h 1033"/>
                  <a:gd name="T50" fmla="*/ 298 w 443"/>
                  <a:gd name="T51" fmla="*/ 278 h 1033"/>
                  <a:gd name="T52" fmla="*/ 280 w 443"/>
                  <a:gd name="T53" fmla="*/ 307 h 1033"/>
                  <a:gd name="T54" fmla="*/ 269 w 443"/>
                  <a:gd name="T55" fmla="*/ 283 h 1033"/>
                  <a:gd name="T56" fmla="*/ 272 w 443"/>
                  <a:gd name="T57" fmla="*/ 224 h 1033"/>
                  <a:gd name="T58" fmla="*/ 280 w 443"/>
                  <a:gd name="T59" fmla="*/ 177 h 1033"/>
                  <a:gd name="T60" fmla="*/ 280 w 443"/>
                  <a:gd name="T61" fmla="*/ 146 h 1033"/>
                  <a:gd name="T62" fmla="*/ 281 w 443"/>
                  <a:gd name="T63" fmla="*/ 123 h 1033"/>
                  <a:gd name="T64" fmla="*/ 290 w 443"/>
                  <a:gd name="T65" fmla="*/ 104 h 1033"/>
                  <a:gd name="T66" fmla="*/ 296 w 443"/>
                  <a:gd name="T67" fmla="*/ 97 h 1033"/>
                  <a:gd name="T68" fmla="*/ 298 w 443"/>
                  <a:gd name="T69" fmla="*/ 94 h 1033"/>
                  <a:gd name="T70" fmla="*/ 301 w 443"/>
                  <a:gd name="T71" fmla="*/ 92 h 1033"/>
                  <a:gd name="T72" fmla="*/ 307 w 443"/>
                  <a:gd name="T73" fmla="*/ 83 h 1033"/>
                  <a:gd name="T74" fmla="*/ 317 w 443"/>
                  <a:gd name="T75" fmla="*/ 79 h 1033"/>
                  <a:gd name="T76" fmla="*/ 328 w 443"/>
                  <a:gd name="T77" fmla="*/ 77 h 1033"/>
                  <a:gd name="T78" fmla="*/ 337 w 443"/>
                  <a:gd name="T79" fmla="*/ 74 h 1033"/>
                  <a:gd name="T80" fmla="*/ 345 w 443"/>
                  <a:gd name="T81" fmla="*/ 67 h 1033"/>
                  <a:gd name="T82" fmla="*/ 337 w 443"/>
                  <a:gd name="T83" fmla="*/ 50 h 1033"/>
                  <a:gd name="T84" fmla="*/ 337 w 443"/>
                  <a:gd name="T85" fmla="*/ 47 h 1033"/>
                  <a:gd name="T86" fmla="*/ 337 w 443"/>
                  <a:gd name="T87" fmla="*/ 43 h 1033"/>
                  <a:gd name="T88" fmla="*/ 337 w 443"/>
                  <a:gd name="T89" fmla="*/ 41 h 1033"/>
                  <a:gd name="T90" fmla="*/ 334 w 443"/>
                  <a:gd name="T91" fmla="*/ 38 h 1033"/>
                  <a:gd name="T92" fmla="*/ 321 w 443"/>
                  <a:gd name="T93" fmla="*/ 21 h 1033"/>
                  <a:gd name="T94" fmla="*/ 316 w 443"/>
                  <a:gd name="T95" fmla="*/ 0 h 1033"/>
                  <a:gd name="T96" fmla="*/ 188 w 443"/>
                  <a:gd name="T97" fmla="*/ 94 h 1033"/>
                  <a:gd name="T98" fmla="*/ 88 w 443"/>
                  <a:gd name="T99" fmla="*/ 218 h 1033"/>
                  <a:gd name="T100" fmla="*/ 21 w 443"/>
                  <a:gd name="T101" fmla="*/ 366 h 1033"/>
                  <a:gd name="T102" fmla="*/ 0 w 443"/>
                  <a:gd name="T103" fmla="*/ 530 h 1033"/>
                  <a:gd name="T104" fmla="*/ 20 w 443"/>
                  <a:gd name="T105" fmla="*/ 680 h 1033"/>
                  <a:gd name="T106" fmla="*/ 74 w 443"/>
                  <a:gd name="T107" fmla="*/ 819 h 1033"/>
                  <a:gd name="T108" fmla="*/ 160 w 443"/>
                  <a:gd name="T109" fmla="*/ 938 h 1033"/>
                  <a:gd name="T110" fmla="*/ 272 w 443"/>
                  <a:gd name="T111" fmla="*/ 1032 h 103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0066CC"/>
                  </a:solidFill>
                  <a:ea typeface="SimSun" charset="0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>
                  <a:gd name="T0" fmla="*/ 796 w 824"/>
                  <a:gd name="T1" fmla="*/ 688 h 1203"/>
                  <a:gd name="T2" fmla="*/ 756 w 824"/>
                  <a:gd name="T3" fmla="*/ 641 h 1203"/>
                  <a:gd name="T4" fmla="*/ 812 w 824"/>
                  <a:gd name="T5" fmla="*/ 615 h 1203"/>
                  <a:gd name="T6" fmla="*/ 814 w 824"/>
                  <a:gd name="T7" fmla="*/ 502 h 1203"/>
                  <a:gd name="T8" fmla="*/ 705 w 824"/>
                  <a:gd name="T9" fmla="*/ 247 h 1203"/>
                  <a:gd name="T10" fmla="*/ 651 w 824"/>
                  <a:gd name="T11" fmla="*/ 262 h 1203"/>
                  <a:gd name="T12" fmla="*/ 574 w 824"/>
                  <a:gd name="T13" fmla="*/ 289 h 1203"/>
                  <a:gd name="T14" fmla="*/ 536 w 824"/>
                  <a:gd name="T15" fmla="*/ 258 h 1203"/>
                  <a:gd name="T16" fmla="*/ 563 w 824"/>
                  <a:gd name="T17" fmla="*/ 170 h 1203"/>
                  <a:gd name="T18" fmla="*/ 532 w 824"/>
                  <a:gd name="T19" fmla="*/ 81 h 1203"/>
                  <a:gd name="T20" fmla="*/ 455 w 824"/>
                  <a:gd name="T21" fmla="*/ 56 h 1203"/>
                  <a:gd name="T22" fmla="*/ 484 w 824"/>
                  <a:gd name="T23" fmla="*/ 150 h 1203"/>
                  <a:gd name="T24" fmla="*/ 465 w 824"/>
                  <a:gd name="T25" fmla="*/ 190 h 1203"/>
                  <a:gd name="T26" fmla="*/ 442 w 824"/>
                  <a:gd name="T27" fmla="*/ 200 h 1203"/>
                  <a:gd name="T28" fmla="*/ 419 w 824"/>
                  <a:gd name="T29" fmla="*/ 164 h 1203"/>
                  <a:gd name="T30" fmla="*/ 381 w 824"/>
                  <a:gd name="T31" fmla="*/ 108 h 1203"/>
                  <a:gd name="T32" fmla="*/ 406 w 824"/>
                  <a:gd name="T33" fmla="*/ 108 h 1203"/>
                  <a:gd name="T34" fmla="*/ 424 w 824"/>
                  <a:gd name="T35" fmla="*/ 72 h 1203"/>
                  <a:gd name="T36" fmla="*/ 325 w 824"/>
                  <a:gd name="T37" fmla="*/ 0 h 1203"/>
                  <a:gd name="T38" fmla="*/ 281 w 824"/>
                  <a:gd name="T39" fmla="*/ 27 h 1203"/>
                  <a:gd name="T40" fmla="*/ 240 w 824"/>
                  <a:gd name="T41" fmla="*/ 72 h 1203"/>
                  <a:gd name="T42" fmla="*/ 209 w 824"/>
                  <a:gd name="T43" fmla="*/ 114 h 1203"/>
                  <a:gd name="T44" fmla="*/ 209 w 824"/>
                  <a:gd name="T45" fmla="*/ 150 h 1203"/>
                  <a:gd name="T46" fmla="*/ 240 w 824"/>
                  <a:gd name="T47" fmla="*/ 164 h 1203"/>
                  <a:gd name="T48" fmla="*/ 209 w 824"/>
                  <a:gd name="T49" fmla="*/ 222 h 1203"/>
                  <a:gd name="T50" fmla="*/ 213 w 824"/>
                  <a:gd name="T51" fmla="*/ 242 h 1203"/>
                  <a:gd name="T52" fmla="*/ 267 w 824"/>
                  <a:gd name="T53" fmla="*/ 222 h 1203"/>
                  <a:gd name="T54" fmla="*/ 303 w 824"/>
                  <a:gd name="T55" fmla="*/ 170 h 1203"/>
                  <a:gd name="T56" fmla="*/ 354 w 824"/>
                  <a:gd name="T57" fmla="*/ 231 h 1203"/>
                  <a:gd name="T58" fmla="*/ 372 w 824"/>
                  <a:gd name="T59" fmla="*/ 291 h 1203"/>
                  <a:gd name="T60" fmla="*/ 348 w 824"/>
                  <a:gd name="T61" fmla="*/ 294 h 1203"/>
                  <a:gd name="T62" fmla="*/ 298 w 824"/>
                  <a:gd name="T63" fmla="*/ 309 h 1203"/>
                  <a:gd name="T64" fmla="*/ 323 w 824"/>
                  <a:gd name="T65" fmla="*/ 330 h 1203"/>
                  <a:gd name="T66" fmla="*/ 260 w 824"/>
                  <a:gd name="T67" fmla="*/ 339 h 1203"/>
                  <a:gd name="T68" fmla="*/ 189 w 824"/>
                  <a:gd name="T69" fmla="*/ 411 h 1203"/>
                  <a:gd name="T70" fmla="*/ 184 w 824"/>
                  <a:gd name="T71" fmla="*/ 469 h 1203"/>
                  <a:gd name="T72" fmla="*/ 148 w 824"/>
                  <a:gd name="T73" fmla="*/ 435 h 1203"/>
                  <a:gd name="T74" fmla="*/ 83 w 824"/>
                  <a:gd name="T75" fmla="*/ 402 h 1203"/>
                  <a:gd name="T76" fmla="*/ 0 w 824"/>
                  <a:gd name="T77" fmla="*/ 455 h 1203"/>
                  <a:gd name="T78" fmla="*/ 54 w 824"/>
                  <a:gd name="T79" fmla="*/ 496 h 1203"/>
                  <a:gd name="T80" fmla="*/ 74 w 824"/>
                  <a:gd name="T81" fmla="*/ 485 h 1203"/>
                  <a:gd name="T82" fmla="*/ 54 w 824"/>
                  <a:gd name="T83" fmla="*/ 608 h 1203"/>
                  <a:gd name="T84" fmla="*/ 132 w 824"/>
                  <a:gd name="T85" fmla="*/ 641 h 1203"/>
                  <a:gd name="T86" fmla="*/ 195 w 824"/>
                  <a:gd name="T87" fmla="*/ 661 h 1203"/>
                  <a:gd name="T88" fmla="*/ 249 w 824"/>
                  <a:gd name="T89" fmla="*/ 744 h 1203"/>
                  <a:gd name="T90" fmla="*/ 334 w 824"/>
                  <a:gd name="T91" fmla="*/ 886 h 1203"/>
                  <a:gd name="T92" fmla="*/ 391 w 824"/>
                  <a:gd name="T93" fmla="*/ 1007 h 1203"/>
                  <a:gd name="T94" fmla="*/ 292 w 824"/>
                  <a:gd name="T95" fmla="*/ 1052 h 1203"/>
                  <a:gd name="T96" fmla="*/ 182 w 824"/>
                  <a:gd name="T97" fmla="*/ 1105 h 1203"/>
                  <a:gd name="T98" fmla="*/ 68 w 824"/>
                  <a:gd name="T99" fmla="*/ 1180 h 1203"/>
                  <a:gd name="T100" fmla="*/ 200 w 824"/>
                  <a:gd name="T101" fmla="*/ 1202 h 1203"/>
                  <a:gd name="T102" fmla="*/ 417 w 824"/>
                  <a:gd name="T103" fmla="*/ 1168 h 1203"/>
                  <a:gd name="T104" fmla="*/ 613 w 824"/>
                  <a:gd name="T105" fmla="*/ 1052 h 1203"/>
                  <a:gd name="T106" fmla="*/ 610 w 824"/>
                  <a:gd name="T107" fmla="*/ 929 h 1203"/>
                  <a:gd name="T108" fmla="*/ 543 w 824"/>
                  <a:gd name="T109" fmla="*/ 888 h 1203"/>
                  <a:gd name="T110" fmla="*/ 567 w 824"/>
                  <a:gd name="T111" fmla="*/ 791 h 1203"/>
                  <a:gd name="T112" fmla="*/ 655 w 824"/>
                  <a:gd name="T113" fmla="*/ 738 h 1203"/>
                  <a:gd name="T114" fmla="*/ 725 w 824"/>
                  <a:gd name="T115" fmla="*/ 713 h 1203"/>
                  <a:gd name="T116" fmla="*/ 792 w 824"/>
                  <a:gd name="T117" fmla="*/ 729 h 120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0066CC"/>
                  </a:solidFill>
                  <a:ea typeface="SimSun" charset="0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>
                  <a:gd name="T0" fmla="*/ 42 w 63"/>
                  <a:gd name="T1" fmla="*/ 65 h 73"/>
                  <a:gd name="T2" fmla="*/ 58 w 63"/>
                  <a:gd name="T3" fmla="*/ 72 h 73"/>
                  <a:gd name="T4" fmla="*/ 62 w 63"/>
                  <a:gd name="T5" fmla="*/ 72 h 73"/>
                  <a:gd name="T6" fmla="*/ 62 w 63"/>
                  <a:gd name="T7" fmla="*/ 67 h 73"/>
                  <a:gd name="T8" fmla="*/ 58 w 63"/>
                  <a:gd name="T9" fmla="*/ 65 h 73"/>
                  <a:gd name="T10" fmla="*/ 58 w 63"/>
                  <a:gd name="T11" fmla="*/ 62 h 73"/>
                  <a:gd name="T12" fmla="*/ 44 w 63"/>
                  <a:gd name="T13" fmla="*/ 56 h 73"/>
                  <a:gd name="T14" fmla="*/ 37 w 63"/>
                  <a:gd name="T15" fmla="*/ 45 h 73"/>
                  <a:gd name="T16" fmla="*/ 31 w 63"/>
                  <a:gd name="T17" fmla="*/ 34 h 73"/>
                  <a:gd name="T18" fmla="*/ 26 w 63"/>
                  <a:gd name="T19" fmla="*/ 20 h 73"/>
                  <a:gd name="T20" fmla="*/ 9 w 63"/>
                  <a:gd name="T21" fmla="*/ 0 h 73"/>
                  <a:gd name="T22" fmla="*/ 6 w 63"/>
                  <a:gd name="T23" fmla="*/ 4 h 73"/>
                  <a:gd name="T24" fmla="*/ 2 w 63"/>
                  <a:gd name="T25" fmla="*/ 9 h 73"/>
                  <a:gd name="T26" fmla="*/ 0 w 63"/>
                  <a:gd name="T27" fmla="*/ 11 h 73"/>
                  <a:gd name="T28" fmla="*/ 0 w 63"/>
                  <a:gd name="T29" fmla="*/ 18 h 73"/>
                  <a:gd name="T30" fmla="*/ 0 w 63"/>
                  <a:gd name="T31" fmla="*/ 20 h 73"/>
                  <a:gd name="T32" fmla="*/ 0 w 63"/>
                  <a:gd name="T33" fmla="*/ 20 h 73"/>
                  <a:gd name="T34" fmla="*/ 0 w 63"/>
                  <a:gd name="T35" fmla="*/ 20 h 73"/>
                  <a:gd name="T36" fmla="*/ 0 w 63"/>
                  <a:gd name="T37" fmla="*/ 20 h 73"/>
                  <a:gd name="T38" fmla="*/ 9 w 63"/>
                  <a:gd name="T39" fmla="*/ 31 h 73"/>
                  <a:gd name="T40" fmla="*/ 20 w 63"/>
                  <a:gd name="T41" fmla="*/ 45 h 73"/>
                  <a:gd name="T42" fmla="*/ 31 w 63"/>
                  <a:gd name="T43" fmla="*/ 56 h 73"/>
                  <a:gd name="T44" fmla="*/ 42 w 63"/>
                  <a:gd name="T45" fmla="*/ 65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0066CC"/>
                  </a:solidFill>
                  <a:ea typeface="SimSun" charset="0"/>
                </a:endParaRPr>
              </a:p>
            </p:txBody>
          </p:sp>
        </p:grpSp>
      </p:grpSp>
      <p:sp>
        <p:nvSpPr>
          <p:cNvPr id="561180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61181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56ACDB-0D34-984D-BB13-CB4CBD2CA19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65096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67F7B-F3FA-6840-9B50-79278E33C06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063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10DEF-CD13-CD4C-A945-0499D8124FBD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947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F3E9F-1C2C-C04E-8F34-951B462BF819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677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E35F3-D6B9-7A41-BACE-AF843257AD8B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951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0AAD6-464A-3F4B-9850-0221782C3D59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422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66BD6-5701-0848-B84F-69114AA37C63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608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3F100-AB8B-D246-AFFA-E8172D96E18E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24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5A98-88EF-8A4B-AA56-6857AFFDE860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693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441AC-1326-164C-A33B-3E7B440481F9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619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D2514-4D68-154C-A852-18780B2D1EDC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53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18A57-EB40-584C-8F44-54C30524C23A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209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693F0-859D-0340-9958-E4A175A70E39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0759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A5C9-507C-DB44-9C74-D58949136E8D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5339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A5C9-507C-DB44-9C74-D58949136E8D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28845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A5C9-507C-DB44-9C74-D58949136E8D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7127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A5C9-507C-DB44-9C74-D58949136E8D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8004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65723-5AE2-1540-BA79-9B58FA0DAB46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6999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A5C9-507C-DB44-9C74-D58949136E8D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95988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5F4D2-9E58-2748-8310-34B56DE0B4AA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240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A5C9-507C-DB44-9C74-D58949136E8D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02165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A5C9-507C-DB44-9C74-D58949136E8D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656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5A5C9-507C-DB44-9C74-D58949136E8D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6352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F497F-C165-9C4F-9E20-95A85E06DFC8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45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21 h 154"/>
                  <a:gd name="T2" fmla="*/ 13 w 144"/>
                  <a:gd name="T3" fmla="*/ 31 h 154"/>
                  <a:gd name="T4" fmla="*/ 26 w 144"/>
                  <a:gd name="T5" fmla="*/ 24 h 154"/>
                  <a:gd name="T6" fmla="*/ 14 w 144"/>
                  <a:gd name="T7" fmla="*/ 11 h 154"/>
                  <a:gd name="T8" fmla="*/ 23 w 144"/>
                  <a:gd name="T9" fmla="*/ 7 h 154"/>
                  <a:gd name="T10" fmla="*/ 26 w 144"/>
                  <a:gd name="T11" fmla="*/ 11 h 154"/>
                  <a:gd name="T12" fmla="*/ 32 w 144"/>
                  <a:gd name="T13" fmla="*/ 9 h 154"/>
                  <a:gd name="T14" fmla="*/ 22 w 144"/>
                  <a:gd name="T15" fmla="*/ 0 h 154"/>
                  <a:gd name="T16" fmla="*/ 8 w 144"/>
                  <a:gd name="T17" fmla="*/ 7 h 154"/>
                  <a:gd name="T18" fmla="*/ 20 w 144"/>
                  <a:gd name="T19" fmla="*/ 22 h 154"/>
                  <a:gd name="T20" fmla="*/ 6 w 144"/>
                  <a:gd name="T21" fmla="*/ 20 h 154"/>
                  <a:gd name="T22" fmla="*/ 0 w 144"/>
                  <a:gd name="T23" fmla="*/ 21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FFFFFF"/>
                  </a:solidFill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277657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7658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pitchFamily="-111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5B5D6B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5B5D6B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5B5D6B"/>
                  </a:outerShdw>
                </a:effectLst>
                <a:latin typeface="Tahoma" charset="0"/>
              </a:defRPr>
            </a:lvl1pPr>
          </a:lstStyle>
          <a:p>
            <a:pPr>
              <a:defRPr/>
            </a:pPr>
            <a:fld id="{E984C385-1258-1543-807F-1CA7E3E95C84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811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38444-A334-4047-B8A4-B0E45E021B61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862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37556-33E3-C949-AD92-1B9656014D67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9619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F35A2-45EB-864E-BDBE-2E11E3BB0D2A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303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87225-E2DD-A646-A5E7-8CBB32210D3A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0450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49EFC-BA2A-B745-8281-A515F945C89F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4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1B1AC-AF8D-D245-BC1B-E0C4368FB8FA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637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F00D5-0DB3-2B4C-BD56-59F9D77E5B3C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1519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E69F3-5DDD-EA41-A493-F6FE26041825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08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50B5C-87C7-ED46-8F0E-A8A64D6A067D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5716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C66A2-82B4-9C41-845F-0B67DECC471D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3947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B934D-DC21-9A4A-A19D-8D1DFB1008E4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691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4F6BBD-A9F9-D445-AA12-629B5CDDA48F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947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D104C5E-6886-ED48-9AD8-DAD328FBDDA9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41007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A10F-CC30-034F-9EBB-1EABDBB394D9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6544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7E5865-3D61-594D-ACC2-396B3F8F36A0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225297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4FBF9-17DB-C648-B48F-B6B0CA37818C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453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0931B-9C62-9D48-A459-95B97F304E33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88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B3E929-1988-8E49-A9DC-1F06A9A4414A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85491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CF6300-1A6B-4540-8436-99F88C42274B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116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AF8D78C-7BA0-2245-AD50-BA29EC15C801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6496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D23A08-4A52-7043-A22C-A1EAF18C9166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4788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1D90E4-DA3D-D847-BF98-516EA466C3DE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755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F9DBC9-9F7D-B643-8897-903486A0972C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262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1EE65-63C7-574E-8867-3CA12628F65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8297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7/18/24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474717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7/18/24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0765928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7/18/24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486208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C79E4-909D-1F48-9619-AA9A1E402516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562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4122AE-C363-384B-877C-8325B64E4D68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3056057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03C932-4652-9944-B359-8E2C9E509B94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768141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6D681A-8C3B-AC42-BAC4-384398521BB1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3697891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27D265-BA97-9644-9D86-4CCF9390B889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424237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94FD75-2408-FF44-B88B-059C525A2EE1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9282575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D38079-C5DC-8647-B1DF-9B7AA64B5F14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677547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891ECC-8BBB-0C4B-BDF3-6634B7ED4A13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1221175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D7963E-E07B-D649-A0E4-0BB1B149C23E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5777389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6933A2-DB18-9347-97F0-26855D0A47CE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5865038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0EA3D0-783C-044D-B3FA-AFAB5476A76F}" type="slidenum">
              <a:rPr lang="en-US" sz="2400">
                <a:solidFill>
                  <a:srgbClr val="EAEAEA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24700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6E6D6C-E939-BC4C-943E-46247B2DEFB1}" type="slidenum">
              <a:rPr lang="zh-CN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96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839200" cy="6858000"/>
            <a:chOff x="0" y="0"/>
            <a:chExt cx="5568" cy="4320"/>
          </a:xfrm>
        </p:grpSpPr>
        <p:grpSp>
          <p:nvGrpSpPr>
            <p:cNvPr id="1029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3216" cy="3072"/>
              <a:chOff x="0" y="0"/>
              <a:chExt cx="2928" cy="2784"/>
            </a:xfrm>
          </p:grpSpPr>
          <p:sp>
            <p:nvSpPr>
              <p:cNvPr id="1042" name="Oval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43" name="Oval 5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5" cy="230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44" name="Oval 6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68" cy="182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45" name="Oval 7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9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46" name="Oval 8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3" cy="962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030" name="Group 9"/>
            <p:cNvGrpSpPr>
              <a:grpSpLocks/>
            </p:cNvGrpSpPr>
            <p:nvPr userDrawn="1"/>
          </p:nvGrpSpPr>
          <p:grpSpPr bwMode="auto">
            <a:xfrm>
              <a:off x="2016" y="2016"/>
              <a:ext cx="2448" cy="2304"/>
              <a:chOff x="0" y="0"/>
              <a:chExt cx="2928" cy="2784"/>
            </a:xfrm>
          </p:grpSpPr>
          <p:sp>
            <p:nvSpPr>
              <p:cNvPr id="1037" name="Oval 10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38" name="Oval 11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47" cy="2303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39" name="Oval 12"/>
              <p:cNvSpPr>
                <a:spLocks noChangeArrowheads="1"/>
              </p:cNvSpPr>
              <p:nvPr userDrawn="1"/>
            </p:nvSpPr>
            <p:spPr bwMode="auto">
              <a:xfrm>
                <a:off x="480" y="480"/>
                <a:ext cx="1970" cy="1826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40" name="Oval 13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41" name="Oval 14"/>
              <p:cNvSpPr>
                <a:spLocks noChangeArrowheads="1"/>
              </p:cNvSpPr>
              <p:nvPr userDrawn="1"/>
            </p:nvSpPr>
            <p:spPr bwMode="auto">
              <a:xfrm>
                <a:off x="911" y="912"/>
                <a:ext cx="1105" cy="958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</p:grpSp>
        <p:grpSp>
          <p:nvGrpSpPr>
            <p:cNvPr id="1031" name="Group 15"/>
            <p:cNvGrpSpPr>
              <a:grpSpLocks/>
            </p:cNvGrpSpPr>
            <p:nvPr userDrawn="1"/>
          </p:nvGrpSpPr>
          <p:grpSpPr bwMode="auto">
            <a:xfrm>
              <a:off x="2832" y="96"/>
              <a:ext cx="2736" cy="2592"/>
              <a:chOff x="0" y="0"/>
              <a:chExt cx="2928" cy="2784"/>
            </a:xfrm>
          </p:grpSpPr>
          <p:sp>
            <p:nvSpPr>
              <p:cNvPr id="1032" name="Oval 16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2928" cy="278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33" name="Oval 17"/>
              <p:cNvSpPr>
                <a:spLocks noChangeArrowheads="1"/>
              </p:cNvSpPr>
              <p:nvPr userDrawn="1"/>
            </p:nvSpPr>
            <p:spPr bwMode="auto">
              <a:xfrm>
                <a:off x="240" y="240"/>
                <a:ext cx="2452" cy="2305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34" name="Oval 18"/>
              <p:cNvSpPr>
                <a:spLocks noChangeArrowheads="1"/>
              </p:cNvSpPr>
              <p:nvPr userDrawn="1"/>
            </p:nvSpPr>
            <p:spPr bwMode="auto">
              <a:xfrm>
                <a:off x="481" y="480"/>
                <a:ext cx="1967" cy="1824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35" name="Oval 19"/>
              <p:cNvSpPr>
                <a:spLocks noChangeArrowheads="1"/>
              </p:cNvSpPr>
              <p:nvPr userDrawn="1"/>
            </p:nvSpPr>
            <p:spPr bwMode="auto">
              <a:xfrm>
                <a:off x="720" y="720"/>
                <a:ext cx="1488" cy="1347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  <p:sp>
            <p:nvSpPr>
              <p:cNvPr id="1036" name="Oval 20"/>
              <p:cNvSpPr>
                <a:spLocks noChangeArrowheads="1"/>
              </p:cNvSpPr>
              <p:nvPr userDrawn="1"/>
            </p:nvSpPr>
            <p:spPr bwMode="auto">
              <a:xfrm>
                <a:off x="912" y="912"/>
                <a:ext cx="1104" cy="960"/>
              </a:xfrm>
              <a:prstGeom prst="ellipse">
                <a:avLst/>
              </a:prstGeom>
              <a:noFill/>
              <a:ln w="9525">
                <a:solidFill>
                  <a:schemeClr val="accent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EAEAEA"/>
                  </a:solidFill>
                  <a:ea typeface="ＭＳ Ｐゴシック" charset="-128"/>
                </a:endParaRPr>
              </a:p>
            </p:txBody>
          </p:sp>
        </p:grpSp>
      </p:grp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609600"/>
            <a:ext cx="89995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981200"/>
            <a:ext cx="89995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53682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0000"/>
        <a:buChar char="•"/>
        <a:defRPr sz="3200" b="1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Char char="•"/>
        <a:defRPr sz="2800" b="1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10000"/>
        <a:buChar char="•"/>
        <a:defRPr sz="2400" b="1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b="1">
          <a:solidFill>
            <a:schemeClr val="tx1"/>
          </a:solidFill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E036EF-5242-5241-AB42-97179E1AF200}" type="slidenum">
              <a:rPr lang="en-US">
                <a:solidFill>
                  <a:srgbClr val="000000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104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973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D20AD3-D622-EC41-AF78-52EA093B16A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2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Osaka" charset="0"/>
                <a:cs typeface="Osaka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D20AD3-D622-EC41-AF78-52EA093B16A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1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19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  <p:sldLayoutId id="2147484022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  <a:ea typeface="Osaka" charset="-128"/>
                <a:cs typeface="Osaka" charset="-128"/>
              </a:defRPr>
            </a:lvl1pPr>
          </a:lstStyle>
          <a:p>
            <a:pPr>
              <a:defRPr/>
            </a:pPr>
            <a:fld id="{97F85D4B-202C-EE4D-B659-415DC71EC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54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6E036EF-5242-5241-AB42-97179E1AF200}" type="slidenum"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61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endParaRPr lang="en-US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5C2F5268-F079-4549-B7BC-B8D4242C6860}" type="slidenum">
              <a:rPr lang="en-US" smtClean="0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28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AACF3F-A7AC-9A42-8835-D0A21251988D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139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ransition advTm="7000">
    <p:randomBa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FA5ADC-E76B-7645-9B79-233DDDA0C72A}" type="slidenum">
              <a:rPr lang="zh-CN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194566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66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194567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66"/>
              </a:solidFill>
              <a:latin typeface="Times New Roman" charset="0"/>
              <a:ea typeface="SimSun" charset="0"/>
            </a:endParaRPr>
          </a:p>
        </p:txBody>
      </p:sp>
      <p:grpSp>
        <p:nvGrpSpPr>
          <p:cNvPr id="194568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194570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1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2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3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4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5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6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7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8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79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80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81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4582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7430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742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0"/>
        <a:buChar char="o"/>
        <a:defRPr sz="2800">
          <a:solidFill>
            <a:schemeClr val="tx2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500">
          <a:solidFill>
            <a:schemeClr val="tx2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p"/>
        <a:defRPr sz="2200">
          <a:solidFill>
            <a:schemeClr val="tx2"/>
          </a:solidFill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>
          <a:solidFill>
            <a:schemeClr val="tx2"/>
          </a:solidFill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>
          <a:solidFill>
            <a:schemeClr val="tx2"/>
          </a:solidFill>
          <a:latin typeface="+mn-lt"/>
          <a:ea typeface="Geneva" charset="0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11" charset="2"/>
        <a:buChar char="o"/>
        <a:defRPr sz="2000">
          <a:solidFill>
            <a:schemeClr val="tx2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11" charset="2"/>
        <a:buChar char="o"/>
        <a:defRPr sz="2000">
          <a:solidFill>
            <a:schemeClr val="tx2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11" charset="2"/>
        <a:buChar char="o"/>
        <a:defRPr sz="2000">
          <a:solidFill>
            <a:schemeClr val="tx2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11" charset="2"/>
        <a:buChar char="o"/>
        <a:defRPr sz="2000">
          <a:solidFill>
            <a:schemeClr val="tx2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874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3555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FFFFFF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07881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720000"/>
                </a:solidFill>
                <a:latin typeface="Times New Roman" charset="0"/>
                <a:ea typeface="SimSun" charset="0"/>
              </a:endParaRPr>
            </a:p>
          </p:txBody>
        </p:sp>
      </p:grpSp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56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56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8C00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0E691A-1B90-1F4F-A0E7-B68E9F151C30}" type="slidenum">
              <a:rPr lang="zh-CN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872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0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A5A5C9-507C-DB44-9C74-D58949136E8D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8868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0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51208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51209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51214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215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216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217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218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219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220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1221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51210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211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212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213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1203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51204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56014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6014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6014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99B7B7DF-527E-BB4C-B0B3-D1BD30D78EE2}" type="slidenum">
              <a:rPr lang="zh-CN" altLang="en-US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764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Geneva" charset="0"/>
          <a:cs typeface="Geneva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10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000000"/>
                </a:solidFill>
                <a:latin typeface="Times New Roman" pitchFamily="-112" charset="0"/>
                <a:ea typeface="SimSun" charset="0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000000"/>
                </a:solidFill>
                <a:latin typeface="Times New Roman" pitchFamily="-112" charset="0"/>
                <a:ea typeface="SimSun" charset="0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000000"/>
                </a:solidFill>
                <a:latin typeface="Times New Roman" pitchFamily="-112" charset="0"/>
                <a:ea typeface="SimSun" charset="0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000000"/>
                </a:solidFill>
                <a:latin typeface="Times New Roman" pitchFamily="-112" charset="0"/>
                <a:ea typeface="SimSun" charset="0"/>
              </a:endParaRPr>
            </a:p>
          </p:txBody>
        </p:sp>
        <p:sp>
          <p:nvSpPr>
            <p:cNvPr id="11162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000000"/>
                </a:solidFill>
                <a:latin typeface="Times New Roman" charset="0"/>
                <a:ea typeface="SimSun" charset="0"/>
              </a:endParaRPr>
            </a:p>
          </p:txBody>
        </p:sp>
        <p:sp>
          <p:nvSpPr>
            <p:cNvPr id="11162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000000"/>
                </a:solidFill>
                <a:latin typeface="Times New Roman" charset="0"/>
                <a:ea typeface="SimSun" charset="0"/>
              </a:endParaRPr>
            </a:p>
          </p:txBody>
        </p:sp>
        <p:sp>
          <p:nvSpPr>
            <p:cNvPr id="11163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000000"/>
                </a:solidFill>
                <a:latin typeface="Times New Roman" charset="0"/>
                <a:ea typeface="SimSu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03D3F8-6D3D-2047-A10B-A9A00163AD6B}" type="slidenum">
              <a:rPr lang="zh-CN" altLang="en-US" smtClean="0">
                <a:solidFill>
                  <a:srgbClr val="000000"/>
                </a:solidFill>
                <a:ea typeface="SimSu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  <a:ea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2668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22888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23025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26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27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28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29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30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31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32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33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34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35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36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37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</p:grpSp>
        <p:grpSp>
          <p:nvGrpSpPr>
            <p:cNvPr id="122889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22890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891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892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893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894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895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896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897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898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899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00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01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02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03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04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05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06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07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08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09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10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11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12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13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14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15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16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17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18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19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20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21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22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23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24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25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26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27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28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29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30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31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32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33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34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35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36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37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38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39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40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41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42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43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44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45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46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47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48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49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50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51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52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53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2954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55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56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57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58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59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60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61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62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63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64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65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66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67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68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69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70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71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72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73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74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75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76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77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78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79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80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81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82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83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84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85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86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87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88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89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90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91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92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93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94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95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96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97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98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2999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00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01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02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03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04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05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06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07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08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09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10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11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12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13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14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15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16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17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18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19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20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3021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123022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21 h 154"/>
                  <a:gd name="T2" fmla="*/ 13 w 144"/>
                  <a:gd name="T3" fmla="*/ 31 h 154"/>
                  <a:gd name="T4" fmla="*/ 26 w 144"/>
                  <a:gd name="T5" fmla="*/ 24 h 154"/>
                  <a:gd name="T6" fmla="*/ 14 w 144"/>
                  <a:gd name="T7" fmla="*/ 11 h 154"/>
                  <a:gd name="T8" fmla="*/ 23 w 144"/>
                  <a:gd name="T9" fmla="*/ 7 h 154"/>
                  <a:gd name="T10" fmla="*/ 26 w 144"/>
                  <a:gd name="T11" fmla="*/ 11 h 154"/>
                  <a:gd name="T12" fmla="*/ 32 w 144"/>
                  <a:gd name="T13" fmla="*/ 9 h 154"/>
                  <a:gd name="T14" fmla="*/ 22 w 144"/>
                  <a:gd name="T15" fmla="*/ 0 h 154"/>
                  <a:gd name="T16" fmla="*/ 8 w 144"/>
                  <a:gd name="T17" fmla="*/ 7 h 154"/>
                  <a:gd name="T18" fmla="*/ 20 w 144"/>
                  <a:gd name="T19" fmla="*/ 22 h 154"/>
                  <a:gd name="T20" fmla="*/ 6 w 144"/>
                  <a:gd name="T21" fmla="*/ 20 h 154"/>
                  <a:gd name="T22" fmla="*/ 0 w 144"/>
                  <a:gd name="T23" fmla="*/ 21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solidFill>
                    <a:srgbClr val="5A5C6C"/>
                  </a:solidFill>
                  <a:latin typeface="Times New Roman" charset="0"/>
                  <a:ea typeface="SimSun" charset="0"/>
                </a:endParaRPr>
              </a:p>
            </p:txBody>
          </p:sp>
          <p:sp>
            <p:nvSpPr>
              <p:cNvPr id="276631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FFFFFF"/>
                  </a:solidFill>
                  <a:latin typeface="Times New Roman" pitchFamily="18" charset="0"/>
                  <a:ea typeface="ＭＳ Ｐゴシック" pitchFamily="34" charset="-128"/>
                </a:endParaRPr>
              </a:p>
            </p:txBody>
          </p:sp>
          <p:sp>
            <p:nvSpPr>
              <p:cNvPr id="276632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FFFFFF"/>
                  </a:solidFill>
                  <a:latin typeface="Times New Roman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276633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634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76635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76636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ACD543-8613-A441-ACCA-16AEDFB98CA6}" type="slidenum">
              <a:rPr lang="zh-CN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276637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66916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charset="0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0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1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1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1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itchFamily="-111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>
              <a:solidFill>
                <a:srgbClr val="EAEAEA"/>
              </a:solidFill>
              <a:latin typeface="Times New Roman" pitchFamily="-111" charset="0"/>
              <a:ea typeface="SimSun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EFAC9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FEFAC9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03D3F8-6D3D-2047-A10B-A9A00163AD6B}" type="slidenum">
              <a:rPr lang="zh-CN" altLang="en-US" smtClean="0">
                <a:solidFill>
                  <a:srgbClr val="FEFAC9"/>
                </a:solidFill>
                <a:latin typeface="Times New Roman" charset="0"/>
                <a:ea typeface="SimSu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FEFAC9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93441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3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sg/imgres?imgurl=ksyonline.org/images/sabbath.gif&amp;imgrefurl=http://ksyonline.org/news0798.html&amp;h=144&amp;w=209&amp;prev=/images?q=Sabbath&amp;start=20&amp;svnum=10&amp;hl=en&amp;lr=&amp;ie=UTF-8&amp;oe=UTF-8&amp;sa=N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0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3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zaltovpages.com/images/IMG_Shabbat/havdala/LRHSE240.jp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8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32414"/>
            <a:ext cx="9180512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  <p:sp>
        <p:nvSpPr>
          <p:cNvPr id="55808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-128"/>
                <a:cs typeface="ＭＳ Ｐゴシック" charset="-128"/>
              </a:rPr>
              <a:t>The Book of Romans</a:t>
            </a:r>
          </a:p>
        </p:txBody>
      </p:sp>
      <p:pic>
        <p:nvPicPr>
          <p:cNvPr id="3" name="Picture 2" descr="Romans Title Hands Grasp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-41474"/>
            <a:ext cx="6912768" cy="6899474"/>
          </a:xfrm>
          <a:prstGeom prst="rect">
            <a:avLst/>
          </a:prstGeom>
        </p:spPr>
      </p:pic>
      <p:sp>
        <p:nvSpPr>
          <p:cNvPr id="558086" name="Rectangle 5"/>
          <p:cNvSpPr>
            <a:spLocks noChangeArrowheads="1"/>
          </p:cNvSpPr>
          <p:nvPr/>
        </p:nvSpPr>
        <p:spPr bwMode="ltGray">
          <a:xfrm>
            <a:off x="1828800" y="147796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EAEAEA"/>
              </a:solidFill>
              <a:ea typeface="ＭＳ Ｐゴシック" charset="-128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6093296"/>
            <a:ext cx="9144000" cy="7920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Dr. Rick Griffith, </a:t>
            </a:r>
            <a:r>
              <a:rPr lang="zh-CN" altLang="en-US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新加坡神学院</a:t>
            </a:r>
            <a:endParaRPr lang="en-US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BibleStudyDownloads.org</a:t>
            </a:r>
          </a:p>
        </p:txBody>
      </p:sp>
      <p:sp>
        <p:nvSpPr>
          <p:cNvPr id="2" name="WordArt 4">
            <a:extLst>
              <a:ext uri="{FF2B5EF4-FFF2-40B4-BE49-F238E27FC236}">
                <a16:creationId xmlns:a16="http://schemas.microsoft.com/office/drawing/2014/main" id="{9C24C107-966E-50F6-989A-E02A055EDACD}"/>
              </a:ext>
            </a:extLst>
          </p:cNvPr>
          <p:cNvSpPr>
            <a:spLocks noChangeArrowheads="1" noChangeShapeType="1" noTextEdit="1"/>
          </p:cNvSpPr>
          <p:nvPr/>
        </p:nvSpPr>
        <p:spPr bwMode="ltGray">
          <a:xfrm>
            <a:off x="539552" y="4221088"/>
            <a:ext cx="7776864" cy="1584176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6727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0" cap="none" spc="0" normalizeH="0" baseline="0" noProof="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blurRad="63500" dist="38099" dir="2700000" sy="50000" rotWithShape="0">
                    <a:srgbClr val="875B0D">
                      <a:alpha val="74997"/>
                    </a:srgbClr>
                  </a:outerShd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 Black"/>
              </a:rPr>
              <a:t>神的公义被彰显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blurRad="63500" dist="38099" dir="2700000" sy="50000" rotWithShape="0">
                  <a:srgbClr val="875B0D">
                    <a:alpha val="74997"/>
                  </a:srgbClr>
                </a:outerShd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Arial Black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4175D31-9336-E728-2425-3FEC0C58D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581106"/>
            <a:ext cx="7474674" cy="119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fromWordArt="1" anchor="ctr" anchorCtr="0" compatLnSpc="1">
            <a:prstTxWarp prst="textFadeUp">
              <a:avLst>
                <a:gd name="adj" fmla="val 6727"/>
              </a:avLst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9pPr>
          </a:lstStyle>
          <a:p>
            <a:pPr eaLnBrk="1" hangingPunct="1"/>
            <a:r>
              <a:rPr lang="zh-CN" alt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blurRad="63500" dist="38099" dir="2700000" sy="50000" rotWithShape="0">
                    <a:srgbClr val="875B0D">
                      <a:alpha val="7499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Arial Black"/>
              </a:rPr>
              <a:t>罗马书</a:t>
            </a:r>
            <a:r>
              <a:rPr lang="en-US" altLang="zh-CN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blurRad="63500" dist="38099" dir="2700000" sy="50000" rotWithShape="0">
                    <a:srgbClr val="875B0D">
                      <a:alpha val="7499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Arial Black"/>
              </a:rPr>
              <a:t> 3-4</a:t>
            </a:r>
            <a:endParaRPr lang="en-US" sz="3600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blurRad="63500" dist="38099" dir="2700000" sy="50000" rotWithShape="0">
                  <a:srgbClr val="875B0D">
                    <a:alpha val="7499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85601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5137" name="Object 2"/>
          <p:cNvGraphicFramePr>
            <a:graphicFrameLocks noChangeAspect="1"/>
          </p:cNvGraphicFramePr>
          <p:nvPr/>
        </p:nvGraphicFramePr>
        <p:xfrm>
          <a:off x="0" y="546100"/>
          <a:ext cx="9144000" cy="533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172797" imgH="3448531" progId="">
                  <p:embed/>
                </p:oleObj>
              </mc:Choice>
              <mc:Fallback>
                <p:oleObj name="Photo Editor Photo" r:id="rId2" imgW="5172797" imgH="344853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2431"/>
                      <a:stretch>
                        <a:fillRect/>
                      </a:stretch>
                    </p:blipFill>
                    <p:spPr bwMode="auto">
                      <a:xfrm>
                        <a:off x="0" y="546100"/>
                        <a:ext cx="9144000" cy="533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5138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23259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6161" name="Object 2"/>
          <p:cNvGraphicFramePr>
            <a:graphicFrameLocks noChangeAspect="1"/>
          </p:cNvGraphicFramePr>
          <p:nvPr/>
        </p:nvGraphicFramePr>
        <p:xfrm>
          <a:off x="2133600" y="0"/>
          <a:ext cx="51276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076190" imgH="4571429" progId="">
                  <p:embed/>
                </p:oleObj>
              </mc:Choice>
              <mc:Fallback>
                <p:oleObj name="Photo Editor Photo" r:id="rId2" imgW="3076190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0001"/>
                      <a:stretch>
                        <a:fillRect/>
                      </a:stretch>
                    </p:blipFill>
                    <p:spPr bwMode="auto">
                      <a:xfrm>
                        <a:off x="2133600" y="0"/>
                        <a:ext cx="51276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6162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38827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7185" name="Object 2"/>
          <p:cNvGraphicFramePr>
            <a:graphicFrameLocks noChangeAspect="1"/>
          </p:cNvGraphicFramePr>
          <p:nvPr/>
        </p:nvGraphicFramePr>
        <p:xfrm>
          <a:off x="0" y="617538"/>
          <a:ext cx="9144000" cy="570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095238" imgH="4105848" progId="">
                  <p:embed/>
                </p:oleObj>
              </mc:Choice>
              <mc:Fallback>
                <p:oleObj name="Photo Editor Photo" r:id="rId2" imgW="6095238" imgH="41058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309"/>
                      <a:stretch>
                        <a:fillRect/>
                      </a:stretch>
                    </p:blipFill>
                    <p:spPr bwMode="auto">
                      <a:xfrm>
                        <a:off x="0" y="617538"/>
                        <a:ext cx="9144000" cy="570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71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05242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8209" name="Object 2"/>
          <p:cNvGraphicFramePr>
            <a:graphicFrameLocks noChangeAspect="1"/>
          </p:cNvGraphicFramePr>
          <p:nvPr/>
        </p:nvGraphicFramePr>
        <p:xfrm>
          <a:off x="0" y="609600"/>
          <a:ext cx="9144000" cy="556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095238" imgH="4067743" progId="">
                  <p:embed/>
                </p:oleObj>
              </mc:Choice>
              <mc:Fallback>
                <p:oleObj name="Photo Editor Photo" r:id="rId2" imgW="6095238" imgH="40677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783"/>
                      <a:stretch>
                        <a:fillRect/>
                      </a:stretch>
                    </p:blipFill>
                    <p:spPr bwMode="auto">
                      <a:xfrm>
                        <a:off x="0" y="609600"/>
                        <a:ext cx="9144000" cy="556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8210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96983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233" name="Object 2"/>
          <p:cNvGraphicFramePr>
            <a:graphicFrameLocks noChangeAspect="1"/>
          </p:cNvGraphicFramePr>
          <p:nvPr/>
        </p:nvGraphicFramePr>
        <p:xfrm>
          <a:off x="2286000" y="0"/>
          <a:ext cx="49720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038095" imgH="4571429" progId="">
                  <p:embed/>
                </p:oleObj>
              </mc:Choice>
              <mc:Fallback>
                <p:oleObj name="Photo Editor Photo" r:id="rId2" imgW="3038095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333"/>
                      <a:stretch>
                        <a:fillRect/>
                      </a:stretch>
                    </p:blipFill>
                    <p:spPr bwMode="auto">
                      <a:xfrm>
                        <a:off x="2286000" y="0"/>
                        <a:ext cx="49720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9234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2418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0257" name="Object 2"/>
          <p:cNvGraphicFramePr>
            <a:graphicFrameLocks noChangeAspect="1"/>
          </p:cNvGraphicFramePr>
          <p:nvPr/>
        </p:nvGraphicFramePr>
        <p:xfrm>
          <a:off x="2209800" y="0"/>
          <a:ext cx="49403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019048" imgH="4571429" progId="">
                  <p:embed/>
                </p:oleObj>
              </mc:Choice>
              <mc:Fallback>
                <p:oleObj name="Photo Editor Photo" r:id="rId2" imgW="3019048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333"/>
                      <a:stretch>
                        <a:fillRect/>
                      </a:stretch>
                    </p:blipFill>
                    <p:spPr bwMode="auto">
                      <a:xfrm>
                        <a:off x="2209800" y="0"/>
                        <a:ext cx="49403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0258" name="Title 2"/>
          <p:cNvSpPr>
            <a:spLocks noGrp="1"/>
          </p:cNvSpPr>
          <p:nvPr>
            <p:ph type="title" idx="4294967295"/>
          </p:nvPr>
        </p:nvSpPr>
        <p:spPr>
          <a:xfrm>
            <a:off x="685800" y="38862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8001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281" name="Object 2"/>
          <p:cNvGraphicFramePr>
            <a:graphicFrameLocks noChangeAspect="1"/>
          </p:cNvGraphicFramePr>
          <p:nvPr/>
        </p:nvGraphicFramePr>
        <p:xfrm>
          <a:off x="2133600" y="0"/>
          <a:ext cx="503396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076190" imgH="4571429" progId="">
                  <p:embed/>
                </p:oleObj>
              </mc:Choice>
              <mc:Fallback>
                <p:oleObj name="Photo Editor Photo" r:id="rId2" imgW="3076190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333"/>
                      <a:stretch>
                        <a:fillRect/>
                      </a:stretch>
                    </p:blipFill>
                    <p:spPr bwMode="auto">
                      <a:xfrm>
                        <a:off x="2133600" y="0"/>
                        <a:ext cx="503396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282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976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2305" name="Object 2"/>
          <p:cNvGraphicFramePr>
            <a:graphicFrameLocks noChangeAspect="1"/>
          </p:cNvGraphicFramePr>
          <p:nvPr/>
        </p:nvGraphicFramePr>
        <p:xfrm>
          <a:off x="1905000" y="0"/>
          <a:ext cx="55895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2980952" imgH="4571429" progId="">
                  <p:embed/>
                </p:oleObj>
              </mc:Choice>
              <mc:Fallback>
                <p:oleObj name="Photo Editor Photo" r:id="rId2" imgW="2980952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333" b="11667"/>
                      <a:stretch>
                        <a:fillRect/>
                      </a:stretch>
                    </p:blipFill>
                    <p:spPr bwMode="auto">
                      <a:xfrm>
                        <a:off x="1905000" y="0"/>
                        <a:ext cx="558958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2306" name="Title 2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18135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3329" name="Object 2"/>
          <p:cNvGraphicFramePr>
            <a:graphicFrameLocks noChangeAspect="1"/>
          </p:cNvGraphicFramePr>
          <p:nvPr/>
        </p:nvGraphicFramePr>
        <p:xfrm>
          <a:off x="1981200" y="0"/>
          <a:ext cx="54292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258005" imgH="4571429" progId="">
                  <p:embed/>
                </p:oleObj>
              </mc:Choice>
              <mc:Fallback>
                <p:oleObj name="Photo Editor Photo" r:id="rId2" imgW="3258005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0001"/>
                      <a:stretch>
                        <a:fillRect/>
                      </a:stretch>
                    </p:blipFill>
                    <p:spPr bwMode="auto">
                      <a:xfrm>
                        <a:off x="1981200" y="0"/>
                        <a:ext cx="54292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3330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5366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4353" name="Object 2"/>
          <p:cNvGraphicFramePr>
            <a:graphicFrameLocks noChangeAspect="1"/>
          </p:cNvGraphicFramePr>
          <p:nvPr/>
        </p:nvGraphicFramePr>
        <p:xfrm>
          <a:off x="381000" y="0"/>
          <a:ext cx="8382000" cy="673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552381" imgH="4571429" progId="">
                  <p:embed/>
                </p:oleObj>
              </mc:Choice>
              <mc:Fallback>
                <p:oleObj name="Photo Editor Photo" r:id="rId2" imgW="4552381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0001" b="10001"/>
                      <a:stretch>
                        <a:fillRect/>
                      </a:stretch>
                    </p:blipFill>
                    <p:spPr bwMode="auto">
                      <a:xfrm>
                        <a:off x="381000" y="0"/>
                        <a:ext cx="8382000" cy="673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4354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15910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65219" name="Title 2"/>
          <p:cNvSpPr>
            <a:spLocks noGrp="1"/>
          </p:cNvSpPr>
          <p:nvPr>
            <p:ph type="title" idx="4294967295"/>
          </p:nvPr>
        </p:nvSpPr>
        <p:spPr>
          <a:xfrm>
            <a:off x="0" y="1168399"/>
            <a:ext cx="9144000" cy="2401711"/>
          </a:xfrm>
        </p:spPr>
        <p:txBody>
          <a:bodyPr/>
          <a:lstStyle/>
          <a:p>
            <a: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  <a:t>Slides on </a:t>
            </a:r>
            <a:b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</a:br>
            <a:r>
              <a:rPr lang="zh-CN" alt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罗马</a:t>
            </a:r>
            <a:r>
              <a:rPr 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10508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5377" name="Object 2"/>
          <p:cNvGraphicFramePr>
            <a:graphicFrameLocks noChangeAspect="1"/>
          </p:cNvGraphicFramePr>
          <p:nvPr/>
        </p:nvGraphicFramePr>
        <p:xfrm>
          <a:off x="2133600" y="0"/>
          <a:ext cx="52387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142857" imgH="4571429" progId="">
                  <p:embed/>
                </p:oleObj>
              </mc:Choice>
              <mc:Fallback>
                <p:oleObj name="Photo Editor Photo" r:id="rId2" imgW="3142857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0001"/>
                      <a:stretch>
                        <a:fillRect/>
                      </a:stretch>
                    </p:blipFill>
                    <p:spPr bwMode="auto">
                      <a:xfrm>
                        <a:off x="2133600" y="0"/>
                        <a:ext cx="52387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5378" name="Title 2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20318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6401" name="Object 2"/>
          <p:cNvGraphicFramePr>
            <a:graphicFrameLocks noChangeAspect="1"/>
          </p:cNvGraphicFramePr>
          <p:nvPr/>
        </p:nvGraphicFramePr>
        <p:xfrm>
          <a:off x="2111375" y="0"/>
          <a:ext cx="51276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019048" imgH="4571429" progId="">
                  <p:embed/>
                </p:oleObj>
              </mc:Choice>
              <mc:Fallback>
                <p:oleObj name="Photo Editor Photo" r:id="rId2" imgW="3019048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1667"/>
                      <a:stretch>
                        <a:fillRect/>
                      </a:stretch>
                    </p:blipFill>
                    <p:spPr bwMode="auto">
                      <a:xfrm>
                        <a:off x="2111375" y="0"/>
                        <a:ext cx="51276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6402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245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7425" name="Object 2"/>
          <p:cNvGraphicFramePr>
            <a:graphicFrameLocks noChangeAspect="1"/>
          </p:cNvGraphicFramePr>
          <p:nvPr/>
        </p:nvGraphicFramePr>
        <p:xfrm>
          <a:off x="1828800" y="0"/>
          <a:ext cx="56911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610744" imgH="3696216" progId="">
                  <p:embed/>
                </p:oleObj>
              </mc:Choice>
              <mc:Fallback>
                <p:oleObj name="Photo Editor Photo" r:id="rId2" imgW="4610744" imgH="369621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3472"/>
                      <a:stretch>
                        <a:fillRect/>
                      </a:stretch>
                    </p:blipFill>
                    <p:spPr bwMode="auto">
                      <a:xfrm>
                        <a:off x="1828800" y="0"/>
                        <a:ext cx="569118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7426" name="Title 2"/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99804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8449" name="Object 2"/>
          <p:cNvGraphicFramePr>
            <a:graphicFrameLocks noChangeAspect="1"/>
          </p:cNvGraphicFramePr>
          <p:nvPr/>
        </p:nvGraphicFramePr>
        <p:xfrm>
          <a:off x="2286000" y="0"/>
          <a:ext cx="50323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362794" imgH="5047619" progId="">
                  <p:embed/>
                </p:oleObj>
              </mc:Choice>
              <mc:Fallback>
                <p:oleObj name="Photo Editor Photo" r:id="rId2" imgW="3362794" imgH="50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9245"/>
                      <a:stretch>
                        <a:fillRect/>
                      </a:stretch>
                    </p:blipFill>
                    <p:spPr bwMode="auto">
                      <a:xfrm>
                        <a:off x="2286000" y="0"/>
                        <a:ext cx="50323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8450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4809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9473" name="Object 2"/>
          <p:cNvGraphicFramePr>
            <a:graphicFrameLocks noChangeAspect="1"/>
          </p:cNvGraphicFramePr>
          <p:nvPr/>
        </p:nvGraphicFramePr>
        <p:xfrm>
          <a:off x="838200" y="0"/>
          <a:ext cx="7496175" cy="682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600000" imgH="4571429" progId="">
                  <p:embed/>
                </p:oleObj>
              </mc:Choice>
              <mc:Fallback>
                <p:oleObj name="Photo Editor Photo" r:id="rId2" imgW="4600000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333"/>
                      <a:stretch>
                        <a:fillRect/>
                      </a:stretch>
                    </p:blipFill>
                    <p:spPr bwMode="auto">
                      <a:xfrm>
                        <a:off x="838200" y="0"/>
                        <a:ext cx="7496175" cy="682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9474" name="Title 2"/>
          <p:cNvSpPr>
            <a:spLocks noGrp="1"/>
          </p:cNvSpPr>
          <p:nvPr>
            <p:ph type="title" idx="4294967295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875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0497" name="Object 2"/>
          <p:cNvGraphicFramePr>
            <a:graphicFrameLocks noChangeAspect="1"/>
          </p:cNvGraphicFramePr>
          <p:nvPr/>
        </p:nvGraphicFramePr>
        <p:xfrm>
          <a:off x="0" y="762000"/>
          <a:ext cx="9144000" cy="531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847619" imgH="3200000" progId="">
                  <p:embed/>
                </p:oleObj>
              </mc:Choice>
              <mc:Fallback>
                <p:oleObj name="Photo Editor Photo" r:id="rId2" imgW="4847619" imgH="32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1905"/>
                      <a:stretch>
                        <a:fillRect/>
                      </a:stretch>
                    </p:blipFill>
                    <p:spPr bwMode="auto">
                      <a:xfrm>
                        <a:off x="0" y="762000"/>
                        <a:ext cx="9144000" cy="531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0498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3562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21" name="Object 2"/>
          <p:cNvGraphicFramePr>
            <a:graphicFrameLocks noChangeAspect="1"/>
          </p:cNvGraphicFramePr>
          <p:nvPr/>
        </p:nvGraphicFramePr>
        <p:xfrm>
          <a:off x="0" y="304800"/>
          <a:ext cx="9144000" cy="6367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847619" imgH="3200000" progId="">
                  <p:embed/>
                </p:oleObj>
              </mc:Choice>
              <mc:Fallback>
                <p:oleObj name="Photo Editor Photo" r:id="rId2" imgW="4847619" imgH="32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850" t="9126"/>
                      <a:stretch>
                        <a:fillRect/>
                      </a:stretch>
                    </p:blipFill>
                    <p:spPr bwMode="auto">
                      <a:xfrm>
                        <a:off x="0" y="304800"/>
                        <a:ext cx="9144000" cy="6367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22" name="Title 2"/>
          <p:cNvSpPr>
            <a:spLocks noGrp="1"/>
          </p:cNvSpPr>
          <p:nvPr>
            <p:ph type="title" idx="4294967295"/>
          </p:nvPr>
        </p:nvSpPr>
        <p:spPr>
          <a:xfrm>
            <a:off x="1600200" y="6096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68704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2545" name="Object 2"/>
          <p:cNvGraphicFramePr>
            <a:graphicFrameLocks noChangeAspect="1"/>
          </p:cNvGraphicFramePr>
          <p:nvPr/>
        </p:nvGraphicFramePr>
        <p:xfrm>
          <a:off x="0" y="635000"/>
          <a:ext cx="9144000" cy="546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847619" imgH="3200000" progId="">
                  <p:embed/>
                </p:oleObj>
              </mc:Choice>
              <mc:Fallback>
                <p:oleObj name="Photo Editor Photo" r:id="rId2" imgW="4847619" imgH="32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9525"/>
                      <a:stretch>
                        <a:fillRect/>
                      </a:stretch>
                    </p:blipFill>
                    <p:spPr bwMode="auto">
                      <a:xfrm>
                        <a:off x="0" y="635000"/>
                        <a:ext cx="9144000" cy="546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2546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85703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3569" name="Object 2"/>
          <p:cNvGraphicFramePr>
            <a:graphicFrameLocks noChangeAspect="1"/>
          </p:cNvGraphicFramePr>
          <p:nvPr/>
        </p:nvGraphicFramePr>
        <p:xfrm>
          <a:off x="2514600" y="0"/>
          <a:ext cx="455453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505689" imgH="5276190" progId="">
                  <p:embed/>
                </p:oleObj>
              </mc:Choice>
              <mc:Fallback>
                <p:oleObj name="Photo Editor Photo" r:id="rId2" imgW="3505689" imgH="52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6895" r="26903"/>
                      <a:stretch>
                        <a:fillRect/>
                      </a:stretch>
                    </p:blipFill>
                    <p:spPr bwMode="auto">
                      <a:xfrm>
                        <a:off x="2514600" y="0"/>
                        <a:ext cx="455453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3570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0412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4593" name="Object 2"/>
          <p:cNvGraphicFramePr>
            <a:graphicFrameLocks noChangeAspect="1"/>
          </p:cNvGraphicFramePr>
          <p:nvPr/>
        </p:nvGraphicFramePr>
        <p:xfrm>
          <a:off x="0" y="98425"/>
          <a:ext cx="9144000" cy="668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753374" imgH="4352381" progId="">
                  <p:embed/>
                </p:oleObj>
              </mc:Choice>
              <mc:Fallback>
                <p:oleObj name="Photo Editor Photo" r:id="rId2" imgW="3753374" imgH="43523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5493" b="11488"/>
                      <a:stretch>
                        <a:fillRect/>
                      </a:stretch>
                    </p:blipFill>
                    <p:spPr bwMode="auto">
                      <a:xfrm>
                        <a:off x="0" y="98425"/>
                        <a:ext cx="9144000" cy="668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4594" name="Title 2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59846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sz="40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罗马书三章九至二十节</a:t>
            </a:r>
          </a:p>
        </p:txBody>
      </p:sp>
      <p:sp>
        <p:nvSpPr>
          <p:cNvPr id="46694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886200"/>
            <a:ext cx="7391400" cy="1752600"/>
          </a:xfrm>
        </p:spPr>
        <p:txBody>
          <a:bodyPr/>
          <a:lstStyle/>
          <a:p>
            <a:r>
              <a:rPr lang="zh-CN" altLang="en-US" b="1" i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因世人都被定罪，所以必须因信称义</a:t>
            </a:r>
          </a:p>
          <a:p>
            <a:endParaRPr lang="zh-CN" altLang="en-US" b="1" i="1">
              <a:solidFill>
                <a:schemeClr val="bg1"/>
              </a:solidFill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75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5617" name="Object 2"/>
          <p:cNvGraphicFramePr>
            <a:graphicFrameLocks noChangeAspect="1"/>
          </p:cNvGraphicFramePr>
          <p:nvPr/>
        </p:nvGraphicFramePr>
        <p:xfrm>
          <a:off x="2286000" y="0"/>
          <a:ext cx="48990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323810" imgH="5038095" progId="">
                  <p:embed/>
                </p:oleObj>
              </mc:Choice>
              <mc:Fallback>
                <p:oleObj name="Photo Editor Photo" r:id="rId2" imgW="3323810" imgH="50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655"/>
                      <a:stretch>
                        <a:fillRect/>
                      </a:stretch>
                    </p:blipFill>
                    <p:spPr bwMode="auto">
                      <a:xfrm>
                        <a:off x="2286000" y="0"/>
                        <a:ext cx="48990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5618" name="Title 3"/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5391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6641" name="Object 2"/>
          <p:cNvGraphicFramePr>
            <a:graphicFrameLocks noChangeAspect="1"/>
          </p:cNvGraphicFramePr>
          <p:nvPr/>
        </p:nvGraphicFramePr>
        <p:xfrm>
          <a:off x="1219200" y="-20638"/>
          <a:ext cx="7010400" cy="6819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590476" imgH="3657143" progId="">
                  <p:embed/>
                </p:oleObj>
              </mc:Choice>
              <mc:Fallback>
                <p:oleObj name="Photo Editor Photo" r:id="rId2" imgW="4590476" imgH="36571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104" t="8549"/>
                      <a:stretch>
                        <a:fillRect/>
                      </a:stretch>
                    </p:blipFill>
                    <p:spPr bwMode="auto">
                      <a:xfrm>
                        <a:off x="1219200" y="-20638"/>
                        <a:ext cx="7010400" cy="68199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6642" name="Title 3"/>
          <p:cNvSpPr>
            <a:spLocks noGrp="1"/>
          </p:cNvSpPr>
          <p:nvPr>
            <p:ph type="title" idx="4294967295"/>
          </p:nvPr>
        </p:nvSpPr>
        <p:spPr>
          <a:xfrm>
            <a:off x="685800" y="13716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9279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7665" name="Object 2"/>
          <p:cNvGraphicFramePr>
            <a:graphicFrameLocks noChangeAspect="1"/>
          </p:cNvGraphicFramePr>
          <p:nvPr/>
        </p:nvGraphicFramePr>
        <p:xfrm>
          <a:off x="1524000" y="0"/>
          <a:ext cx="62674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533333" imgH="4382112" progId="">
                  <p:embed/>
                </p:oleObj>
              </mc:Choice>
              <mc:Fallback>
                <p:oleObj name="Photo Editor Photo" r:id="rId2" imgW="3533333" imgH="43821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1739"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62674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7666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62304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8689" name="Object 2"/>
          <p:cNvGraphicFramePr>
            <a:graphicFrameLocks noChangeAspect="1"/>
          </p:cNvGraphicFramePr>
          <p:nvPr/>
        </p:nvGraphicFramePr>
        <p:xfrm>
          <a:off x="2286000" y="0"/>
          <a:ext cx="49815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200000" imgH="4847619" progId="">
                  <p:embed/>
                </p:oleObj>
              </mc:Choice>
              <mc:Fallback>
                <p:oleObj name="Photo Editor Photo" r:id="rId2" imgW="3200000" imgH="48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9135"/>
                      <a:stretch>
                        <a:fillRect/>
                      </a:stretch>
                    </p:blipFill>
                    <p:spPr bwMode="auto">
                      <a:xfrm>
                        <a:off x="2286000" y="0"/>
                        <a:ext cx="49815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8690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58003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9713" name="Object 2"/>
          <p:cNvGraphicFramePr>
            <a:graphicFrameLocks noChangeAspect="1"/>
          </p:cNvGraphicFramePr>
          <p:nvPr/>
        </p:nvGraphicFramePr>
        <p:xfrm>
          <a:off x="152400" y="0"/>
          <a:ext cx="8915400" cy="681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580952" imgH="3638095" progId="">
                  <p:embed/>
                </p:oleObj>
              </mc:Choice>
              <mc:Fallback>
                <p:oleObj name="Photo Editor Photo" r:id="rId2" imgW="4580952" imgH="36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757" t="10210"/>
                      <a:stretch>
                        <a:fillRect/>
                      </a:stretch>
                    </p:blipFill>
                    <p:spPr bwMode="auto">
                      <a:xfrm>
                        <a:off x="152400" y="0"/>
                        <a:ext cx="8915400" cy="681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9714" name="Title 3"/>
          <p:cNvSpPr>
            <a:spLocks noGrp="1"/>
          </p:cNvSpPr>
          <p:nvPr>
            <p:ph type="title" idx="4294967295"/>
          </p:nvPr>
        </p:nvSpPr>
        <p:spPr>
          <a:xfrm>
            <a:off x="1524000" y="28956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21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0737" name="Object 2"/>
          <p:cNvGraphicFramePr>
            <a:graphicFrameLocks noChangeAspect="1"/>
          </p:cNvGraphicFramePr>
          <p:nvPr/>
        </p:nvGraphicFramePr>
        <p:xfrm>
          <a:off x="0" y="0"/>
          <a:ext cx="60293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533333" imgH="4382112" progId="">
                  <p:embed/>
                </p:oleObj>
              </mc:Choice>
              <mc:Fallback>
                <p:oleObj name="Photo Editor Photo" r:id="rId2" imgW="3533333" imgH="43821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261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60293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0738" name="Title 2"/>
          <p:cNvSpPr>
            <a:spLocks noGrp="1"/>
          </p:cNvSpPr>
          <p:nvPr>
            <p:ph type="title" idx="4294967295"/>
          </p:nvPr>
        </p:nvSpPr>
        <p:spPr>
          <a:xfrm>
            <a:off x="457200" y="6096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68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61" name="Object 2"/>
          <p:cNvGraphicFramePr>
            <a:graphicFrameLocks noChangeAspect="1"/>
          </p:cNvGraphicFramePr>
          <p:nvPr/>
        </p:nvGraphicFramePr>
        <p:xfrm>
          <a:off x="0" y="636588"/>
          <a:ext cx="9144000" cy="509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971429" imgH="3258005" progId="">
                  <p:embed/>
                </p:oleObj>
              </mc:Choice>
              <mc:Fallback>
                <p:oleObj name="Photo Editor Photo" r:id="rId2" imgW="4971429" imgH="325800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4912"/>
                      <a:stretch>
                        <a:fillRect/>
                      </a:stretch>
                    </p:blipFill>
                    <p:spPr bwMode="auto">
                      <a:xfrm>
                        <a:off x="0" y="636588"/>
                        <a:ext cx="9144000" cy="509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762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92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785" name="Object 2"/>
          <p:cNvGraphicFramePr>
            <a:graphicFrameLocks noChangeAspect="1"/>
          </p:cNvGraphicFramePr>
          <p:nvPr/>
        </p:nvGraphicFramePr>
        <p:xfrm>
          <a:off x="2362200" y="0"/>
          <a:ext cx="48371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010320" imgH="4571429" progId="">
                  <p:embed/>
                </p:oleObj>
              </mc:Choice>
              <mc:Fallback>
                <p:oleObj name="Photo Editor Photo" r:id="rId2" imgW="3010320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667"/>
                      <a:stretch>
                        <a:fillRect/>
                      </a:stretch>
                    </p:blipFill>
                    <p:spPr bwMode="auto">
                      <a:xfrm>
                        <a:off x="2362200" y="0"/>
                        <a:ext cx="48371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278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96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3809" name="Object 2"/>
          <p:cNvGraphicFramePr>
            <a:graphicFrameLocks noChangeAspect="1"/>
          </p:cNvGraphicFramePr>
          <p:nvPr/>
        </p:nvGraphicFramePr>
        <p:xfrm>
          <a:off x="2298700" y="0"/>
          <a:ext cx="49403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019048" imgH="4571429" progId="">
                  <p:embed/>
                </p:oleObj>
              </mc:Choice>
              <mc:Fallback>
                <p:oleObj name="Photo Editor Photo" r:id="rId2" imgW="3019048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333"/>
                      <a:stretch>
                        <a:fillRect/>
                      </a:stretch>
                    </p:blipFill>
                    <p:spPr bwMode="auto">
                      <a:xfrm>
                        <a:off x="2298700" y="0"/>
                        <a:ext cx="49403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3810" name="Title 2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30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4833" name="Object 2"/>
          <p:cNvGraphicFramePr>
            <a:graphicFrameLocks noChangeAspect="1"/>
          </p:cNvGraphicFramePr>
          <p:nvPr/>
        </p:nvGraphicFramePr>
        <p:xfrm>
          <a:off x="2209800" y="0"/>
          <a:ext cx="50133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533333" imgH="5249008" progId="">
                  <p:embed/>
                </p:oleObj>
              </mc:Choice>
              <mc:Fallback>
                <p:oleObj name="Photo Editor Photo" r:id="rId2" imgW="3533333" imgH="52490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895"/>
                      <a:stretch>
                        <a:fillRect/>
                      </a:stretch>
                    </p:blipFill>
                    <p:spPr bwMode="auto">
                      <a:xfrm>
                        <a:off x="2209800" y="0"/>
                        <a:ext cx="50133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4834" name="Title 2"/>
          <p:cNvSpPr>
            <a:spLocks noGrp="1"/>
          </p:cNvSpPr>
          <p:nvPr>
            <p:ph type="title" idx="4294967295"/>
          </p:nvPr>
        </p:nvSpPr>
        <p:spPr>
          <a:xfrm>
            <a:off x="685800" y="13716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41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zh-CN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79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zh-CN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67971" name="Picture 1" descr="problem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72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7972" name="Rectangle 2"/>
          <p:cNvSpPr txBox="1">
            <a:spLocks noChangeArrowheads="1"/>
          </p:cNvSpPr>
          <p:nvPr/>
        </p:nvSpPr>
        <p:spPr bwMode="auto">
          <a:xfrm>
            <a:off x="755650" y="333375"/>
            <a:ext cx="7772400" cy="1143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>
                <a:solidFill>
                  <a:srgbClr val="FFFFFF"/>
                </a:solidFill>
              </a:rPr>
              <a:t>探讨问题</a:t>
            </a:r>
            <a:endParaRPr lang="en-US" sz="4400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66913" y="1844675"/>
            <a:ext cx="7162800" cy="280076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531813" indent="-531813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r>
              <a:rPr lang="zh-TW" altLang="en-US" sz="4400" b="1" dirty="0">
                <a:solidFill>
                  <a:srgbClr val="FFFFFF"/>
                </a:solidFill>
                <a:effectLst>
                  <a:glow rad="190500">
                    <a:srgbClr val="000000">
                      <a:alpha val="84000"/>
                    </a:srgbClr>
                  </a:glow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找一个伙伴</a:t>
            </a:r>
            <a:endParaRPr lang="zh-CN" altLang="en-US" sz="4400" b="1" dirty="0">
              <a:solidFill>
                <a:srgbClr val="FFFFFF"/>
              </a:solidFill>
              <a:effectLst>
                <a:glow rad="190500">
                  <a:srgbClr val="000000">
                    <a:alpha val="84000"/>
                  </a:srgbClr>
                </a:glow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endParaRPr lang="zh-CN" altLang="en-US" sz="4400" b="1" dirty="0">
              <a:solidFill>
                <a:srgbClr val="FFFFFF"/>
              </a:solidFill>
              <a:effectLst>
                <a:glow rad="190500">
                  <a:srgbClr val="000000">
                    <a:alpha val="84000"/>
                  </a:srgbClr>
                </a:glow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r>
              <a:rPr lang="zh-CN" altLang="en-US" sz="4400" b="1" dirty="0">
                <a:solidFill>
                  <a:srgbClr val="FFFFFF"/>
                </a:solidFill>
                <a:effectLst>
                  <a:glow rad="190500">
                    <a:srgbClr val="000000">
                      <a:alpha val="84000"/>
                    </a:srgbClr>
                  </a:glow>
                </a:effectLst>
              </a:rPr>
              <a:t>你们</a:t>
            </a:r>
            <a:r>
              <a:rPr lang="zh-TW" altLang="en-US" sz="4400" b="1" dirty="0">
                <a:solidFill>
                  <a:srgbClr val="FFFFFF"/>
                </a:solidFill>
                <a:effectLst>
                  <a:glow rad="190500">
                    <a:srgbClr val="000000">
                      <a:alpha val="84000"/>
                    </a:srgbClr>
                  </a:glow>
                </a:effectLst>
              </a:rPr>
              <a:t>各自</a:t>
            </a:r>
            <a:r>
              <a:rPr lang="zh-CN" altLang="en-US" sz="4400" b="1" dirty="0">
                <a:solidFill>
                  <a:srgbClr val="FFFFFF"/>
                </a:solidFill>
                <a:effectLst>
                  <a:glow rad="190500">
                    <a:srgbClr val="000000">
                      <a:alpha val="84000"/>
                    </a:srgbClr>
                  </a:glow>
                </a:effectLst>
              </a:rPr>
              <a:t>分享你父母认为</a:t>
            </a:r>
            <a:r>
              <a:rPr lang="zh-TW" altLang="en-US" sz="4400" b="1" dirty="0">
                <a:solidFill>
                  <a:srgbClr val="FFFFFF"/>
                </a:solidFill>
                <a:effectLst>
                  <a:glow rad="190500">
                    <a:srgbClr val="000000">
                      <a:alpha val="84000"/>
                    </a:srgbClr>
                  </a:glow>
                </a:effectLst>
              </a:rPr>
              <a:t>什么是</a:t>
            </a:r>
            <a:r>
              <a:rPr lang="zh-CN" altLang="en-US" sz="4400" b="1" dirty="0">
                <a:solidFill>
                  <a:srgbClr val="FFFFFF"/>
                </a:solidFill>
                <a:effectLst>
                  <a:glow rad="190500">
                    <a:srgbClr val="000000">
                      <a:alpha val="84000"/>
                    </a:srgbClr>
                  </a:glow>
                </a:effectLst>
              </a:rPr>
              <a:t>世界上最大的问题</a:t>
            </a:r>
            <a:endParaRPr lang="zh-CN" altLang="en-US" sz="4400" b="1" dirty="0">
              <a:solidFill>
                <a:srgbClr val="FFFFFF"/>
              </a:solidFill>
              <a:effectLst>
                <a:glow rad="190500">
                  <a:srgbClr val="000000">
                    <a:alpha val="84000"/>
                  </a:srgbClr>
                </a:glo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08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5857" name="Object 2"/>
          <p:cNvGraphicFramePr>
            <a:graphicFrameLocks noChangeAspect="1"/>
          </p:cNvGraphicFramePr>
          <p:nvPr/>
        </p:nvGraphicFramePr>
        <p:xfrm>
          <a:off x="0" y="614363"/>
          <a:ext cx="9144000" cy="555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095238" imgH="4057143" progId="">
                  <p:embed/>
                </p:oleObj>
              </mc:Choice>
              <mc:Fallback>
                <p:oleObj name="Photo Editor Photo" r:id="rId2" imgW="6095238" imgH="40571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685"/>
                      <a:stretch>
                        <a:fillRect/>
                      </a:stretch>
                    </p:blipFill>
                    <p:spPr bwMode="auto">
                      <a:xfrm>
                        <a:off x="0" y="614363"/>
                        <a:ext cx="9144000" cy="555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5858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88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6881" name="Object 2"/>
          <p:cNvGraphicFramePr>
            <a:graphicFrameLocks noChangeAspect="1"/>
          </p:cNvGraphicFramePr>
          <p:nvPr/>
        </p:nvGraphicFramePr>
        <p:xfrm>
          <a:off x="2057400" y="0"/>
          <a:ext cx="51752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048426" imgH="4571429" progId="">
                  <p:embed/>
                </p:oleObj>
              </mc:Choice>
              <mc:Fallback>
                <p:oleObj name="Photo Editor Photo" r:id="rId2" imgW="3048426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1667"/>
                      <a:stretch>
                        <a:fillRect/>
                      </a:stretch>
                    </p:blipFill>
                    <p:spPr bwMode="auto">
                      <a:xfrm>
                        <a:off x="2057400" y="0"/>
                        <a:ext cx="51752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6882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2646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7905" name="Object 2"/>
          <p:cNvGraphicFramePr>
            <a:graphicFrameLocks noChangeAspect="1"/>
          </p:cNvGraphicFramePr>
          <p:nvPr/>
        </p:nvGraphicFramePr>
        <p:xfrm>
          <a:off x="762000" y="0"/>
          <a:ext cx="7696200" cy="684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095238" imgH="4067743" progId="">
                  <p:embed/>
                </p:oleObj>
              </mc:Choice>
              <mc:Fallback>
                <p:oleObj name="Photo Editor Photo" r:id="rId2" imgW="6095238" imgH="40677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000"/>
                      <a:stretch>
                        <a:fillRect/>
                      </a:stretch>
                    </p:blipFill>
                    <p:spPr bwMode="auto">
                      <a:xfrm>
                        <a:off x="762000" y="0"/>
                        <a:ext cx="7696200" cy="684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7906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12082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8929" name="Object 2"/>
          <p:cNvGraphicFramePr>
            <a:graphicFrameLocks noChangeAspect="1"/>
          </p:cNvGraphicFramePr>
          <p:nvPr/>
        </p:nvGraphicFramePr>
        <p:xfrm>
          <a:off x="838200" y="0"/>
          <a:ext cx="7620000" cy="684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105848" imgH="4172532" progId="">
                  <p:embed/>
                </p:oleObj>
              </mc:Choice>
              <mc:Fallback>
                <p:oleObj name="Photo Editor Photo" r:id="rId2" imgW="4105848" imgH="417253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1644"/>
                      <a:stretch>
                        <a:fillRect/>
                      </a:stretch>
                    </p:blipFill>
                    <p:spPr bwMode="auto">
                      <a:xfrm>
                        <a:off x="838200" y="0"/>
                        <a:ext cx="7620000" cy="684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8930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0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9953" name="Object 2"/>
          <p:cNvGraphicFramePr>
            <a:graphicFrameLocks noChangeAspect="1"/>
          </p:cNvGraphicFramePr>
          <p:nvPr/>
        </p:nvGraphicFramePr>
        <p:xfrm>
          <a:off x="990600" y="0"/>
          <a:ext cx="7315200" cy="681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820058" imgH="3914286" progId="">
                  <p:embed/>
                </p:oleObj>
              </mc:Choice>
              <mc:Fallback>
                <p:oleObj name="Photo Editor Photo" r:id="rId2" imgW="3820058" imgH="3914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9125"/>
                      <a:stretch>
                        <a:fillRect/>
                      </a:stretch>
                    </p:blipFill>
                    <p:spPr bwMode="auto">
                      <a:xfrm>
                        <a:off x="990600" y="0"/>
                        <a:ext cx="7315200" cy="681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9954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0977" name="Object 2"/>
          <p:cNvGraphicFramePr>
            <a:graphicFrameLocks noChangeAspect="1"/>
          </p:cNvGraphicFramePr>
          <p:nvPr/>
        </p:nvGraphicFramePr>
        <p:xfrm>
          <a:off x="0" y="590550"/>
          <a:ext cx="9144000" cy="542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095238" imgH="4038095" progId="">
                  <p:embed/>
                </p:oleObj>
              </mc:Choice>
              <mc:Fallback>
                <p:oleObj name="Photo Editor Photo" r:id="rId2" imgW="6095238" imgH="40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0378"/>
                      <a:stretch>
                        <a:fillRect/>
                      </a:stretch>
                    </p:blipFill>
                    <p:spPr bwMode="auto">
                      <a:xfrm>
                        <a:off x="0" y="590550"/>
                        <a:ext cx="9144000" cy="542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0978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3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01" name="Object 2"/>
          <p:cNvGraphicFramePr>
            <a:graphicFrameLocks noChangeAspect="1"/>
          </p:cNvGraphicFramePr>
          <p:nvPr/>
        </p:nvGraphicFramePr>
        <p:xfrm>
          <a:off x="0" y="609600"/>
          <a:ext cx="9144000" cy="526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990476" imgH="3304762" progId="">
                  <p:embed/>
                </p:oleObj>
              </mc:Choice>
              <mc:Fallback>
                <p:oleObj name="Photo Editor Photo" r:id="rId2" imgW="4990476" imgH="330476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3112"/>
                      <a:stretch>
                        <a:fillRect/>
                      </a:stretch>
                    </p:blipFill>
                    <p:spPr bwMode="auto">
                      <a:xfrm>
                        <a:off x="0" y="609600"/>
                        <a:ext cx="9144000" cy="526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02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  <a:endParaRPr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9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025" name="Object 2"/>
          <p:cNvGraphicFramePr>
            <a:graphicFrameLocks noChangeAspect="1"/>
          </p:cNvGraphicFramePr>
          <p:nvPr/>
        </p:nvGraphicFramePr>
        <p:xfrm>
          <a:off x="0" y="468313"/>
          <a:ext cx="9144000" cy="555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6095238" imgH="4048690" progId="">
                  <p:embed/>
                </p:oleObj>
              </mc:Choice>
              <mc:Fallback>
                <p:oleObj name="Photo Editor Photo" r:id="rId2" imgW="6095238" imgH="40486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588"/>
                      <a:stretch>
                        <a:fillRect/>
                      </a:stretch>
                    </p:blipFill>
                    <p:spPr bwMode="auto">
                      <a:xfrm>
                        <a:off x="0" y="468313"/>
                        <a:ext cx="9144000" cy="5551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26" name="Title 2"/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8448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49" name="Picture 3" descr="make Him Famous A2 cop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9160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23900" y="5105400"/>
            <a:ext cx="7848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PMingLiU" charset="0"/>
                <a:cs typeface="PMingLiU" charset="0"/>
              </a:rPr>
              <a:t>让 全 世 界 都 知 道 </a:t>
            </a:r>
            <a:r>
              <a:rPr lang="en-US" altLang="zh-CN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PMingLiU" charset="0"/>
                <a:cs typeface="PMingLiU" charset="0"/>
              </a:rPr>
              <a:t>~</a:t>
            </a:r>
            <a:r>
              <a:rPr lang="zh-CN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PMingLiU" charset="0"/>
                <a:cs typeface="PMingLiU" charset="0"/>
              </a:rPr>
              <a:t>直到全地</a:t>
            </a:r>
            <a:r>
              <a:rPr lang="en-US" altLang="zh-CN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PMingLiU" charset="0"/>
                <a:cs typeface="PMingLiU" charset="0"/>
              </a:rPr>
              <a:t>,</a:t>
            </a:r>
            <a:r>
              <a:rPr lang="zh-CN" alt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PMingLiU" charset="0"/>
                <a:cs typeface="PMingLiU" charset="0"/>
              </a:rPr>
              <a:t>直到地极</a:t>
            </a:r>
            <a:r>
              <a:rPr lang="en-US" altLang="zh-CN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PMingLiU" charset="0"/>
                <a:cs typeface="PMingLiU" charset="0"/>
              </a:rPr>
              <a:t>~</a:t>
            </a:r>
            <a:endParaRPr lang="zh-TW" alt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FFFFFF"/>
                </a:outerShdw>
              </a:effectLst>
              <a:ea typeface="PMingLiU" charset="0"/>
              <a:cs typeface="PMingLiU" charset="0"/>
            </a:endParaRPr>
          </a:p>
        </p:txBody>
      </p:sp>
      <p:sp>
        <p:nvSpPr>
          <p:cNvPr id="514051" name="Title 6"/>
          <p:cNvSpPr>
            <a:spLocks noGrp="1"/>
          </p:cNvSpPr>
          <p:nvPr>
            <p:ph type="ctrTitle"/>
          </p:nvPr>
        </p:nvSpPr>
        <p:spPr>
          <a:xfrm rot="20785096">
            <a:off x="-41275" y="2746375"/>
            <a:ext cx="8569325" cy="2530475"/>
          </a:xfrm>
        </p:spPr>
        <p:txBody>
          <a:bodyPr/>
          <a:lstStyle/>
          <a:p>
            <a:pPr eaLnBrk="1" hangingPunct="1"/>
            <a:r>
              <a:rPr lang="zh-CN" alt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前面所看见的人如果不信基督</a:t>
            </a:r>
            <a:r>
              <a:rPr lang="zh-CN" altLang="en-US" sz="66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真的</a:t>
            </a:r>
            <a:r>
              <a:rPr lang="zh-CN" alt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都会被定罪吗？</a:t>
            </a:r>
            <a:endParaRPr lang="en-US" altLang="zh-CN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9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3" name="Picture 3" descr="Rom 1.20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074" name="Title 1"/>
          <p:cNvSpPr txBox="1">
            <a:spLocks/>
          </p:cNvSpPr>
          <p:nvPr/>
        </p:nvSpPr>
        <p:spPr bwMode="auto">
          <a:xfrm rot="-5400000">
            <a:off x="-2835275" y="2879725"/>
            <a:ext cx="681355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所有人都在罪惡之下</a:t>
            </a:r>
            <a:endParaRPr lang="en-US" sz="4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5075" name="Rectangle 2"/>
          <p:cNvSpPr>
            <a:spLocks noChangeArrowheads="1"/>
          </p:cNvSpPr>
          <p:nvPr/>
        </p:nvSpPr>
        <p:spPr bwMode="auto">
          <a:xfrm>
            <a:off x="1116013" y="1588"/>
            <a:ext cx="8027987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="1" baseline="30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10b</a:t>
            </a:r>
            <a:r>
              <a:rPr lang="zh-TW" altLang="en-US" sz="3000" b="1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「</a:t>
            </a: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 没 有 义 人 ， 连 一 个 也 没 有 。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aseline="30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11</a:t>
            </a: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 没 有 明 白 的 ； 没 有 寻 求 神 的 ；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aseline="30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12</a:t>
            </a: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 都 是 偏 离 正 路 ， 一 同 变 为 无 用 。 </a:t>
            </a:r>
            <a:endParaRPr lang="en-US" altLang="zh-CN" sz="3000" dirty="0">
              <a:solidFill>
                <a:srgbClr val="FFFFFF"/>
              </a:solidFill>
              <a:latin typeface="华文细黑"/>
              <a:ea typeface="华文细黑"/>
              <a:cs typeface="华文细黑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没 有 行 善 的 ， 连 一 个 也 没 有 。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aseline="30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13</a:t>
            </a: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 他 们 的 喉 咙 是 敞 开 的 坟 墓 ； </a:t>
            </a:r>
            <a:endParaRPr lang="en-US" altLang="zh-CN" sz="3000" dirty="0">
              <a:solidFill>
                <a:srgbClr val="FFFFFF"/>
              </a:solidFill>
              <a:latin typeface="华文细黑"/>
              <a:ea typeface="华文细黑"/>
              <a:cs typeface="华文细黑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他 们 用 舌 头 弄 诡 诈 ， </a:t>
            </a:r>
            <a:endParaRPr lang="en-US" altLang="zh-CN" sz="3000" dirty="0">
              <a:solidFill>
                <a:srgbClr val="FFFFFF"/>
              </a:solidFill>
              <a:latin typeface="华文细黑"/>
              <a:ea typeface="华文细黑"/>
              <a:cs typeface="华文细黑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嘴 唇 里 有 虺 蛇 的 毒 气 ，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aseline="30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14</a:t>
            </a: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 满 口 是 咒 骂 苦 毒 。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aseline="30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15</a:t>
            </a: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 杀 人 流 血 ， 他 们 的 脚 飞 跑 ，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aseline="30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16</a:t>
            </a: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 所 经 过 的 路 便 行 残 害 暴 虐 的 事 。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aseline="30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17</a:t>
            </a: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 平 安 的 路 ， 他 们 未 曾 知 道 ；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aseline="30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18</a:t>
            </a: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 他 们 眼 中 不 怕 神 。</a:t>
            </a:r>
            <a:r>
              <a:rPr lang="zh-TW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」</a:t>
            </a:r>
            <a:endParaRPr lang="en-US" altLang="zh-TW" sz="3000" dirty="0">
              <a:solidFill>
                <a:srgbClr val="FFFFFF"/>
              </a:solidFill>
              <a:latin typeface="华文细黑"/>
              <a:ea typeface="华文细黑"/>
              <a:cs typeface="华文细黑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zh-CN" altLang="en-US" sz="3000" dirty="0">
              <a:solidFill>
                <a:srgbClr val="FFFFFF"/>
              </a:solidFill>
              <a:ea typeface="SimSun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000" dirty="0">
                <a:solidFill>
                  <a:srgbClr val="FFFFFF"/>
                </a:solidFill>
                <a:ea typeface="SimSun" charset="0"/>
              </a:rPr>
              <a:t> </a:t>
            </a:r>
            <a:r>
              <a:rPr lang="en-US" altLang="zh-TW" sz="3000" dirty="0">
                <a:solidFill>
                  <a:srgbClr val="FFFFFF"/>
                </a:solidFill>
                <a:ea typeface="SimSun" charset="0"/>
              </a:rPr>
              <a:t>						</a:t>
            </a:r>
            <a:r>
              <a:rPr lang="en-US" altLang="zh-CN" sz="3000" b="1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(</a:t>
            </a:r>
            <a:r>
              <a:rPr lang="zh-TW" altLang="en-US" sz="3000" b="1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罗</a:t>
            </a:r>
            <a:r>
              <a:rPr lang="en-US" altLang="zh-CN" sz="3000" b="1" dirty="0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3:10b-18)</a:t>
            </a:r>
          </a:p>
        </p:txBody>
      </p:sp>
    </p:spTree>
    <p:extLst>
      <p:ext uri="{BB962C8B-B14F-4D97-AF65-F5344CB8AC3E}">
        <p14:creationId xmlns:p14="http://schemas.microsoft.com/office/powerpoint/2010/main" val="399270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993" name="Picture 2" descr="supreme_decision_qx_m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2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tx2">
                  <a:alpha val="28000"/>
                </a:schemeClr>
              </a:gs>
              <a:gs pos="100000">
                <a:schemeClr val="tx2">
                  <a:gamma/>
                  <a:tint val="90196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srgbClr val="FFFFFF"/>
              </a:solidFill>
              <a:latin typeface="Times New Roman" charset="0"/>
              <a:ea typeface="SimSun" pitchFamily="2" charset="-122"/>
              <a:cs typeface="SimSun" pitchFamily="2" charset="-122"/>
            </a:endParaRP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152400" y="0"/>
            <a:ext cx="9372600" cy="914400"/>
          </a:xfrm>
          <a:solidFill>
            <a:schemeClr val="tx1"/>
          </a:solidFill>
          <a:effectLst>
            <a:outerShdw blurRad="63500" dist="107763" dir="81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在神面前我们都是有罪的</a:t>
            </a:r>
            <a:endParaRPr lang="en-US" sz="540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8996" name="Text Box 5"/>
          <p:cNvSpPr txBox="1">
            <a:spLocks noChangeArrowheads="1"/>
          </p:cNvSpPr>
          <p:nvPr/>
        </p:nvSpPr>
        <p:spPr bwMode="auto">
          <a:xfrm>
            <a:off x="8305800" y="-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FFFFFF"/>
                </a:solidFill>
              </a:rPr>
              <a:t>152</a:t>
            </a:r>
          </a:p>
        </p:txBody>
      </p:sp>
      <p:graphicFrame>
        <p:nvGraphicFramePr>
          <p:cNvPr id="7" name="Group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480369"/>
              </p:ext>
            </p:extLst>
          </p:nvPr>
        </p:nvGraphicFramePr>
        <p:xfrm>
          <a:off x="381000" y="1068388"/>
          <a:ext cx="8511481" cy="5600971"/>
        </p:xfrm>
        <a:graphic>
          <a:graphicData uri="http://schemas.openxmlformats.org/drawingml/2006/table">
            <a:tbl>
              <a:tblPr/>
              <a:tblGrid>
                <a:gridCol w="2084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1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9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63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55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r"/>
                          <a:tab pos="2743200" algn="ctr"/>
                          <a:tab pos="5486400" algn="r"/>
                        </a:tabLst>
                      </a:pP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外邦人</a:t>
                      </a:r>
                      <a:r>
                        <a:rPr kumimoji="0" lang="zh-CN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 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r"/>
                          <a:tab pos="2743200" algn="ctr"/>
                          <a:tab pos="5486400" algn="r"/>
                        </a:tabLst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SimSun" charset="0"/>
                        </a:rPr>
                        <a:t>(1:18-32)</a:t>
                      </a: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r"/>
                          <a:tab pos="2743200" algn="ctr"/>
                          <a:tab pos="5486400" algn="r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创造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SimSu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r"/>
                          <a:tab pos="2743200" algn="ctr"/>
                          <a:tab pos="5486400" algn="r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 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(1:18-20)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拒绝他们所拥有的光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 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(1:21-22)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大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SimSu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(1:20b)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63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自以为义的人</a:t>
                      </a:r>
                      <a:b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</a:b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(2:1-16)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良心</a:t>
                      </a:r>
                      <a:b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" charset="0"/>
                          <a:ea typeface="SimSun" charset="0"/>
                          <a:cs typeface="Times" charset="0"/>
                        </a:rPr>
                      </a:b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(2:14-15)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拒绝顺服良心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SimSu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(2:1)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巨大</a:t>
                      </a:r>
                      <a:b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" charset="0"/>
                          <a:ea typeface="SimSun" charset="0"/>
                          <a:cs typeface="Times" charset="0"/>
                        </a:rPr>
                      </a:b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(2:4)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5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犹太人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SimSu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(2:17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Helvetica" charset="0"/>
                        </a:rPr>
                        <a:t>–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3:8)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律法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SimSu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(2:17-20; 3:2)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虚伪</a:t>
                      </a:r>
                      <a:b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" charset="0"/>
                          <a:ea typeface="SimSun" charset="0"/>
                          <a:cs typeface="Times" charset="0"/>
                        </a:rPr>
                      </a:b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(2:21-24)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无比巨大</a:t>
                      </a:r>
                      <a:b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" charset="0"/>
                          <a:ea typeface="SimSun" charset="0"/>
                          <a:cs typeface="Times" charset="0"/>
                        </a:rPr>
                      </a:b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(2:24)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356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全人类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SimSun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(3:9-20)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创造及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/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或良心及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/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或律法</a:t>
                      </a:r>
                      <a:endParaRPr kumimoji="0" lang="zh-CN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Times" charset="0"/>
                        </a:rPr>
                        <a:t>缺乏理解及偏离正路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 </a:t>
                      </a: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Helvetica" charset="0"/>
                          <a:ea typeface="SimSun" charset="0"/>
                          <a:cs typeface="Helvetica" charset="0"/>
                        </a:rPr>
                        <a:t>(3:11-18)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Helvetica" charset="0"/>
                        </a:rPr>
                        <a:t>—</a:t>
                      </a: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SimSun" charset="0"/>
                        <a:cs typeface="Helvetic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353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097" name="Picture 3" descr="Rom 1.20 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098" name="Title 1"/>
          <p:cNvSpPr txBox="1">
            <a:spLocks/>
          </p:cNvSpPr>
          <p:nvPr/>
        </p:nvSpPr>
        <p:spPr bwMode="auto">
          <a:xfrm rot="-5400000">
            <a:off x="-2835275" y="2879725"/>
            <a:ext cx="6813550" cy="1143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所有人都在罪惡之下</a:t>
            </a:r>
            <a:endParaRPr lang="en-US" sz="4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6099" name="Rectangle 2"/>
          <p:cNvSpPr>
            <a:spLocks noChangeArrowheads="1"/>
          </p:cNvSpPr>
          <p:nvPr/>
        </p:nvSpPr>
        <p:spPr bwMode="auto">
          <a:xfrm>
            <a:off x="1116013" y="1588"/>
            <a:ext cx="80279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aseline="30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19</a:t>
            </a: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 我 们 晓 得 律 法 上 的 话 都 是 对 律 法 以 下 之 人 说 的 ， 好 塞 住 各 人 的 口 ， 叫 普 世 的 人 都 伏 在 神 审 判 之 下 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 </a:t>
            </a:r>
            <a:r>
              <a:rPr lang="en-US" altLang="zh-CN" sz="3000" baseline="30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20</a:t>
            </a:r>
            <a:r>
              <a:rPr lang="zh-CN" altLang="en-US" sz="3000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 所 以 凡 有 血 气 的 ， 没 有 一 个 因 行 律 法 能 在 神 面 前 称 义 ， 因 为 律 法 本 是 叫 人 知 罪 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3000" b="1" dirty="0">
              <a:solidFill>
                <a:srgbClr val="FFFFFF"/>
              </a:solidFill>
              <a:latin typeface="华文细黑"/>
              <a:ea typeface="华文细黑"/>
              <a:cs typeface="华文细黑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000" b="1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						</a:t>
            </a:r>
            <a:r>
              <a:rPr lang="en-US" altLang="zh-TW" sz="3000" b="1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(</a:t>
            </a:r>
            <a:r>
              <a:rPr lang="zh-TW" altLang="en-US" sz="3000" b="1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罗</a:t>
            </a:r>
            <a:r>
              <a:rPr lang="en-US" altLang="zh-TW" sz="3000" b="1" dirty="0">
                <a:solidFill>
                  <a:srgbClr val="FFFFFF"/>
                </a:solidFill>
                <a:latin typeface="华文细黑"/>
                <a:ea typeface="华文细黑"/>
                <a:cs typeface="华文细黑"/>
              </a:rPr>
              <a:t>3:19-20)</a:t>
            </a:r>
            <a:endParaRPr lang="en-US" altLang="zh-CN" sz="3000" b="1" dirty="0">
              <a:solidFill>
                <a:srgbClr val="FFFFFF"/>
              </a:solidFill>
              <a:latin typeface="华文细黑"/>
              <a:ea typeface="华文细黑"/>
              <a:cs typeface="华文细黑"/>
            </a:endParaRPr>
          </a:p>
        </p:txBody>
      </p:sp>
    </p:spTree>
    <p:extLst>
      <p:ext uri="{BB962C8B-B14F-4D97-AF65-F5344CB8AC3E}">
        <p14:creationId xmlns:p14="http://schemas.microsoft.com/office/powerpoint/2010/main" val="30589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sz="40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罗马书三章二十一至三十一节</a:t>
            </a:r>
          </a:p>
        </p:txBody>
      </p:sp>
      <p:sp>
        <p:nvSpPr>
          <p:cNvPr id="51712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00100" y="3886200"/>
            <a:ext cx="7543800" cy="1752600"/>
          </a:xfrm>
        </p:spPr>
        <p:txBody>
          <a:bodyPr/>
          <a:lstStyle/>
          <a:p>
            <a:r>
              <a:rPr lang="zh-CN" altLang="en-US" b="1" i="1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rPr>
              <a:t>因着信，得到从神而来的义</a:t>
            </a:r>
          </a:p>
        </p:txBody>
      </p:sp>
    </p:spTree>
    <p:extLst>
      <p:ext uri="{BB962C8B-B14F-4D97-AF65-F5344CB8AC3E}">
        <p14:creationId xmlns:p14="http://schemas.microsoft.com/office/powerpoint/2010/main" val="231255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033" y="116208"/>
            <a:ext cx="2514600" cy="2209800"/>
          </a:xfrm>
          <a:effectLst/>
        </p:spPr>
        <p:txBody>
          <a:bodyPr/>
          <a:lstStyle/>
          <a:p>
            <a:pPr eaLnBrk="1" hangingPunct="1"/>
            <a:r>
              <a:rPr lang="zh-CN" altLang="en-US" sz="36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为什么要</a:t>
            </a:r>
            <a:br>
              <a:rPr lang="en-US" altLang="zh-CN" sz="36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altLang="en-US" sz="36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彼此</a:t>
            </a:r>
            <a:r>
              <a:rPr lang="zh-SG" altLang="en-US" sz="3600" b="1" i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接受</a:t>
            </a:r>
            <a:r>
              <a:rPr lang="en-US" sz="36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?</a:t>
            </a:r>
            <a:endParaRPr lang="en-US" i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97381" name="Oval 5"/>
          <p:cNvSpPr>
            <a:spLocks noChangeAspect="1" noChangeArrowheads="1"/>
          </p:cNvSpPr>
          <p:nvPr/>
        </p:nvSpPr>
        <p:spPr bwMode="auto">
          <a:xfrm>
            <a:off x="2346325" y="609600"/>
            <a:ext cx="5959475" cy="5791200"/>
          </a:xfrm>
          <a:prstGeom prst="ellipse">
            <a:avLst/>
          </a:prstGeom>
          <a:gradFill rotWithShape="0">
            <a:gsLst>
              <a:gs pos="5000">
                <a:schemeClr val="tx1"/>
              </a:gs>
              <a:gs pos="100000">
                <a:srgbClr val="521B93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97389" name="Line 13"/>
          <p:cNvSpPr>
            <a:spLocks noChangeShapeType="1"/>
          </p:cNvSpPr>
          <p:nvPr/>
        </p:nvSpPr>
        <p:spPr bwMode="auto">
          <a:xfrm flipV="1">
            <a:off x="5257800" y="609600"/>
            <a:ext cx="0" cy="2819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97390" name="Line 14"/>
          <p:cNvSpPr>
            <a:spLocks noChangeShapeType="1"/>
          </p:cNvSpPr>
          <p:nvPr/>
        </p:nvSpPr>
        <p:spPr bwMode="auto">
          <a:xfrm flipV="1">
            <a:off x="5486400" y="1828800"/>
            <a:ext cx="2209800" cy="1447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97391" name="Rectangle 15"/>
          <p:cNvSpPr>
            <a:spLocks noChangeArrowheads="1"/>
          </p:cNvSpPr>
          <p:nvPr/>
        </p:nvSpPr>
        <p:spPr bwMode="auto">
          <a:xfrm>
            <a:off x="5257799" y="1219200"/>
            <a:ext cx="234835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在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定罪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被需要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1:18–3:20</a:t>
            </a:r>
          </a:p>
        </p:txBody>
      </p:sp>
      <p:sp>
        <p:nvSpPr>
          <p:cNvPr id="997392" name="Line 16"/>
          <p:cNvSpPr>
            <a:spLocks noChangeShapeType="1"/>
          </p:cNvSpPr>
          <p:nvPr/>
        </p:nvSpPr>
        <p:spPr bwMode="auto">
          <a:xfrm>
            <a:off x="5562600" y="3581400"/>
            <a:ext cx="2209800" cy="1600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97393" name="Rectangle 17"/>
          <p:cNvSpPr>
            <a:spLocks noChangeArrowheads="1"/>
          </p:cNvSpPr>
          <p:nvPr/>
        </p:nvSpPr>
        <p:spPr bwMode="auto">
          <a:xfrm>
            <a:off x="6400800" y="2971800"/>
            <a:ext cx="1828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在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称义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被提供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3:21–5:21</a:t>
            </a:r>
          </a:p>
        </p:txBody>
      </p:sp>
      <p:sp>
        <p:nvSpPr>
          <p:cNvPr id="997394" name="Line 18"/>
          <p:cNvSpPr>
            <a:spLocks noChangeShapeType="1"/>
          </p:cNvSpPr>
          <p:nvPr/>
        </p:nvSpPr>
        <p:spPr bwMode="auto">
          <a:xfrm>
            <a:off x="5257800" y="3429000"/>
            <a:ext cx="0" cy="297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97396" name="Line 20"/>
          <p:cNvSpPr>
            <a:spLocks noChangeShapeType="1"/>
          </p:cNvSpPr>
          <p:nvPr/>
        </p:nvSpPr>
        <p:spPr bwMode="auto">
          <a:xfrm flipH="1">
            <a:off x="2743200" y="3505200"/>
            <a:ext cx="2362200" cy="1447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97398" name="Line 22"/>
          <p:cNvSpPr>
            <a:spLocks noChangeShapeType="1"/>
          </p:cNvSpPr>
          <p:nvPr/>
        </p:nvSpPr>
        <p:spPr bwMode="auto">
          <a:xfrm flipH="1" flipV="1">
            <a:off x="2803525" y="1905000"/>
            <a:ext cx="2209800" cy="152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22608" name="Oval 6"/>
          <p:cNvSpPr>
            <a:spLocks noChangeAspect="1" noChangeArrowheads="1"/>
          </p:cNvSpPr>
          <p:nvPr/>
        </p:nvSpPr>
        <p:spPr bwMode="auto">
          <a:xfrm>
            <a:off x="4178300" y="2438400"/>
            <a:ext cx="2222500" cy="2133600"/>
          </a:xfrm>
          <a:prstGeom prst="ellipse">
            <a:avLst/>
          </a:prstGeom>
          <a:gradFill rotWithShape="0">
            <a:gsLst>
              <a:gs pos="0">
                <a:srgbClr val="007A01"/>
              </a:gs>
              <a:gs pos="100000">
                <a:srgbClr val="003800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Osaka" charset="-128"/>
            </a:endParaRPr>
          </a:p>
        </p:txBody>
      </p:sp>
      <p:sp>
        <p:nvSpPr>
          <p:cNvPr id="997388" name="Rectangle 12"/>
          <p:cNvSpPr>
            <a:spLocks noChangeArrowheads="1"/>
          </p:cNvSpPr>
          <p:nvPr/>
        </p:nvSpPr>
        <p:spPr bwMode="auto">
          <a:xfrm>
            <a:off x="4267200" y="2996952"/>
            <a:ext cx="2057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同等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的公义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1:1-17</a:t>
            </a:r>
          </a:p>
        </p:txBody>
      </p:sp>
      <p:sp>
        <p:nvSpPr>
          <p:cNvPr id="997401" name="Rectangle 25"/>
          <p:cNvSpPr>
            <a:spLocks noChangeArrowheads="1"/>
          </p:cNvSpPr>
          <p:nvPr/>
        </p:nvSpPr>
        <p:spPr bwMode="auto">
          <a:xfrm rot="1943519">
            <a:off x="5957888" y="471488"/>
            <a:ext cx="19812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罪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97403" name="Rectangle 27"/>
          <p:cNvSpPr>
            <a:spLocks noChangeArrowheads="1"/>
          </p:cNvSpPr>
          <p:nvPr/>
        </p:nvSpPr>
        <p:spPr bwMode="auto">
          <a:xfrm rot="5384643">
            <a:off x="7577138" y="3227387"/>
            <a:ext cx="20574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救赎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97410" name="Rectangle 34"/>
          <p:cNvSpPr>
            <a:spLocks noChangeArrowheads="1"/>
          </p:cNvSpPr>
          <p:nvPr/>
        </p:nvSpPr>
        <p:spPr bwMode="auto">
          <a:xfrm>
            <a:off x="8077200" y="60325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145</a:t>
            </a: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FF2DFAE4-851F-D44D-B087-52D556F14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920006"/>
            <a:ext cx="2952328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SG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ＭＳ Ｐゴシック" charset="0"/>
              </a:rPr>
              <a:t>罗马书 </a:t>
            </a:r>
          </a:p>
        </p:txBody>
      </p:sp>
    </p:spTree>
    <p:extLst>
      <p:ext uri="{BB962C8B-B14F-4D97-AF65-F5344CB8AC3E}">
        <p14:creationId xmlns:p14="http://schemas.microsoft.com/office/powerpoint/2010/main" val="1839561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97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97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7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73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7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97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97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7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7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97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97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9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99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9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7389" grpId="0" animBg="1"/>
      <p:bldP spid="997390" grpId="0" animBg="1"/>
      <p:bldP spid="997391" grpId="0" build="p" autoUpdateAnimBg="0"/>
      <p:bldP spid="997392" grpId="0" animBg="1"/>
      <p:bldP spid="997393" grpId="0" uiExpand="1" build="p" autoUpdateAnimBg="0"/>
      <p:bldP spid="997394" grpId="0" animBg="1"/>
      <p:bldP spid="997396" grpId="0" animBg="1"/>
      <p:bldP spid="997398" grpId="0" animBg="1"/>
      <p:bldP spid="997388" grpId="0"/>
      <p:bldP spid="997401" grpId="0" build="p" autoUpdateAnimBg="0"/>
      <p:bldP spid="997403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145" name="Picture 2" descr="图片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1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814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838200"/>
          </a:xfrm>
        </p:spPr>
        <p:txBody>
          <a:bodyPr/>
          <a:lstStyle/>
          <a:p>
            <a:r>
              <a:rPr lang="zh-CN" altLang="en-US" sz="4000" b="1">
                <a:solidFill>
                  <a:schemeClr val="bg1"/>
                </a:solidFill>
                <a:latin typeface="Copperplate Gothic Light" charset="0"/>
                <a:ea typeface="SimSun" charset="0"/>
                <a:cs typeface="SimSun" charset="0"/>
              </a:rPr>
              <a:t>罗马书里的义</a:t>
            </a:r>
          </a:p>
        </p:txBody>
      </p:sp>
      <p:sp>
        <p:nvSpPr>
          <p:cNvPr id="518147" name="Text Box 4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</a:rPr>
              <a:t>145</a:t>
            </a:r>
          </a:p>
        </p:txBody>
      </p:sp>
      <p:graphicFrame>
        <p:nvGraphicFramePr>
          <p:cNvPr id="994309" name="Group 5"/>
          <p:cNvGraphicFramePr>
            <a:graphicFrameLocks noGrp="1"/>
          </p:cNvGraphicFramePr>
          <p:nvPr/>
        </p:nvGraphicFramePr>
        <p:xfrm>
          <a:off x="76200" y="1473200"/>
          <a:ext cx="8991600" cy="52324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430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GB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主题</a:t>
                      </a: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808080"/>
                          </a:outerShdw>
                        </a:effectLst>
                        <a:latin typeface="Times New Roman" charset="0"/>
                        <a:ea typeface="SimSun" charset="0"/>
                        <a:cs typeface="SimSun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需要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供应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rgbClr val="18185E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传授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证实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808080"/>
                          </a:outerShdw>
                        </a:effectLst>
                        <a:latin typeface="Times New Roman" charset="0"/>
                        <a:ea typeface="SimSun" charset="0"/>
                        <a:cs typeface="SimSu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应用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808080"/>
                          </a:outerShdw>
                        </a:effectLst>
                        <a:latin typeface="Times New Roman" charset="0"/>
                        <a:ea typeface="SimSun" charset="0"/>
                        <a:cs typeface="SimSu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808080"/>
                          </a:outerShdw>
                        </a:effectLst>
                        <a:latin typeface="Times New Roman" charset="0"/>
                        <a:ea typeface="SimSun" charset="0"/>
                        <a:cs typeface="SimSu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传播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6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序言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SimSun" charset="0"/>
                          <a:cs typeface="SimSun" charset="0"/>
                        </a:rPr>
                        <a:t>1:1-17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定罪</a:t>
                      </a: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SimSun" charset="0"/>
                        <a:cs typeface="SimSu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SimSun" charset="0"/>
                          <a:cs typeface="SimSun" charset="0"/>
                        </a:rPr>
                        <a:t>1:18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SimSun" charset="0"/>
                          <a:cs typeface="SimSun" charset="0"/>
                        </a:rPr>
                        <a:t>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SimSun" charset="0"/>
                          <a:cs typeface="SimSun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SimSun" charset="0"/>
                          <a:cs typeface="SimSun" charset="0"/>
                        </a:rPr>
                        <a:t>3:20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称义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3:21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5:21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rgbClr val="18185E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成圣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6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–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拣选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9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–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更新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12:1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15:13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宣教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15:14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16:27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30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开始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SimSun" charset="0"/>
                        <a:cs typeface="SimSu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犯罪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SimSun" charset="0"/>
                        <a:cs typeface="SimSu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救恩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rgbClr val="18185E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分别为圣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主权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服事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imes New Roman" charset="0"/>
                          <a:ea typeface="SimSun" charset="0"/>
                          <a:cs typeface="SimSun" charset="0"/>
                        </a:rPr>
                        <a:t>差遣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72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1C30AB3-4A13-4D44-A546-9842A2833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576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400733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7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Justification:</a:t>
            </a:r>
            <a:br>
              <a:rPr lang="en-US" sz="7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7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What is it?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2AD761-CF7E-FB49-9351-1CADADFA9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19937"/>
            <a:ext cx="9144000" cy="193793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Tell the person next to you…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C8948557-816E-A54B-B012-22D46FC37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256" y="51370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67693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1C30AB3-4A13-4D44-A546-9842A2833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576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400733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7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Justification</a:t>
            </a:r>
            <a:br>
              <a:rPr lang="en-US" sz="7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7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is…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2AD761-CF7E-FB49-9351-1CADADFA9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19937"/>
            <a:ext cx="9144000" cy="193793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God declaring us “not guilty”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6ADAE187-1A42-BB4C-8753-848EB47E2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256" y="51370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8407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1C30AB3-4A13-4D44-A546-9842A2833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576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9"/>
            <a:ext cx="9144000" cy="159679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sz="72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Justification: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2AD761-CF7E-FB49-9351-1CADADFA9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10" y="2465798"/>
            <a:ext cx="8794679" cy="359206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The instantaneous legal act of God when he declares a sinner </a:t>
            </a: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“not guilty”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 due to Christ’s righteousness being applied to this person, which makes him/her righteous in God’s sight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FB4A1341-ED9A-6A47-8B52-BE141A0A0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256" y="51370"/>
            <a:ext cx="527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97993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208"/>
            <a:ext cx="9144000" cy="6092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08" y="6648"/>
            <a:ext cx="9116692" cy="758056"/>
          </a:xfrm>
          <a:noFill/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罗马之路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3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1556792"/>
            <a:ext cx="9140862" cy="49685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498178"/>
          </a:xfrm>
          <a:solidFill>
            <a:schemeClr val="tx1"/>
          </a:solidFill>
        </p:spPr>
        <p:txBody>
          <a:bodyPr/>
          <a:lstStyle/>
          <a:p>
            <a:r>
              <a:rPr lang="zh-CN" altLang="en-US" dirty="0">
                <a:solidFill>
                  <a:srgbClr val="FFFFFF"/>
                </a:solidFill>
              </a:rPr>
              <a:t>罗马之路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26784" y="76200"/>
            <a:ext cx="527007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56</a:t>
            </a:r>
          </a:p>
        </p:txBody>
      </p:sp>
      <p:sp>
        <p:nvSpPr>
          <p:cNvPr id="6" name="文本框 2"/>
          <p:cNvSpPr txBox="1"/>
          <p:nvPr/>
        </p:nvSpPr>
        <p:spPr>
          <a:xfrm>
            <a:off x="2256303" y="3402555"/>
            <a:ext cx="4663001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4826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Large stone slabs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4826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Sand, gravel &amp; cement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4826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Gravel in cement mortar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4826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Crushed rock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4826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Compacted sand or dry earth</a:t>
            </a:r>
            <a:endParaRPr kumimoji="1" lang="zh-CN" altLang="en-US" sz="2000" b="1" i="0" u="none" strike="noStrike" kern="1200" cap="none" spc="20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482600">
                  <a:srgbClr val="000000"/>
                </a:glo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0C1B0A80-4623-4AEF-B77D-F85181F0631E}"/>
              </a:ext>
            </a:extLst>
          </p:cNvPr>
          <p:cNvSpPr txBox="1"/>
          <p:nvPr/>
        </p:nvSpPr>
        <p:spPr>
          <a:xfrm>
            <a:off x="3025737" y="2183081"/>
            <a:ext cx="3133580" cy="400110"/>
          </a:xfrm>
          <a:prstGeom prst="rect">
            <a:avLst/>
          </a:prstGeom>
          <a:solidFill>
            <a:srgbClr val="DBFDF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About 24 feet wide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文本框 2"/>
          <p:cNvSpPr txBox="1"/>
          <p:nvPr/>
        </p:nvSpPr>
        <p:spPr>
          <a:xfrm>
            <a:off x="8760" y="5291701"/>
            <a:ext cx="274144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4826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Drainage ditch</a:t>
            </a:r>
            <a:endParaRPr kumimoji="1" lang="zh-CN" altLang="en-US" sz="2000" b="1" i="0" u="none" strike="noStrike" kern="1200" cap="none" spc="20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482600">
                  <a:srgbClr val="000000"/>
                </a:glo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37391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37" y="44063"/>
            <a:ext cx="7992888" cy="6813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357" y="274638"/>
            <a:ext cx="5976664" cy="1498178"/>
          </a:xfrm>
          <a:solidFill>
            <a:schemeClr val="tx1"/>
          </a:solidFill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罗马之路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426784" y="76200"/>
            <a:ext cx="527007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56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CC3F255-0978-4B02-8133-7172453FF01F}"/>
              </a:ext>
            </a:extLst>
          </p:cNvPr>
          <p:cNvSpPr txBox="1"/>
          <p:nvPr/>
        </p:nvSpPr>
        <p:spPr>
          <a:xfrm>
            <a:off x="2856931" y="2729552"/>
            <a:ext cx="1613469" cy="33855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lvl="0" algn="ctr" defTabSz="457200"/>
            <a:r>
              <a:rPr lang="zh-CN" altLang="en-US" sz="1600" b="1" dirty="0">
                <a:solidFill>
                  <a:srgbClr val="FFFFFF"/>
                </a:solidFill>
              </a:rPr>
              <a:t>罗马书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10:9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77AADA74-F955-442B-90ED-AD089C326977}"/>
              </a:ext>
            </a:extLst>
          </p:cNvPr>
          <p:cNvSpPr txBox="1"/>
          <p:nvPr/>
        </p:nvSpPr>
        <p:spPr>
          <a:xfrm>
            <a:off x="1553570" y="3818584"/>
            <a:ext cx="1519830" cy="33855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lvl="0" algn="ctr" defTabSz="457200"/>
            <a:r>
              <a:rPr lang="zh-CN" altLang="en-US" sz="1600" b="1" dirty="0">
                <a:solidFill>
                  <a:srgbClr val="FFFFFF"/>
                </a:solidFill>
              </a:rPr>
              <a:t>罗马书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5:8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B83FE077-36EF-4B6E-806A-B4A8C3E7D570}"/>
              </a:ext>
            </a:extLst>
          </p:cNvPr>
          <p:cNvSpPr txBox="1"/>
          <p:nvPr/>
        </p:nvSpPr>
        <p:spPr>
          <a:xfrm>
            <a:off x="4146645" y="3514298"/>
            <a:ext cx="1796955" cy="33855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lvl="0" algn="ctr" defTabSz="457200"/>
            <a:r>
              <a:rPr lang="zh-CN" altLang="en-US" sz="1600" b="1" dirty="0">
                <a:solidFill>
                  <a:srgbClr val="FFFFFF"/>
                </a:solidFill>
              </a:rPr>
              <a:t>罗马书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10:13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文本框 8">
            <a:extLst>
              <a:ext uri="{FF2B5EF4-FFF2-40B4-BE49-F238E27FC236}">
                <a16:creationId xmlns:a16="http://schemas.microsoft.com/office/drawing/2014/main" id="{D8E68FE9-2D69-418F-B8A7-053D2B2F8C43}"/>
              </a:ext>
            </a:extLst>
          </p:cNvPr>
          <p:cNvSpPr txBox="1"/>
          <p:nvPr/>
        </p:nvSpPr>
        <p:spPr>
          <a:xfrm>
            <a:off x="5176481" y="4287671"/>
            <a:ext cx="1687774" cy="33855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lvl="0" algn="ctr" defTabSz="457200"/>
            <a:r>
              <a:rPr lang="zh-CN" altLang="en-US" sz="1600" b="1" dirty="0">
                <a:solidFill>
                  <a:srgbClr val="FFFFFF"/>
                </a:solidFill>
              </a:rPr>
              <a:t>罗马书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6:23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F665E643-88C8-45B9-A4F2-177F2F10D0F9}"/>
              </a:ext>
            </a:extLst>
          </p:cNvPr>
          <p:cNvSpPr txBox="1"/>
          <p:nvPr/>
        </p:nvSpPr>
        <p:spPr>
          <a:xfrm>
            <a:off x="1744639" y="4938653"/>
            <a:ext cx="1064525" cy="584776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lvl="0" algn="ctr" defTabSz="457200"/>
            <a:r>
              <a:rPr lang="zh-CN" altLang="en-US" sz="1600" b="1" dirty="0">
                <a:solidFill>
                  <a:srgbClr val="FFFFFF"/>
                </a:solidFill>
              </a:rPr>
              <a:t>罗马书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6:23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文本框 10">
            <a:extLst>
              <a:ext uri="{FF2B5EF4-FFF2-40B4-BE49-F238E27FC236}">
                <a16:creationId xmlns:a16="http://schemas.microsoft.com/office/drawing/2014/main" id="{5B55902C-C757-483E-8A6B-32D6E9B3670F}"/>
              </a:ext>
            </a:extLst>
          </p:cNvPr>
          <p:cNvSpPr txBox="1"/>
          <p:nvPr/>
        </p:nvSpPr>
        <p:spPr>
          <a:xfrm>
            <a:off x="5761630" y="5403558"/>
            <a:ext cx="1064525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lvl="0" algn="ctr" defTabSz="457200"/>
            <a:r>
              <a:rPr lang="zh-CN" altLang="en-US" sz="1600" b="1" dirty="0">
                <a:solidFill>
                  <a:srgbClr val="FFFFFF"/>
                </a:solidFill>
              </a:rPr>
              <a:t>罗马书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3:23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69491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41" name="Picture 2" descr="图片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1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4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838200"/>
          </a:xfrm>
        </p:spPr>
        <p:txBody>
          <a:bodyPr/>
          <a:lstStyle/>
          <a:p>
            <a:r>
              <a:rPr lang="zh-CN" altLang="en-US" sz="4000" b="1">
                <a:solidFill>
                  <a:schemeClr val="bg1"/>
                </a:solidFill>
                <a:latin typeface="Copperplate Gothic Light" charset="0"/>
                <a:ea typeface="SimSun" charset="0"/>
                <a:cs typeface="SimSun" charset="0"/>
              </a:rPr>
              <a:t>罗马书里的义</a:t>
            </a:r>
          </a:p>
        </p:txBody>
      </p:sp>
      <p:sp>
        <p:nvSpPr>
          <p:cNvPr id="471043" name="Text Box 4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</a:rPr>
              <a:t>145</a:t>
            </a:r>
          </a:p>
        </p:txBody>
      </p:sp>
      <p:graphicFrame>
        <p:nvGraphicFramePr>
          <p:cNvPr id="992261" name="Group 5"/>
          <p:cNvGraphicFramePr>
            <a:graphicFrameLocks noGrp="1"/>
          </p:cNvGraphicFramePr>
          <p:nvPr/>
        </p:nvGraphicFramePr>
        <p:xfrm>
          <a:off x="76200" y="1473200"/>
          <a:ext cx="8991600" cy="52324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9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06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430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GB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主题</a:t>
                      </a: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808080"/>
                          </a:outerShdw>
                        </a:effectLst>
                        <a:latin typeface="Arial" charset="0"/>
                        <a:ea typeface="SimSun" charset="0"/>
                        <a:cs typeface="SimSun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需要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rgbClr val="181847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供应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传授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证实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808080"/>
                          </a:outerShdw>
                        </a:effectLst>
                        <a:latin typeface="Arial" charset="0"/>
                        <a:ea typeface="SimSun" charset="0"/>
                        <a:cs typeface="SimSu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应用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808080"/>
                          </a:outerShdw>
                        </a:effectLst>
                        <a:latin typeface="Arial" charset="0"/>
                        <a:ea typeface="SimSun" charset="0"/>
                        <a:cs typeface="SimSu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808080"/>
                          </a:outerShdw>
                        </a:effectLst>
                        <a:latin typeface="Arial" charset="0"/>
                        <a:ea typeface="SimSun" charset="0"/>
                        <a:cs typeface="SimSu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传播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6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序言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SimSun" charset="0"/>
                        <a:cs typeface="SimSu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SimSun" charset="0"/>
                          <a:cs typeface="SimSun" charset="0"/>
                        </a:rPr>
                        <a:t>1:1-17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定罪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1:18–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3:20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rgbClr val="181847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称义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3:21–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5:21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成圣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6–8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拣选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9–11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更新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12:1–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15:13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宣教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15:14–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16:27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30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开始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SimSun" charset="0"/>
                        <a:cs typeface="SimSu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犯罪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SimSun" charset="0"/>
                        <a:cs typeface="SimSun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rgbClr val="181847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救恩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分别为圣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主权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服事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SimSun" charset="0"/>
                          <a:cs typeface="SimSun" charset="0"/>
                        </a:rPr>
                        <a:t>差遣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15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170" name="Group 40"/>
          <p:cNvGrpSpPr>
            <a:grpSpLocks/>
          </p:cNvGrpSpPr>
          <p:nvPr/>
        </p:nvGrpSpPr>
        <p:grpSpPr bwMode="auto">
          <a:xfrm>
            <a:off x="395288" y="1125538"/>
            <a:ext cx="8686800" cy="4665662"/>
            <a:chOff x="-3" y="-3"/>
            <a:chExt cx="2525" cy="2156"/>
          </a:xfrm>
        </p:grpSpPr>
        <p:grpSp>
          <p:nvGrpSpPr>
            <p:cNvPr id="519177" name="Group 41"/>
            <p:cNvGrpSpPr>
              <a:grpSpLocks/>
            </p:cNvGrpSpPr>
            <p:nvPr/>
          </p:nvGrpSpPr>
          <p:grpSpPr bwMode="auto">
            <a:xfrm>
              <a:off x="0" y="0"/>
              <a:ext cx="2519" cy="2150"/>
              <a:chOff x="0" y="0"/>
              <a:chExt cx="2519" cy="2150"/>
            </a:xfrm>
          </p:grpSpPr>
          <p:grpSp>
            <p:nvGrpSpPr>
              <p:cNvPr id="519179" name="Group 42"/>
              <p:cNvGrpSpPr>
                <a:grpSpLocks/>
              </p:cNvGrpSpPr>
              <p:nvPr/>
            </p:nvGrpSpPr>
            <p:grpSpPr bwMode="auto">
              <a:xfrm>
                <a:off x="0" y="0"/>
                <a:ext cx="2519" cy="422"/>
                <a:chOff x="0" y="0"/>
                <a:chExt cx="2519" cy="422"/>
              </a:xfrm>
            </p:grpSpPr>
            <p:sp>
              <p:nvSpPr>
                <p:cNvPr id="519204" name="Rectangle 4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519" cy="422"/>
                </a:xfrm>
                <a:prstGeom prst="rect">
                  <a:avLst/>
                </a:prstGeom>
                <a:solidFill>
                  <a:srgbClr val="000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>
                    <a:solidFill>
                      <a:srgbClr val="000066"/>
                    </a:solidFill>
                    <a:latin typeface="Times New Roman" charset="0"/>
                    <a:ea typeface="SimSun" charset="0"/>
                  </a:endParaRPr>
                </a:p>
              </p:txBody>
            </p:sp>
            <p:grpSp>
              <p:nvGrpSpPr>
                <p:cNvPr id="519205" name="Group 44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2519" cy="422"/>
                  <a:chOff x="0" y="0"/>
                  <a:chExt cx="2519" cy="422"/>
                </a:xfrm>
              </p:grpSpPr>
              <p:sp>
                <p:nvSpPr>
                  <p:cNvPr id="519206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43" y="0"/>
                    <a:ext cx="2433" cy="422"/>
                  </a:xfrm>
                  <a:prstGeom prst="rect">
                    <a:avLst/>
                  </a:prstGeom>
                  <a:solidFill>
                    <a:srgbClr val="000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3200" b="1">
                      <a:solidFill>
                        <a:srgbClr val="FFFFFF"/>
                      </a:solidFill>
                      <a:latin typeface="Times New Roman" charset="0"/>
                      <a:ea typeface="SimSun" charset="0"/>
                      <a:cs typeface="Arial" charset="0"/>
                    </a:endParaRPr>
                  </a:p>
                </p:txBody>
              </p:sp>
              <p:sp>
                <p:nvSpPr>
                  <p:cNvPr id="519207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2519" cy="422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3600">
                      <a:solidFill>
                        <a:srgbClr val="000066"/>
                      </a:solidFill>
                      <a:latin typeface="Times New Roman" charset="0"/>
                      <a:ea typeface="SimSun" charset="0"/>
                    </a:endParaRPr>
                  </a:p>
                </p:txBody>
              </p:sp>
            </p:grpSp>
          </p:grpSp>
          <p:grpSp>
            <p:nvGrpSpPr>
              <p:cNvPr id="519180" name="Group 47"/>
              <p:cNvGrpSpPr>
                <a:grpSpLocks/>
              </p:cNvGrpSpPr>
              <p:nvPr/>
            </p:nvGrpSpPr>
            <p:grpSpPr bwMode="auto">
              <a:xfrm>
                <a:off x="0" y="422"/>
                <a:ext cx="813" cy="384"/>
                <a:chOff x="0" y="422"/>
                <a:chExt cx="813" cy="384"/>
              </a:xfrm>
            </p:grpSpPr>
            <p:sp>
              <p:nvSpPr>
                <p:cNvPr id="519202" name="Rectangle 48"/>
                <p:cNvSpPr>
                  <a:spLocks noChangeArrowheads="1"/>
                </p:cNvSpPr>
                <p:nvPr/>
              </p:nvSpPr>
              <p:spPr bwMode="auto">
                <a:xfrm>
                  <a:off x="43" y="422"/>
                  <a:ext cx="727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400" b="1">
                      <a:solidFill>
                        <a:srgbClr val="FFFFFF"/>
                      </a:solidFill>
                      <a:ea typeface="SimSun" charset="0"/>
                      <a:cs typeface="Arial" charset="0"/>
                    </a:rPr>
                    <a:t>罗 </a:t>
                  </a:r>
                  <a:r>
                    <a:rPr lang="en-US" altLang="zh-CN" sz="2400" b="1">
                      <a:solidFill>
                        <a:srgbClr val="FFFFFF"/>
                      </a:solidFill>
                      <a:ea typeface="SimSun" charset="0"/>
                      <a:cs typeface="Arial" charset="0"/>
                    </a:rPr>
                    <a:t>3:23</a:t>
                  </a:r>
                  <a:endParaRPr lang="zh-CN" altLang="en-US" sz="2400" b="1">
                    <a:solidFill>
                      <a:srgbClr val="FFFFFF"/>
                    </a:solidFill>
                    <a:ea typeface="SimSun" charset="0"/>
                    <a:cs typeface="Arial" charset="0"/>
                  </a:endParaRPr>
                </a:p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FFFFFF"/>
                    </a:solidFill>
                    <a:ea typeface="SimSun" charset="0"/>
                    <a:cs typeface="Arial" charset="0"/>
                  </a:endParaRPr>
                </a:p>
              </p:txBody>
            </p:sp>
            <p:sp>
              <p:nvSpPr>
                <p:cNvPr id="519203" name="Rectangle 49"/>
                <p:cNvSpPr>
                  <a:spLocks noChangeArrowheads="1"/>
                </p:cNvSpPr>
                <p:nvPr/>
              </p:nvSpPr>
              <p:spPr bwMode="auto">
                <a:xfrm>
                  <a:off x="0" y="422"/>
                  <a:ext cx="813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>
                    <a:solidFill>
                      <a:srgbClr val="000066"/>
                    </a:solidFill>
                    <a:latin typeface="Times New Roman" charset="0"/>
                    <a:ea typeface="SimSun" charset="0"/>
                  </a:endParaRPr>
                </a:p>
              </p:txBody>
            </p:sp>
          </p:grpSp>
          <p:grpSp>
            <p:nvGrpSpPr>
              <p:cNvPr id="519181" name="Group 50"/>
              <p:cNvGrpSpPr>
                <a:grpSpLocks/>
              </p:cNvGrpSpPr>
              <p:nvPr/>
            </p:nvGrpSpPr>
            <p:grpSpPr bwMode="auto">
              <a:xfrm>
                <a:off x="813" y="422"/>
                <a:ext cx="1706" cy="384"/>
                <a:chOff x="813" y="422"/>
                <a:chExt cx="1706" cy="384"/>
              </a:xfrm>
            </p:grpSpPr>
            <p:sp>
              <p:nvSpPr>
                <p:cNvPr id="519200" name="Rectangle 51"/>
                <p:cNvSpPr>
                  <a:spLocks noChangeArrowheads="1"/>
                </p:cNvSpPr>
                <p:nvPr/>
              </p:nvSpPr>
              <p:spPr bwMode="auto">
                <a:xfrm>
                  <a:off x="856" y="422"/>
                  <a:ext cx="162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400" b="1">
                      <a:solidFill>
                        <a:srgbClr val="FFFFFF"/>
                      </a:solidFill>
                      <a:latin typeface="Times New Roman" charset="0"/>
                      <a:ea typeface="SimSun" charset="0"/>
                      <a:cs typeface="Times New Roman" charset="0"/>
                    </a:rPr>
                    <a:t>人人都犯了罪。</a:t>
                  </a:r>
                </a:p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FFFFFF"/>
                    </a:solidFill>
                    <a:latin typeface="Times New Roman" charset="0"/>
                    <a:ea typeface="SimSun" charset="0"/>
                    <a:cs typeface="Times New Roman" charset="0"/>
                  </a:endParaRPr>
                </a:p>
              </p:txBody>
            </p:sp>
            <p:sp>
              <p:nvSpPr>
                <p:cNvPr id="519201" name="Rectangle 52"/>
                <p:cNvSpPr>
                  <a:spLocks noChangeArrowheads="1"/>
                </p:cNvSpPr>
                <p:nvPr/>
              </p:nvSpPr>
              <p:spPr bwMode="auto">
                <a:xfrm>
                  <a:off x="813" y="422"/>
                  <a:ext cx="170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>
                    <a:solidFill>
                      <a:srgbClr val="000066"/>
                    </a:solidFill>
                    <a:latin typeface="Times New Roman" charset="0"/>
                    <a:ea typeface="SimSun" charset="0"/>
                  </a:endParaRPr>
                </a:p>
              </p:txBody>
            </p:sp>
          </p:grpSp>
          <p:grpSp>
            <p:nvGrpSpPr>
              <p:cNvPr id="519182" name="Group 53"/>
              <p:cNvGrpSpPr>
                <a:grpSpLocks/>
              </p:cNvGrpSpPr>
              <p:nvPr/>
            </p:nvGrpSpPr>
            <p:grpSpPr bwMode="auto">
              <a:xfrm>
                <a:off x="0" y="806"/>
                <a:ext cx="813" cy="384"/>
                <a:chOff x="0" y="806"/>
                <a:chExt cx="813" cy="384"/>
              </a:xfrm>
            </p:grpSpPr>
            <p:sp>
              <p:nvSpPr>
                <p:cNvPr id="519198" name="Rectangle 54"/>
                <p:cNvSpPr>
                  <a:spLocks noChangeArrowheads="1"/>
                </p:cNvSpPr>
                <p:nvPr/>
              </p:nvSpPr>
              <p:spPr bwMode="auto">
                <a:xfrm>
                  <a:off x="43" y="806"/>
                  <a:ext cx="727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400" b="1">
                      <a:solidFill>
                        <a:srgbClr val="FFFFFF"/>
                      </a:solidFill>
                      <a:ea typeface="SimSun" charset="0"/>
                      <a:cs typeface="Arial" charset="0"/>
                    </a:rPr>
                    <a:t>罗 </a:t>
                  </a:r>
                  <a:r>
                    <a:rPr lang="en-US" altLang="zh-CN" sz="2400" b="1">
                      <a:solidFill>
                        <a:srgbClr val="FFFFFF"/>
                      </a:solidFill>
                      <a:ea typeface="SimSun" charset="0"/>
                      <a:cs typeface="Arial" charset="0"/>
                    </a:rPr>
                    <a:t>6:23</a:t>
                  </a:r>
                  <a:endParaRPr lang="zh-CN" altLang="en-US" sz="2400" b="1">
                    <a:solidFill>
                      <a:srgbClr val="FFFFFF"/>
                    </a:solidFill>
                    <a:ea typeface="SimSun" charset="0"/>
                    <a:cs typeface="Arial" charset="0"/>
                  </a:endParaRPr>
                </a:p>
              </p:txBody>
            </p:sp>
            <p:sp>
              <p:nvSpPr>
                <p:cNvPr id="519199" name="Rectangle 55"/>
                <p:cNvSpPr>
                  <a:spLocks noChangeArrowheads="1"/>
                </p:cNvSpPr>
                <p:nvPr/>
              </p:nvSpPr>
              <p:spPr bwMode="auto">
                <a:xfrm>
                  <a:off x="0" y="806"/>
                  <a:ext cx="813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>
                    <a:solidFill>
                      <a:srgbClr val="000066"/>
                    </a:solidFill>
                    <a:latin typeface="Times New Roman" charset="0"/>
                    <a:ea typeface="SimSun" charset="0"/>
                  </a:endParaRPr>
                </a:p>
              </p:txBody>
            </p:sp>
          </p:grpSp>
          <p:grpSp>
            <p:nvGrpSpPr>
              <p:cNvPr id="519183" name="Group 56"/>
              <p:cNvGrpSpPr>
                <a:grpSpLocks/>
              </p:cNvGrpSpPr>
              <p:nvPr/>
            </p:nvGrpSpPr>
            <p:grpSpPr bwMode="auto">
              <a:xfrm>
                <a:off x="813" y="806"/>
                <a:ext cx="1706" cy="384"/>
                <a:chOff x="813" y="806"/>
                <a:chExt cx="1706" cy="384"/>
              </a:xfrm>
            </p:grpSpPr>
            <p:sp>
              <p:nvSpPr>
                <p:cNvPr id="519196" name="Rectangle 57"/>
                <p:cNvSpPr>
                  <a:spLocks noChangeArrowheads="1"/>
                </p:cNvSpPr>
                <p:nvPr/>
              </p:nvSpPr>
              <p:spPr bwMode="auto">
                <a:xfrm>
                  <a:off x="856" y="806"/>
                  <a:ext cx="162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400" b="1">
                      <a:solidFill>
                        <a:srgbClr val="FFFFFF"/>
                      </a:solidFill>
                      <a:latin typeface="Times New Roman" charset="0"/>
                      <a:ea typeface="SimSun" charset="0"/>
                    </a:rPr>
                    <a:t>罪的工价就是死。</a:t>
                  </a:r>
                </a:p>
              </p:txBody>
            </p:sp>
            <p:sp>
              <p:nvSpPr>
                <p:cNvPr id="519197" name="Rectangle 58"/>
                <p:cNvSpPr>
                  <a:spLocks noChangeArrowheads="1"/>
                </p:cNvSpPr>
                <p:nvPr/>
              </p:nvSpPr>
              <p:spPr bwMode="auto">
                <a:xfrm>
                  <a:off x="813" y="806"/>
                  <a:ext cx="170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>
                    <a:solidFill>
                      <a:srgbClr val="000066"/>
                    </a:solidFill>
                    <a:latin typeface="Times New Roman" charset="0"/>
                    <a:ea typeface="SimSun" charset="0"/>
                  </a:endParaRPr>
                </a:p>
              </p:txBody>
            </p:sp>
          </p:grpSp>
          <p:grpSp>
            <p:nvGrpSpPr>
              <p:cNvPr id="519184" name="Group 59"/>
              <p:cNvGrpSpPr>
                <a:grpSpLocks/>
              </p:cNvGrpSpPr>
              <p:nvPr/>
            </p:nvGrpSpPr>
            <p:grpSpPr bwMode="auto">
              <a:xfrm>
                <a:off x="0" y="1190"/>
                <a:ext cx="813" cy="384"/>
                <a:chOff x="0" y="1190"/>
                <a:chExt cx="813" cy="384"/>
              </a:xfrm>
            </p:grpSpPr>
            <p:sp>
              <p:nvSpPr>
                <p:cNvPr id="519194" name="Rectangle 60"/>
                <p:cNvSpPr>
                  <a:spLocks noChangeArrowheads="1"/>
                </p:cNvSpPr>
                <p:nvPr/>
              </p:nvSpPr>
              <p:spPr bwMode="auto">
                <a:xfrm>
                  <a:off x="43" y="1190"/>
                  <a:ext cx="727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400" b="1">
                      <a:solidFill>
                        <a:srgbClr val="FFFFFF"/>
                      </a:solidFill>
                      <a:ea typeface="SimSun" charset="0"/>
                      <a:cs typeface="Arial" charset="0"/>
                    </a:rPr>
                    <a:t>罗 </a:t>
                  </a:r>
                  <a:r>
                    <a:rPr lang="en-US" altLang="zh-CN" sz="2400" b="1">
                      <a:solidFill>
                        <a:srgbClr val="FFFFFF"/>
                      </a:solidFill>
                      <a:ea typeface="SimSun" charset="0"/>
                      <a:cs typeface="Arial" charset="0"/>
                    </a:rPr>
                    <a:t>5:8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FFFFFF"/>
                    </a:solidFill>
                    <a:ea typeface="SimSun" charset="0"/>
                    <a:cs typeface="Arial" charset="0"/>
                  </a:endParaRPr>
                </a:p>
              </p:txBody>
            </p:sp>
            <p:sp>
              <p:nvSpPr>
                <p:cNvPr id="519195" name="Rectangle 61"/>
                <p:cNvSpPr>
                  <a:spLocks noChangeArrowheads="1"/>
                </p:cNvSpPr>
                <p:nvPr/>
              </p:nvSpPr>
              <p:spPr bwMode="auto">
                <a:xfrm>
                  <a:off x="0" y="1190"/>
                  <a:ext cx="813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>
                    <a:solidFill>
                      <a:srgbClr val="000066"/>
                    </a:solidFill>
                    <a:latin typeface="Times New Roman" charset="0"/>
                    <a:ea typeface="SimSun" charset="0"/>
                  </a:endParaRPr>
                </a:p>
              </p:txBody>
            </p:sp>
          </p:grpSp>
          <p:grpSp>
            <p:nvGrpSpPr>
              <p:cNvPr id="519185" name="Group 62"/>
              <p:cNvGrpSpPr>
                <a:grpSpLocks/>
              </p:cNvGrpSpPr>
              <p:nvPr/>
            </p:nvGrpSpPr>
            <p:grpSpPr bwMode="auto">
              <a:xfrm>
                <a:off x="813" y="1190"/>
                <a:ext cx="1706" cy="384"/>
                <a:chOff x="813" y="1190"/>
                <a:chExt cx="1706" cy="384"/>
              </a:xfrm>
            </p:grpSpPr>
            <p:sp>
              <p:nvSpPr>
                <p:cNvPr id="519192" name="Rectangle 63"/>
                <p:cNvSpPr>
                  <a:spLocks noChangeArrowheads="1"/>
                </p:cNvSpPr>
                <p:nvPr/>
              </p:nvSpPr>
              <p:spPr bwMode="auto">
                <a:xfrm>
                  <a:off x="856" y="1190"/>
                  <a:ext cx="1620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400" b="1">
                      <a:solidFill>
                        <a:srgbClr val="FFFFFF"/>
                      </a:solidFill>
                      <a:latin typeface="Times New Roman" charset="0"/>
                      <a:ea typeface="SimSun" charset="0"/>
                    </a:rPr>
                    <a:t>耶稣基督为我们的罪死。</a:t>
                  </a:r>
                  <a:endParaRPr lang="en-US" altLang="zh-CN" sz="2400" b="1">
                    <a:solidFill>
                      <a:srgbClr val="FFFFFF"/>
                    </a:solidFill>
                    <a:latin typeface="Times New Roman" charset="0"/>
                    <a:ea typeface="SimSun" charset="0"/>
                  </a:endParaRPr>
                </a:p>
              </p:txBody>
            </p:sp>
            <p:sp>
              <p:nvSpPr>
                <p:cNvPr id="519193" name="Rectangle 64"/>
                <p:cNvSpPr>
                  <a:spLocks noChangeArrowheads="1"/>
                </p:cNvSpPr>
                <p:nvPr/>
              </p:nvSpPr>
              <p:spPr bwMode="auto">
                <a:xfrm>
                  <a:off x="813" y="1190"/>
                  <a:ext cx="170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>
                    <a:solidFill>
                      <a:srgbClr val="000066"/>
                    </a:solidFill>
                    <a:latin typeface="Times New Roman" charset="0"/>
                    <a:ea typeface="SimSun" charset="0"/>
                  </a:endParaRPr>
                </a:p>
              </p:txBody>
            </p:sp>
          </p:grpSp>
          <p:grpSp>
            <p:nvGrpSpPr>
              <p:cNvPr id="519186" name="Group 65"/>
              <p:cNvGrpSpPr>
                <a:grpSpLocks/>
              </p:cNvGrpSpPr>
              <p:nvPr/>
            </p:nvGrpSpPr>
            <p:grpSpPr bwMode="auto">
              <a:xfrm>
                <a:off x="0" y="1574"/>
                <a:ext cx="813" cy="576"/>
                <a:chOff x="0" y="1574"/>
                <a:chExt cx="813" cy="576"/>
              </a:xfrm>
            </p:grpSpPr>
            <p:sp>
              <p:nvSpPr>
                <p:cNvPr id="519190" name="Rectangle 66"/>
                <p:cNvSpPr>
                  <a:spLocks noChangeArrowheads="1"/>
                </p:cNvSpPr>
                <p:nvPr/>
              </p:nvSpPr>
              <p:spPr bwMode="auto">
                <a:xfrm>
                  <a:off x="43" y="1574"/>
                  <a:ext cx="727" cy="5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400" b="1">
                      <a:solidFill>
                        <a:srgbClr val="FFFFFF"/>
                      </a:solidFill>
                      <a:ea typeface="SimSun" charset="0"/>
                      <a:cs typeface="Arial" charset="0"/>
                    </a:rPr>
                    <a:t>罗 </a:t>
                  </a:r>
                  <a:r>
                    <a:rPr lang="en-US" altLang="zh-CN" sz="2400" b="1">
                      <a:solidFill>
                        <a:srgbClr val="FFFFFF"/>
                      </a:solidFill>
                      <a:ea typeface="SimSun" charset="0"/>
                      <a:cs typeface="Arial" charset="0"/>
                    </a:rPr>
                    <a:t>10:8-10</a:t>
                  </a:r>
                  <a:endParaRPr lang="zh-CN" altLang="en-US" sz="2400" b="1">
                    <a:solidFill>
                      <a:srgbClr val="FFFFFF"/>
                    </a:solidFill>
                    <a:ea typeface="SimSun" charset="0"/>
                    <a:cs typeface="Arial" charset="0"/>
                  </a:endParaRPr>
                </a:p>
              </p:txBody>
            </p:sp>
            <p:sp>
              <p:nvSpPr>
                <p:cNvPr id="519191" name="Rectangle 67"/>
                <p:cNvSpPr>
                  <a:spLocks noChangeArrowheads="1"/>
                </p:cNvSpPr>
                <p:nvPr/>
              </p:nvSpPr>
              <p:spPr bwMode="auto">
                <a:xfrm>
                  <a:off x="0" y="1574"/>
                  <a:ext cx="813" cy="57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>
                    <a:solidFill>
                      <a:srgbClr val="000066"/>
                    </a:solidFill>
                    <a:latin typeface="Times New Roman" charset="0"/>
                    <a:ea typeface="SimSun" charset="0"/>
                  </a:endParaRPr>
                </a:p>
              </p:txBody>
            </p:sp>
          </p:grpSp>
          <p:grpSp>
            <p:nvGrpSpPr>
              <p:cNvPr id="519187" name="Group 68"/>
              <p:cNvGrpSpPr>
                <a:grpSpLocks/>
              </p:cNvGrpSpPr>
              <p:nvPr/>
            </p:nvGrpSpPr>
            <p:grpSpPr bwMode="auto">
              <a:xfrm>
                <a:off x="813" y="1574"/>
                <a:ext cx="1706" cy="576"/>
                <a:chOff x="813" y="1574"/>
                <a:chExt cx="1706" cy="576"/>
              </a:xfrm>
            </p:grpSpPr>
            <p:sp>
              <p:nvSpPr>
                <p:cNvPr id="519188" name="Rectangle 69"/>
                <p:cNvSpPr>
                  <a:spLocks noChangeArrowheads="1"/>
                </p:cNvSpPr>
                <p:nvPr/>
              </p:nvSpPr>
              <p:spPr bwMode="auto">
                <a:xfrm>
                  <a:off x="856" y="1574"/>
                  <a:ext cx="1620" cy="5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400" b="1">
                      <a:solidFill>
                        <a:srgbClr val="FFFFFF"/>
                      </a:solidFill>
                      <a:ea typeface="SimSun" charset="0"/>
                      <a:cs typeface="Arial" charset="0"/>
                    </a:rPr>
                    <a:t>若想要罪被赦免，必须相信并承认耶稣为主。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2400" b="1">
                      <a:solidFill>
                        <a:srgbClr val="FFFFFF"/>
                      </a:solidFill>
                      <a:ea typeface="SimSun" charset="0"/>
                      <a:cs typeface="Arial" charset="0"/>
                    </a:rPr>
                    <a:t> </a:t>
                  </a:r>
                  <a:endParaRPr lang="en-US" altLang="zh-CN" sz="2400" b="1">
                    <a:solidFill>
                      <a:srgbClr val="FFFFFF"/>
                    </a:solidFill>
                    <a:ea typeface="SimSun" charset="0"/>
                    <a:cs typeface="Arial" charset="0"/>
                  </a:endParaRP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400" b="1">
                    <a:solidFill>
                      <a:srgbClr val="FFFFFF"/>
                    </a:solidFill>
                    <a:latin typeface="Times New Roman" charset="0"/>
                    <a:ea typeface="SimSun" charset="0"/>
                    <a:cs typeface="Arial" charset="0"/>
                  </a:endParaRPr>
                </a:p>
              </p:txBody>
            </p:sp>
            <p:sp>
              <p:nvSpPr>
                <p:cNvPr id="519189" name="Rectangle 70"/>
                <p:cNvSpPr>
                  <a:spLocks noChangeArrowheads="1"/>
                </p:cNvSpPr>
                <p:nvPr/>
              </p:nvSpPr>
              <p:spPr bwMode="auto">
                <a:xfrm>
                  <a:off x="813" y="1574"/>
                  <a:ext cx="1706" cy="57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3600">
                    <a:solidFill>
                      <a:srgbClr val="000066"/>
                    </a:solidFill>
                    <a:latin typeface="Times New Roman" charset="0"/>
                    <a:ea typeface="SimSun" charset="0"/>
                  </a:endParaRPr>
                </a:p>
              </p:txBody>
            </p:sp>
          </p:grpSp>
        </p:grpSp>
        <p:sp>
          <p:nvSpPr>
            <p:cNvPr id="519178" name="Rectangle 71"/>
            <p:cNvSpPr>
              <a:spLocks noChangeArrowheads="1"/>
            </p:cNvSpPr>
            <p:nvPr/>
          </p:nvSpPr>
          <p:spPr bwMode="auto">
            <a:xfrm>
              <a:off x="-3" y="-3"/>
              <a:ext cx="2525" cy="2156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600">
                <a:solidFill>
                  <a:srgbClr val="000066"/>
                </a:solidFill>
                <a:latin typeface="Times New Roman" charset="0"/>
                <a:ea typeface="SimSun" charset="0"/>
              </a:endParaRPr>
            </a:p>
          </p:txBody>
        </p:sp>
      </p:grpSp>
      <p:sp>
        <p:nvSpPr>
          <p:cNvPr id="519171" name="Rectangle 38"/>
          <p:cNvSpPr>
            <a:spLocks noGrp="1" noChangeArrowheads="1"/>
          </p:cNvSpPr>
          <p:nvPr>
            <p:ph type="title"/>
          </p:nvPr>
        </p:nvSpPr>
        <p:spPr>
          <a:xfrm>
            <a:off x="1676400" y="914400"/>
            <a:ext cx="7010400" cy="1295400"/>
          </a:xfrm>
        </p:spPr>
        <p:txBody>
          <a:bodyPr/>
          <a:lstStyle/>
          <a:p>
            <a:pPr eaLnBrk="1" hangingPunct="1"/>
            <a:r>
              <a:rPr lang="zh-CN" altLang="en-US">
                <a:latin typeface="Arial" charset="0"/>
                <a:ea typeface="ＭＳ Ｐゴシック" charset="0"/>
                <a:cs typeface="ＭＳ Ｐゴシック" charset="0"/>
              </a:rPr>
              <a:t>罗马之路</a:t>
            </a:r>
          </a:p>
        </p:txBody>
      </p:sp>
      <p:sp>
        <p:nvSpPr>
          <p:cNvPr id="519172" name="Rectangle 34"/>
          <p:cNvSpPr>
            <a:spLocks noChangeArrowheads="1"/>
          </p:cNvSpPr>
          <p:nvPr/>
        </p:nvSpPr>
        <p:spPr bwMode="auto">
          <a:xfrm>
            <a:off x="4029075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9173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3657600"/>
            <a:ext cx="11620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74" name="Picture 36" descr="BD09145_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1676400"/>
            <a:ext cx="180498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75" name="Picture 37" descr="BD08237_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53000"/>
            <a:ext cx="731838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76" name="Text Box 39"/>
          <p:cNvSpPr txBox="1">
            <a:spLocks noChangeArrowheads="1"/>
          </p:cNvSpPr>
          <p:nvPr/>
        </p:nvSpPr>
        <p:spPr bwMode="auto">
          <a:xfrm>
            <a:off x="8458200" y="76200"/>
            <a:ext cx="72548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155i</a:t>
            </a:r>
          </a:p>
        </p:txBody>
      </p:sp>
    </p:spTree>
    <p:extLst>
      <p:ext uri="{BB962C8B-B14F-4D97-AF65-F5344CB8AC3E}">
        <p14:creationId xmlns:p14="http://schemas.microsoft.com/office/powerpoint/2010/main" val="112218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193" name="Picture 2" descr="Death on Cr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8298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1600200"/>
          </a:xfrm>
          <a:effectLst>
            <a:outerShdw blurRad="63500" dist="107763" dir="13500000" algn="ctr" rotWithShape="0">
              <a:srgbClr val="000000"/>
            </a:outerShdw>
          </a:effectLst>
        </p:spPr>
        <p:txBody>
          <a:bodyPr/>
          <a:lstStyle/>
          <a:p>
            <a:pPr>
              <a:defRPr/>
            </a:pPr>
            <a:r>
              <a:rPr lang="zh-CN" altLang="en-US" sz="4800" b="1">
                <a:solidFill>
                  <a:srgbClr val="FFFFFF"/>
                </a:solidFill>
                <a:latin typeface="Times New Roman" charset="0"/>
                <a:ea typeface="SimSun" charset="0"/>
                <a:cs typeface="SimSun" charset="0"/>
              </a:rPr>
              <a:t>耶稣的死为我们的罪付上赎价</a:t>
            </a:r>
            <a:r>
              <a:rPr lang="zh-CN" altLang="en-US" sz="4800" b="1">
                <a:latin typeface="Times New Roman" charset="0"/>
                <a:ea typeface="SimSun" charset="0"/>
                <a:cs typeface="SimSun" charset="0"/>
              </a:rPr>
              <a:t> </a:t>
            </a:r>
            <a:endParaRPr lang="zh-CN" altLang="en-US" sz="4800">
              <a:latin typeface="Times New Roman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17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633" name="Picture 5" descr="Romans Title Hands Graspin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95654"/>
            <a:ext cx="9144000" cy="769441"/>
          </a:xfrm>
          <a:noFill/>
        </p:spPr>
        <p:txBody>
          <a:bodyPr>
            <a:spAutoFit/>
          </a:bodyPr>
          <a:lstStyle/>
          <a:p>
            <a:pPr marL="3311525" indent="-3311525"/>
            <a:r>
              <a:rPr lang="zh-CN" altLang="en-US" b="1" kern="1200" dirty="0">
                <a:solidFill>
                  <a:schemeClr val="bg1"/>
                </a:solidFill>
                <a:effectLst>
                  <a:glow rad="558800">
                    <a:srgbClr val="000000">
                      <a:alpha val="75000"/>
                    </a:srgbClr>
                  </a:glow>
                </a:effectLst>
                <a:latin typeface="Arial"/>
                <a:ea typeface="SimSun" charset="0"/>
                <a:cs typeface="Arial"/>
              </a:rPr>
              <a:t>我们如何从罪中得救</a:t>
            </a:r>
            <a:r>
              <a:rPr lang="en-US" b="1" kern="1200" dirty="0">
                <a:solidFill>
                  <a:schemeClr val="bg1"/>
                </a:solidFill>
                <a:effectLst>
                  <a:glow rad="558800">
                    <a:srgbClr val="000000">
                      <a:alpha val="75000"/>
                    </a:srgbClr>
                  </a:glow>
                </a:effectLst>
                <a:latin typeface="Arial"/>
                <a:ea typeface="SimSun" charset="0"/>
                <a:cs typeface="Arial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536" y="1700808"/>
            <a:ext cx="8712968" cy="52322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3311525" indent="-3311525">
              <a:defRPr sz="2800" b="1">
                <a:effectLst>
                  <a:glow rad="5588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rgbClr val="FFFFFF"/>
                </a:solidFill>
                <a:ea typeface="SimSun" charset="0"/>
              </a:rPr>
              <a:t>天主教的观点</a:t>
            </a:r>
            <a:r>
              <a:rPr lang="en-US" dirty="0">
                <a:solidFill>
                  <a:srgbClr val="FFFFFF"/>
                </a:solidFill>
                <a:ea typeface="SimSun" charset="0"/>
              </a:rPr>
              <a:t>:	</a:t>
            </a:r>
            <a:r>
              <a:rPr lang="zh-CN" altLang="en-US" dirty="0">
                <a:solidFill>
                  <a:srgbClr val="FFFFFF"/>
                </a:solidFill>
                <a:ea typeface="SimSun" charset="0"/>
              </a:rPr>
              <a:t>信心</a:t>
            </a:r>
            <a:r>
              <a:rPr lang="en-US" dirty="0">
                <a:solidFill>
                  <a:srgbClr val="FFFFFF"/>
                </a:solidFill>
                <a:ea typeface="SimSun" charset="0"/>
              </a:rPr>
              <a:t>+ </a:t>
            </a:r>
            <a:r>
              <a:rPr lang="zh-CN" altLang="en-US" dirty="0">
                <a:solidFill>
                  <a:srgbClr val="FFFFFF"/>
                </a:solidFill>
                <a:ea typeface="SimSun" charset="0"/>
              </a:rPr>
              <a:t>行为</a:t>
            </a:r>
            <a:r>
              <a:rPr lang="en-US" dirty="0">
                <a:solidFill>
                  <a:srgbClr val="FFFFFF"/>
                </a:solidFill>
                <a:ea typeface="SimSun" charset="0"/>
              </a:rPr>
              <a:t>= </a:t>
            </a:r>
            <a:r>
              <a:rPr lang="zh-CN" altLang="en-US" dirty="0">
                <a:solidFill>
                  <a:srgbClr val="FFFFFF"/>
                </a:solidFill>
                <a:ea typeface="SimSun" charset="0"/>
              </a:rPr>
              <a:t>称义</a:t>
            </a:r>
            <a:endParaRPr lang="en-US" dirty="0">
              <a:solidFill>
                <a:srgbClr val="FFFFFF"/>
              </a:solidFill>
              <a:ea typeface="SimSun" charset="0"/>
            </a:endParaRPr>
          </a:p>
        </p:txBody>
      </p:sp>
      <p:sp>
        <p:nvSpPr>
          <p:cNvPr id="965636" name="Rectangle 2"/>
          <p:cNvSpPr>
            <a:spLocks noChangeArrowheads="1"/>
          </p:cNvSpPr>
          <p:nvPr/>
        </p:nvSpPr>
        <p:spPr bwMode="auto">
          <a:xfrm>
            <a:off x="0" y="6372225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Adapted from John MacArthur, </a:t>
            </a:r>
            <a:r>
              <a:rPr lang="en-US" b="1" i="1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The Gospel According To The Apostles</a:t>
            </a:r>
            <a:r>
              <a:rPr lang="en-US" b="1">
                <a:solidFill>
                  <a:srgbClr val="FFFFFF"/>
                </a:solidFill>
                <a:latin typeface="Arial" charset="0"/>
                <a:ea typeface="SimSun" charset="0"/>
                <a:cs typeface="Arial" charset="0"/>
              </a:rPr>
              <a:t>, 68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2564904"/>
            <a:ext cx="8712968" cy="52322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3311525" indent="-3311525">
              <a:defRPr sz="2800" b="1">
                <a:effectLst>
                  <a:glow rad="5588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srgbClr val="FFFFFF"/>
                </a:solidFill>
                <a:ea typeface="SimSun" charset="0"/>
              </a:rPr>
              <a:t>麦克阿瑟的观点</a:t>
            </a:r>
            <a:r>
              <a:rPr lang="en-US" dirty="0">
                <a:solidFill>
                  <a:srgbClr val="FFFFFF"/>
                </a:solidFill>
                <a:ea typeface="SimSun" charset="0"/>
              </a:rPr>
              <a:t>:	</a:t>
            </a:r>
            <a:r>
              <a:rPr lang="zh-CN" altLang="en-US" dirty="0">
                <a:solidFill>
                  <a:srgbClr val="FFFFFF"/>
                </a:solidFill>
                <a:ea typeface="SimSun" charset="0"/>
              </a:rPr>
              <a:t>信心</a:t>
            </a:r>
            <a:r>
              <a:rPr lang="en-US" dirty="0">
                <a:solidFill>
                  <a:srgbClr val="FFFFFF"/>
                </a:solidFill>
                <a:ea typeface="SimSun" charset="0"/>
              </a:rPr>
              <a:t>=</a:t>
            </a:r>
            <a:r>
              <a:rPr lang="zh-CN" altLang="en-US" dirty="0">
                <a:solidFill>
                  <a:srgbClr val="FFFFFF"/>
                </a:solidFill>
                <a:ea typeface="SimSun" charset="0"/>
              </a:rPr>
              <a:t>称义</a:t>
            </a:r>
            <a:r>
              <a:rPr lang="en-US" dirty="0">
                <a:solidFill>
                  <a:srgbClr val="FFFFFF"/>
                </a:solidFill>
                <a:ea typeface="SimSun" charset="0"/>
              </a:rPr>
              <a:t>+</a:t>
            </a:r>
            <a:r>
              <a:rPr lang="zh-CN" altLang="en-US" dirty="0">
                <a:solidFill>
                  <a:srgbClr val="FFFFFF"/>
                </a:solidFill>
                <a:ea typeface="SimSun" charset="0"/>
              </a:rPr>
              <a:t>行为</a:t>
            </a:r>
            <a:endParaRPr lang="en-US" dirty="0">
              <a:solidFill>
                <a:srgbClr val="FFFFFF"/>
              </a:solidFill>
              <a:ea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10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658" name="Rectangle 4"/>
          <p:cNvSpPr>
            <a:spLocks noChangeArrowheads="1"/>
          </p:cNvSpPr>
          <p:nvPr/>
        </p:nvSpPr>
        <p:spPr bwMode="auto">
          <a:xfrm>
            <a:off x="-8600380" y="1578818"/>
            <a:ext cx="9144000" cy="326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br>
              <a:rPr lang="en-US" altLang="zh-CN">
                <a:solidFill>
                  <a:srgbClr val="FFFFFF"/>
                </a:solidFill>
                <a:ea typeface="SimSun" charset="0"/>
              </a:rPr>
            </a:b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br>
              <a:rPr lang="en-US" altLang="zh-CN">
                <a:solidFill>
                  <a:srgbClr val="FFFFFF"/>
                </a:solidFill>
                <a:ea typeface="SimSun" charset="0"/>
              </a:rPr>
            </a:b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US" altLang="zh-CN" sz="3600">
              <a:solidFill>
                <a:srgbClr val="FFFFFF"/>
              </a:solidFill>
              <a:ea typeface="SimSun" charset="0"/>
            </a:endParaRPr>
          </a:p>
        </p:txBody>
      </p:sp>
      <p:sp>
        <p:nvSpPr>
          <p:cNvPr id="966659" name="Rectangle 5"/>
          <p:cNvSpPr>
            <a:spLocks noChangeArrowheads="1"/>
          </p:cNvSpPr>
          <p:nvPr/>
        </p:nvSpPr>
        <p:spPr bwMode="auto">
          <a:xfrm>
            <a:off x="-8600380" y="153278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6660" name="Rectangle 6"/>
          <p:cNvSpPr>
            <a:spLocks noChangeArrowheads="1"/>
          </p:cNvSpPr>
          <p:nvPr/>
        </p:nvSpPr>
        <p:spPr bwMode="auto">
          <a:xfrm>
            <a:off x="-8600380" y="153278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6661" name="Rectangle 7"/>
          <p:cNvSpPr>
            <a:spLocks noChangeArrowheads="1"/>
          </p:cNvSpPr>
          <p:nvPr/>
        </p:nvSpPr>
        <p:spPr bwMode="auto">
          <a:xfrm>
            <a:off x="-8600380" y="1578818"/>
            <a:ext cx="9144000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4295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r"/>
                <a:tab pos="2743200" algn="ctr"/>
                <a:tab pos="5486400" algn="r"/>
              </a:tabLst>
            </a:pPr>
            <a:endParaRPr lang="en-US" altLang="zh-CN" sz="3600">
              <a:solidFill>
                <a:srgbClr val="FFFFFF"/>
              </a:solidFill>
              <a:ea typeface="SimSun" charset="0"/>
            </a:endParaRPr>
          </a:p>
        </p:txBody>
      </p:sp>
      <p:sp>
        <p:nvSpPr>
          <p:cNvPr id="966662" name="Rectangle 8"/>
          <p:cNvSpPr>
            <a:spLocks noChangeArrowheads="1"/>
          </p:cNvSpPr>
          <p:nvPr/>
        </p:nvSpPr>
        <p:spPr bwMode="auto">
          <a:xfrm>
            <a:off x="-8600380" y="153278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6663" name="Rectangle 9"/>
          <p:cNvSpPr>
            <a:spLocks noChangeArrowheads="1"/>
          </p:cNvSpPr>
          <p:nvPr/>
        </p:nvSpPr>
        <p:spPr bwMode="auto">
          <a:xfrm>
            <a:off x="-7127180" y="-126157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6664" name="Rectangle 11"/>
          <p:cNvSpPr>
            <a:spLocks noChangeArrowheads="1"/>
          </p:cNvSpPr>
          <p:nvPr/>
        </p:nvSpPr>
        <p:spPr bwMode="auto">
          <a:xfrm>
            <a:off x="-7131943" y="110256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6665" name="Rectangle 14"/>
          <p:cNvSpPr>
            <a:spLocks noChangeArrowheads="1"/>
          </p:cNvSpPr>
          <p:nvPr/>
        </p:nvSpPr>
        <p:spPr bwMode="auto">
          <a:xfrm>
            <a:off x="-7131943" y="141213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6667" name="Rectangle 4"/>
          <p:cNvSpPr>
            <a:spLocks noChangeArrowheads="1"/>
          </p:cNvSpPr>
          <p:nvPr/>
        </p:nvSpPr>
        <p:spPr bwMode="auto">
          <a:xfrm>
            <a:off x="383282" y="1645493"/>
            <a:ext cx="9144000" cy="326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br>
              <a:rPr lang="en-US" altLang="zh-CN">
                <a:solidFill>
                  <a:srgbClr val="FFFFFF"/>
                </a:solidFill>
                <a:ea typeface="宋体" charset="0"/>
                <a:cs typeface="宋体" charset="0"/>
              </a:rPr>
            </a:b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br>
              <a:rPr lang="en-US" altLang="zh-CN">
                <a:solidFill>
                  <a:srgbClr val="FFFFFF"/>
                </a:solidFill>
                <a:ea typeface="宋体" charset="0"/>
                <a:cs typeface="宋体" charset="0"/>
              </a:rPr>
            </a:b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US" altLang="zh-CN" sz="36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966668" name="Rectangle 5"/>
          <p:cNvSpPr>
            <a:spLocks noChangeArrowheads="1"/>
          </p:cNvSpPr>
          <p:nvPr/>
        </p:nvSpPr>
        <p:spPr bwMode="auto">
          <a:xfrm>
            <a:off x="383282" y="159945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GB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6669" name="Rectangle 6"/>
          <p:cNvSpPr>
            <a:spLocks noChangeArrowheads="1"/>
          </p:cNvSpPr>
          <p:nvPr/>
        </p:nvSpPr>
        <p:spPr bwMode="auto">
          <a:xfrm>
            <a:off x="383282" y="159945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GB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6670" name="Rectangle 7"/>
          <p:cNvSpPr>
            <a:spLocks noChangeArrowheads="1"/>
          </p:cNvSpPr>
          <p:nvPr/>
        </p:nvSpPr>
        <p:spPr bwMode="auto">
          <a:xfrm>
            <a:off x="383282" y="1645493"/>
            <a:ext cx="9144000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4295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r"/>
                <a:tab pos="2743200" algn="ctr"/>
                <a:tab pos="5486400" algn="r"/>
              </a:tabLst>
            </a:pPr>
            <a:endParaRPr lang="en-US" altLang="zh-CN" sz="36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966671" name="Rectangle 8"/>
          <p:cNvSpPr>
            <a:spLocks noChangeArrowheads="1"/>
          </p:cNvSpPr>
          <p:nvPr/>
        </p:nvSpPr>
        <p:spPr bwMode="auto">
          <a:xfrm>
            <a:off x="383282" y="159945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GB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6672" name="Rectangle 11"/>
          <p:cNvSpPr>
            <a:spLocks noChangeArrowheads="1"/>
          </p:cNvSpPr>
          <p:nvPr/>
        </p:nvSpPr>
        <p:spPr bwMode="auto">
          <a:xfrm>
            <a:off x="1851720" y="1169243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6673" name="Rectangle 14"/>
          <p:cNvSpPr>
            <a:spLocks noChangeArrowheads="1"/>
          </p:cNvSpPr>
          <p:nvPr/>
        </p:nvSpPr>
        <p:spPr bwMode="auto">
          <a:xfrm>
            <a:off x="1851720" y="147880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966674" name="Picture 1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9643"/>
            <a:ext cx="8582025" cy="61817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6675" name="Text Box 15"/>
          <p:cNvSpPr txBox="1">
            <a:spLocks noChangeArrowheads="1"/>
          </p:cNvSpPr>
          <p:nvPr/>
        </p:nvSpPr>
        <p:spPr bwMode="auto">
          <a:xfrm>
            <a:off x="756345" y="1931243"/>
            <a:ext cx="1828800" cy="64633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200" dirty="0">
                <a:solidFill>
                  <a:srgbClr val="000000"/>
                </a:solidFill>
                <a:ea typeface="宋体" charset="0"/>
                <a:cs typeface="宋体" charset="0"/>
              </a:rPr>
              <a:t> 没有义人，连一个也没有</a:t>
            </a:r>
            <a:r>
              <a:rPr lang="en-GB" altLang="zh-CN" sz="1200" dirty="0">
                <a:solidFill>
                  <a:srgbClr val="000000"/>
                </a:solidFill>
                <a:ea typeface="宋体" charset="0"/>
                <a:cs typeface="宋体" charset="0"/>
              </a:rPr>
              <a:t>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200" dirty="0">
                <a:solidFill>
                  <a:srgbClr val="000000"/>
                </a:solidFill>
                <a:ea typeface="宋体" charset="0"/>
                <a:cs typeface="宋体" charset="0"/>
              </a:rPr>
              <a:t>                         罗三</a:t>
            </a:r>
            <a:r>
              <a:rPr lang="en-GB" altLang="zh-CN" sz="1200" dirty="0">
                <a:solidFill>
                  <a:srgbClr val="000000"/>
                </a:solidFill>
                <a:ea typeface="宋体" charset="0"/>
                <a:cs typeface="宋体" charset="0"/>
              </a:rPr>
              <a:t>10</a:t>
            </a:r>
          </a:p>
        </p:txBody>
      </p:sp>
      <p:sp>
        <p:nvSpPr>
          <p:cNvPr id="966676" name="Text Box 16"/>
          <p:cNvSpPr txBox="1">
            <a:spLocks noChangeArrowheads="1"/>
          </p:cNvSpPr>
          <p:nvPr/>
        </p:nvSpPr>
        <p:spPr bwMode="auto">
          <a:xfrm>
            <a:off x="756345" y="2428131"/>
            <a:ext cx="225425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2400">
                <a:solidFill>
                  <a:srgbClr val="000000"/>
                </a:solidFill>
                <a:ea typeface="宋体" charset="0"/>
                <a:cs typeface="宋体" charset="0"/>
              </a:rPr>
              <a:t>自以为义</a:t>
            </a:r>
          </a:p>
        </p:txBody>
      </p:sp>
      <p:sp>
        <p:nvSpPr>
          <p:cNvPr id="966677" name="Text Box 18"/>
          <p:cNvSpPr txBox="1">
            <a:spLocks noChangeArrowheads="1"/>
          </p:cNvSpPr>
          <p:nvPr/>
        </p:nvSpPr>
        <p:spPr bwMode="auto">
          <a:xfrm rot="16756929">
            <a:off x="1994595" y="3893393"/>
            <a:ext cx="14859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2400">
                <a:solidFill>
                  <a:srgbClr val="000000"/>
                </a:solidFill>
                <a:ea typeface="宋体" charset="0"/>
                <a:cs typeface="宋体" charset="0"/>
              </a:rPr>
              <a:t>水的洗礼</a:t>
            </a:r>
          </a:p>
        </p:txBody>
      </p:sp>
      <p:sp>
        <p:nvSpPr>
          <p:cNvPr id="966678" name="Text Box 17"/>
          <p:cNvSpPr txBox="1">
            <a:spLocks noChangeArrowheads="1"/>
          </p:cNvSpPr>
          <p:nvPr/>
        </p:nvSpPr>
        <p:spPr bwMode="auto">
          <a:xfrm>
            <a:off x="719832" y="2769443"/>
            <a:ext cx="2193925" cy="652463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0" rIns="0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200" dirty="0">
                <a:solidFill>
                  <a:srgbClr val="000000"/>
                </a:solidFill>
                <a:ea typeface="宋体" charset="0"/>
                <a:cs typeface="宋体" charset="0"/>
              </a:rPr>
              <a:t>他就救了我们，并不是由于我们所行的义，而是照着他的怜悯。多三</a:t>
            </a:r>
            <a:r>
              <a:rPr lang="en-GB" altLang="zh-CN" sz="1200" dirty="0">
                <a:solidFill>
                  <a:srgbClr val="000000"/>
                </a:solidFill>
                <a:ea typeface="宋体" charset="0"/>
                <a:cs typeface="宋体" charset="0"/>
              </a:rPr>
              <a:t>10</a:t>
            </a:r>
          </a:p>
        </p:txBody>
      </p:sp>
      <p:sp>
        <p:nvSpPr>
          <p:cNvPr id="966679" name="Text Box 19"/>
          <p:cNvSpPr txBox="1">
            <a:spLocks noChangeArrowheads="1"/>
          </p:cNvSpPr>
          <p:nvPr/>
        </p:nvSpPr>
        <p:spPr bwMode="auto">
          <a:xfrm>
            <a:off x="796032" y="6265118"/>
            <a:ext cx="80010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2400" b="1" dirty="0">
                <a:solidFill>
                  <a:srgbClr val="000000"/>
                </a:solidFill>
                <a:ea typeface="宋体" charset="0"/>
                <a:cs typeface="宋体" charset="0"/>
              </a:rPr>
              <a:t>罗马天主教会的称义图观</a:t>
            </a:r>
          </a:p>
        </p:txBody>
      </p:sp>
      <p:sp>
        <p:nvSpPr>
          <p:cNvPr id="966680" name="Text Box 20"/>
          <p:cNvSpPr txBox="1">
            <a:spLocks noChangeArrowheads="1"/>
          </p:cNvSpPr>
          <p:nvPr/>
        </p:nvSpPr>
        <p:spPr bwMode="auto">
          <a:xfrm>
            <a:off x="796032" y="5144343"/>
            <a:ext cx="1828800" cy="8309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2400">
                <a:solidFill>
                  <a:srgbClr val="000000"/>
                </a:solidFill>
                <a:ea typeface="宋体" charset="0"/>
                <a:cs typeface="宋体" charset="0"/>
              </a:rPr>
              <a:t>注定下地狱</a:t>
            </a:r>
            <a:br>
              <a:rPr lang="zh-CN" altLang="en-GB" sz="2400">
                <a:solidFill>
                  <a:srgbClr val="000000"/>
                </a:solidFill>
                <a:ea typeface="宋体" charset="0"/>
                <a:cs typeface="宋体" charset="0"/>
              </a:rPr>
            </a:br>
            <a:r>
              <a:rPr lang="zh-CN" altLang="en-GB" sz="2400">
                <a:solidFill>
                  <a:srgbClr val="000000"/>
                </a:solidFill>
                <a:ea typeface="宋体" charset="0"/>
                <a:cs typeface="宋体" charset="0"/>
              </a:rPr>
              <a:t>没有恩典</a:t>
            </a:r>
          </a:p>
        </p:txBody>
      </p:sp>
      <p:sp>
        <p:nvSpPr>
          <p:cNvPr id="966681" name="Text Box 21"/>
          <p:cNvSpPr txBox="1">
            <a:spLocks noChangeArrowheads="1"/>
          </p:cNvSpPr>
          <p:nvPr/>
        </p:nvSpPr>
        <p:spPr bwMode="auto">
          <a:xfrm>
            <a:off x="3804345" y="5665043"/>
            <a:ext cx="1143000" cy="3667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800">
                <a:solidFill>
                  <a:srgbClr val="000000"/>
                </a:solidFill>
                <a:ea typeface="宋体" charset="0"/>
                <a:cs typeface="宋体" charset="0"/>
              </a:rPr>
              <a:t>肉身的罪</a:t>
            </a:r>
          </a:p>
        </p:txBody>
      </p:sp>
      <p:sp>
        <p:nvSpPr>
          <p:cNvPr id="966682" name="Text Box 22"/>
          <p:cNvSpPr txBox="1">
            <a:spLocks noChangeArrowheads="1"/>
          </p:cNvSpPr>
          <p:nvPr/>
        </p:nvSpPr>
        <p:spPr bwMode="auto">
          <a:xfrm>
            <a:off x="7233345" y="5741243"/>
            <a:ext cx="1371600" cy="4308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400">
                <a:solidFill>
                  <a:srgbClr val="000000"/>
                </a:solidFill>
                <a:ea typeface="宋体" charset="0"/>
                <a:cs typeface="宋体" charset="0"/>
              </a:rPr>
              <a:t>在这条线上死送你去地狱</a:t>
            </a:r>
          </a:p>
        </p:txBody>
      </p:sp>
      <p:sp>
        <p:nvSpPr>
          <p:cNvPr id="966683" name="Text Box 23"/>
          <p:cNvSpPr txBox="1">
            <a:spLocks noChangeArrowheads="1"/>
          </p:cNvSpPr>
          <p:nvPr/>
        </p:nvSpPr>
        <p:spPr bwMode="auto">
          <a:xfrm>
            <a:off x="7309545" y="3760043"/>
            <a:ext cx="1371600" cy="4746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400">
                <a:solidFill>
                  <a:srgbClr val="000000"/>
                </a:solidFill>
                <a:ea typeface="宋体" charset="0"/>
                <a:cs typeface="宋体" charset="0"/>
              </a:rPr>
              <a:t>在这里死送你去炼狱</a:t>
            </a:r>
          </a:p>
        </p:txBody>
      </p:sp>
      <p:sp>
        <p:nvSpPr>
          <p:cNvPr id="966684" name="Text Box 24"/>
          <p:cNvSpPr txBox="1">
            <a:spLocks noChangeArrowheads="1"/>
          </p:cNvSpPr>
          <p:nvPr/>
        </p:nvSpPr>
        <p:spPr bwMode="auto">
          <a:xfrm>
            <a:off x="5556945" y="3345706"/>
            <a:ext cx="1371600" cy="3381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400">
                <a:solidFill>
                  <a:srgbClr val="000000"/>
                </a:solidFill>
                <a:ea typeface="宋体" charset="0"/>
                <a:cs typeface="宋体" charset="0"/>
              </a:rPr>
              <a:t>善工与圣事</a:t>
            </a:r>
          </a:p>
        </p:txBody>
      </p:sp>
      <p:sp>
        <p:nvSpPr>
          <p:cNvPr id="966685" name="Text Box 25"/>
          <p:cNvSpPr txBox="1">
            <a:spLocks noChangeArrowheads="1"/>
          </p:cNvSpPr>
          <p:nvPr/>
        </p:nvSpPr>
        <p:spPr bwMode="auto">
          <a:xfrm>
            <a:off x="4261545" y="2845643"/>
            <a:ext cx="1371600" cy="3381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400">
                <a:solidFill>
                  <a:srgbClr val="000000"/>
                </a:solidFill>
                <a:ea typeface="宋体" charset="0"/>
                <a:cs typeface="宋体" charset="0"/>
              </a:rPr>
              <a:t>可原谅的罪</a:t>
            </a:r>
          </a:p>
        </p:txBody>
      </p:sp>
      <p:sp>
        <p:nvSpPr>
          <p:cNvPr id="966686" name="Text Box 26"/>
          <p:cNvSpPr txBox="1">
            <a:spLocks noChangeArrowheads="1"/>
          </p:cNvSpPr>
          <p:nvPr/>
        </p:nvSpPr>
        <p:spPr bwMode="auto">
          <a:xfrm>
            <a:off x="4185345" y="1986806"/>
            <a:ext cx="1600200" cy="5238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400" dirty="0">
                <a:solidFill>
                  <a:srgbClr val="000000"/>
                </a:solidFill>
                <a:ea typeface="宋体" charset="0"/>
                <a:cs typeface="宋体" charset="0"/>
              </a:rPr>
              <a:t>死在这条线上或以上直接送你去天堂</a:t>
            </a:r>
          </a:p>
        </p:txBody>
      </p:sp>
      <p:sp>
        <p:nvSpPr>
          <p:cNvPr id="966687" name="Text Box 27"/>
          <p:cNvSpPr txBox="1">
            <a:spLocks noChangeArrowheads="1"/>
          </p:cNvSpPr>
          <p:nvPr/>
        </p:nvSpPr>
        <p:spPr bwMode="auto">
          <a:xfrm>
            <a:off x="4413945" y="1093043"/>
            <a:ext cx="4191000" cy="808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600" dirty="0">
                <a:solidFill>
                  <a:srgbClr val="000000"/>
                </a:solidFill>
                <a:ea typeface="宋体" charset="0"/>
                <a:cs typeface="宋体" charset="0"/>
              </a:rPr>
              <a:t>那些死于近天堂有多优点的把多余的优点归于梵蒂岡宝。这多余的优点通过赎罪卷与弥撒被散发到那些在炼狱受苦的。</a:t>
            </a:r>
          </a:p>
        </p:txBody>
      </p:sp>
      <p:sp>
        <p:nvSpPr>
          <p:cNvPr id="966688" name="Text Box 2"/>
          <p:cNvSpPr txBox="1">
            <a:spLocks noChangeArrowheads="1"/>
          </p:cNvSpPr>
          <p:nvPr/>
        </p:nvSpPr>
        <p:spPr bwMode="auto">
          <a:xfrm>
            <a:off x="7956376" y="188640"/>
            <a:ext cx="887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174b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043608" y="188640"/>
            <a:ext cx="6172200" cy="523220"/>
          </a:xfrm>
          <a:prstGeom prst="rect">
            <a:avLst/>
          </a:prstGeom>
          <a:gradFill rotWithShape="1">
            <a:gsLst>
              <a:gs pos="0">
                <a:srgbClr val="9933FF"/>
              </a:gs>
              <a:gs pos="50000">
                <a:schemeClr val="tx1"/>
              </a:gs>
              <a:gs pos="100000">
                <a:srgbClr val="9933FF"/>
              </a:gs>
            </a:gsLst>
            <a:lin ang="540000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GB" sz="2800" dirty="0">
                <a:solidFill>
                  <a:srgbClr val="FFFFFF"/>
                </a:solidFill>
                <a:ea typeface="宋体" charset="0"/>
                <a:cs typeface="宋体" charset="0"/>
              </a:rPr>
              <a:t>罗马天主教会的称义图观</a:t>
            </a:r>
          </a:p>
        </p:txBody>
      </p:sp>
    </p:spTree>
    <p:extLst>
      <p:ext uri="{BB962C8B-B14F-4D97-AF65-F5344CB8AC3E}">
        <p14:creationId xmlns:p14="http://schemas.microsoft.com/office/powerpoint/2010/main" val="81241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1" name="Text Box 2"/>
          <p:cNvSpPr txBox="1">
            <a:spLocks noChangeArrowheads="1"/>
          </p:cNvSpPr>
          <p:nvPr/>
        </p:nvSpPr>
        <p:spPr bwMode="auto">
          <a:xfrm>
            <a:off x="7937674" y="184448"/>
            <a:ext cx="869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174c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187624" y="260648"/>
            <a:ext cx="6172200" cy="523220"/>
          </a:xfrm>
          <a:prstGeom prst="rect">
            <a:avLst/>
          </a:prstGeom>
          <a:gradFill rotWithShape="1">
            <a:gsLst>
              <a:gs pos="0">
                <a:srgbClr val="9933FF"/>
              </a:gs>
              <a:gs pos="50000">
                <a:schemeClr val="tx1"/>
              </a:gs>
              <a:gs pos="100000">
                <a:srgbClr val="9933FF"/>
              </a:gs>
            </a:gsLst>
            <a:lin ang="5400000" scaled="1"/>
          </a:gra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2800">
                <a:solidFill>
                  <a:srgbClr val="FFFFFF"/>
                </a:solidFill>
                <a:ea typeface="宋体" charset="0"/>
                <a:cs typeface="宋体" charset="0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zh-CN" altLang="en-GB" dirty="0"/>
              <a:t>圣经的称义图观</a:t>
            </a:r>
          </a:p>
        </p:txBody>
      </p:sp>
      <p:sp>
        <p:nvSpPr>
          <p:cNvPr id="967683" name="Rectangle 4"/>
          <p:cNvSpPr>
            <a:spLocks noChangeArrowheads="1"/>
          </p:cNvSpPr>
          <p:nvPr/>
        </p:nvSpPr>
        <p:spPr bwMode="auto">
          <a:xfrm>
            <a:off x="-8374062" y="1837978"/>
            <a:ext cx="9144000" cy="326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br>
              <a:rPr lang="en-US" altLang="zh-CN">
                <a:solidFill>
                  <a:srgbClr val="FFFFFF"/>
                </a:solidFill>
                <a:ea typeface="SimSun" charset="0"/>
              </a:rPr>
            </a:b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br>
              <a:rPr lang="en-US" altLang="zh-CN">
                <a:solidFill>
                  <a:srgbClr val="FFFFFF"/>
                </a:solidFill>
                <a:ea typeface="SimSun" charset="0"/>
              </a:rPr>
            </a:b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US" altLang="zh-CN" sz="3600">
              <a:solidFill>
                <a:srgbClr val="FFFFFF"/>
              </a:solidFill>
              <a:ea typeface="SimSun" charset="0"/>
            </a:endParaRPr>
          </a:p>
        </p:txBody>
      </p:sp>
      <p:sp>
        <p:nvSpPr>
          <p:cNvPr id="967684" name="Rectangle 5"/>
          <p:cNvSpPr>
            <a:spLocks noChangeArrowheads="1"/>
          </p:cNvSpPr>
          <p:nvPr/>
        </p:nvSpPr>
        <p:spPr bwMode="auto">
          <a:xfrm>
            <a:off x="-8374062" y="179194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685" name="Rectangle 6"/>
          <p:cNvSpPr>
            <a:spLocks noChangeArrowheads="1"/>
          </p:cNvSpPr>
          <p:nvPr/>
        </p:nvSpPr>
        <p:spPr bwMode="auto">
          <a:xfrm>
            <a:off x="-8374062" y="179194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686" name="Rectangle 7"/>
          <p:cNvSpPr>
            <a:spLocks noChangeArrowheads="1"/>
          </p:cNvSpPr>
          <p:nvPr/>
        </p:nvSpPr>
        <p:spPr bwMode="auto">
          <a:xfrm>
            <a:off x="-8374062" y="1837978"/>
            <a:ext cx="9144000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4295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SimSun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SimSun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r"/>
                <a:tab pos="2743200" algn="ctr"/>
                <a:tab pos="5486400" algn="r"/>
              </a:tabLst>
            </a:pPr>
            <a:endParaRPr lang="en-US" altLang="zh-CN" sz="3600">
              <a:solidFill>
                <a:srgbClr val="FFFFFF"/>
              </a:solidFill>
              <a:ea typeface="SimSun" charset="0"/>
            </a:endParaRPr>
          </a:p>
        </p:txBody>
      </p:sp>
      <p:sp>
        <p:nvSpPr>
          <p:cNvPr id="967687" name="Rectangle 8"/>
          <p:cNvSpPr>
            <a:spLocks noChangeArrowheads="1"/>
          </p:cNvSpPr>
          <p:nvPr/>
        </p:nvSpPr>
        <p:spPr bwMode="auto">
          <a:xfrm>
            <a:off x="-8374062" y="179194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688" name="Rectangle 9"/>
          <p:cNvSpPr>
            <a:spLocks noChangeArrowheads="1"/>
          </p:cNvSpPr>
          <p:nvPr/>
        </p:nvSpPr>
        <p:spPr bwMode="auto">
          <a:xfrm>
            <a:off x="-6900862" y="133003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689" name="Rectangle 10"/>
          <p:cNvSpPr>
            <a:spLocks noChangeArrowheads="1"/>
          </p:cNvSpPr>
          <p:nvPr/>
        </p:nvSpPr>
        <p:spPr bwMode="auto">
          <a:xfrm>
            <a:off x="-6905625" y="136172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690" name="Rectangle 11"/>
          <p:cNvSpPr>
            <a:spLocks noChangeArrowheads="1"/>
          </p:cNvSpPr>
          <p:nvPr/>
        </p:nvSpPr>
        <p:spPr bwMode="auto">
          <a:xfrm>
            <a:off x="-6905625" y="167129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691" name="Rectangle 14"/>
          <p:cNvSpPr>
            <a:spLocks noChangeArrowheads="1"/>
          </p:cNvSpPr>
          <p:nvPr/>
        </p:nvSpPr>
        <p:spPr bwMode="auto">
          <a:xfrm>
            <a:off x="-6905625" y="1885603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693" name="Rectangle 4"/>
          <p:cNvSpPr>
            <a:spLocks noChangeArrowheads="1"/>
          </p:cNvSpPr>
          <p:nvPr/>
        </p:nvSpPr>
        <p:spPr bwMode="auto">
          <a:xfrm>
            <a:off x="541338" y="1837978"/>
            <a:ext cx="9144000" cy="326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br>
              <a:rPr lang="en-US" altLang="zh-CN">
                <a:solidFill>
                  <a:srgbClr val="FFFFFF"/>
                </a:solidFill>
                <a:ea typeface="宋体" charset="0"/>
                <a:cs typeface="宋体" charset="0"/>
              </a:rPr>
            </a:b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br>
              <a:rPr lang="en-US" altLang="zh-CN">
                <a:solidFill>
                  <a:srgbClr val="FFFFFF"/>
                </a:solidFill>
                <a:ea typeface="宋体" charset="0"/>
                <a:cs typeface="宋体" charset="0"/>
              </a:rPr>
            </a:b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US" altLang="zh-CN" sz="36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967694" name="Rectangle 5"/>
          <p:cNvSpPr>
            <a:spLocks noChangeArrowheads="1"/>
          </p:cNvSpPr>
          <p:nvPr/>
        </p:nvSpPr>
        <p:spPr bwMode="auto">
          <a:xfrm>
            <a:off x="541338" y="179194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GB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695" name="Rectangle 6"/>
          <p:cNvSpPr>
            <a:spLocks noChangeArrowheads="1"/>
          </p:cNvSpPr>
          <p:nvPr/>
        </p:nvSpPr>
        <p:spPr bwMode="auto">
          <a:xfrm>
            <a:off x="541338" y="179194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GB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696" name="Rectangle 7"/>
          <p:cNvSpPr>
            <a:spLocks noChangeArrowheads="1"/>
          </p:cNvSpPr>
          <p:nvPr/>
        </p:nvSpPr>
        <p:spPr bwMode="auto">
          <a:xfrm>
            <a:off x="541338" y="1837978"/>
            <a:ext cx="9144000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42950" algn="r"/>
                <a:tab pos="2743200" algn="ctr"/>
                <a:tab pos="5486400" algn="r"/>
              </a:tabLst>
            </a:pPr>
            <a:r>
              <a:rPr lang="en-US" altLang="zh-CN" sz="1100">
                <a:solidFill>
                  <a:srgbClr val="FFFFFF"/>
                </a:solidFill>
                <a:latin typeface="Times" charset="0"/>
                <a:ea typeface="宋体" charset="0"/>
                <a:cs typeface="宋体" charset="0"/>
              </a:rPr>
              <a:t> </a:t>
            </a:r>
            <a:endParaRPr lang="en-US" altLang="zh-CN" sz="1200">
              <a:solidFill>
                <a:srgbClr val="FFFFFF"/>
              </a:solidFill>
              <a:latin typeface="Times" charset="0"/>
              <a:ea typeface="宋体" charset="0"/>
              <a:cs typeface="宋体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742950" algn="r"/>
                <a:tab pos="2743200" algn="ctr"/>
                <a:tab pos="5486400" algn="r"/>
              </a:tabLst>
            </a:pPr>
            <a:endParaRPr lang="en-US" altLang="zh-CN" sz="360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967697" name="Rectangle 8"/>
          <p:cNvSpPr>
            <a:spLocks noChangeArrowheads="1"/>
          </p:cNvSpPr>
          <p:nvPr/>
        </p:nvSpPr>
        <p:spPr bwMode="auto">
          <a:xfrm>
            <a:off x="541338" y="179194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457200" algn="r"/>
                <a:tab pos="2743200" algn="ctr"/>
                <a:tab pos="5486400" algn="r"/>
              </a:tabLst>
            </a:pPr>
            <a:endParaRPr lang="en-GB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698" name="Rectangle 10"/>
          <p:cNvSpPr>
            <a:spLocks noChangeArrowheads="1"/>
          </p:cNvSpPr>
          <p:nvPr/>
        </p:nvSpPr>
        <p:spPr bwMode="auto">
          <a:xfrm>
            <a:off x="2009775" y="136172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699" name="Rectangle 11"/>
          <p:cNvSpPr>
            <a:spLocks noChangeArrowheads="1"/>
          </p:cNvSpPr>
          <p:nvPr/>
        </p:nvSpPr>
        <p:spPr bwMode="auto">
          <a:xfrm>
            <a:off x="2009775" y="167129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700" name="Rectangle 14"/>
          <p:cNvSpPr>
            <a:spLocks noChangeArrowheads="1"/>
          </p:cNvSpPr>
          <p:nvPr/>
        </p:nvSpPr>
        <p:spPr bwMode="auto">
          <a:xfrm>
            <a:off x="2009775" y="1885603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967701" name="Picture 1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80728"/>
            <a:ext cx="88392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7702" name="Text Box 17"/>
          <p:cNvSpPr txBox="1">
            <a:spLocks noChangeArrowheads="1"/>
          </p:cNvSpPr>
          <p:nvPr/>
        </p:nvSpPr>
        <p:spPr bwMode="auto">
          <a:xfrm>
            <a:off x="381000" y="2047528"/>
            <a:ext cx="2209800" cy="9494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400" b="1">
                <a:solidFill>
                  <a:srgbClr val="000000"/>
                </a:solidFill>
                <a:ea typeface="宋体" charset="0"/>
                <a:cs typeface="宋体" charset="0"/>
              </a:rPr>
              <a:t>神的义</a:t>
            </a:r>
            <a:br>
              <a:rPr lang="zh-CN" altLang="en-GB" sz="1400">
                <a:solidFill>
                  <a:srgbClr val="000000"/>
                </a:solidFill>
                <a:ea typeface="宋体" charset="0"/>
                <a:cs typeface="宋体" charset="0"/>
              </a:rPr>
            </a:br>
            <a:r>
              <a:rPr lang="zh-CN" altLang="en-GB" sz="1400">
                <a:solidFill>
                  <a:srgbClr val="000000"/>
                </a:solidFill>
                <a:ea typeface="宋体" charset="0"/>
                <a:cs typeface="宋体" charset="0"/>
              </a:rPr>
              <a:t>腓三</a:t>
            </a:r>
            <a:r>
              <a:rPr lang="en-GB" altLang="zh-CN" sz="1400">
                <a:solidFill>
                  <a:srgbClr val="000000"/>
                </a:solidFill>
                <a:ea typeface="宋体" charset="0"/>
                <a:cs typeface="宋体" charset="0"/>
              </a:rPr>
              <a:t>9</a:t>
            </a:r>
            <a:br>
              <a:rPr lang="en-GB" altLang="zh-CN" sz="1400">
                <a:solidFill>
                  <a:srgbClr val="000000"/>
                </a:solidFill>
                <a:ea typeface="宋体" charset="0"/>
                <a:cs typeface="宋体" charset="0"/>
              </a:rPr>
            </a:br>
            <a:r>
              <a:rPr lang="zh-CN" altLang="en-GB" sz="1400">
                <a:solidFill>
                  <a:srgbClr val="000000"/>
                </a:solidFill>
                <a:ea typeface="宋体" charset="0"/>
                <a:cs typeface="宋体" charset="0"/>
              </a:rPr>
              <a:t>罗五</a:t>
            </a:r>
            <a:r>
              <a:rPr lang="en-GB" altLang="zh-CN" sz="1400">
                <a:solidFill>
                  <a:srgbClr val="000000"/>
                </a:solidFill>
                <a:ea typeface="宋体" charset="0"/>
                <a:cs typeface="宋体" charset="0"/>
              </a:rPr>
              <a:t>17</a:t>
            </a:r>
            <a:br>
              <a:rPr lang="en-GB" altLang="zh-CN" sz="1400">
                <a:solidFill>
                  <a:srgbClr val="000000"/>
                </a:solidFill>
                <a:ea typeface="宋体" charset="0"/>
                <a:cs typeface="宋体" charset="0"/>
              </a:rPr>
            </a:br>
            <a:r>
              <a:rPr lang="zh-CN" altLang="en-GB" sz="1400">
                <a:solidFill>
                  <a:srgbClr val="000000"/>
                </a:solidFill>
                <a:ea typeface="宋体" charset="0"/>
                <a:cs typeface="宋体" charset="0"/>
              </a:rPr>
              <a:t>林后五</a:t>
            </a:r>
            <a:r>
              <a:rPr lang="en-GB" altLang="zh-CN" sz="1400">
                <a:solidFill>
                  <a:srgbClr val="000000"/>
                </a:solidFill>
                <a:ea typeface="宋体" charset="0"/>
                <a:cs typeface="宋体" charset="0"/>
              </a:rPr>
              <a:t>21</a:t>
            </a:r>
          </a:p>
        </p:txBody>
      </p:sp>
      <p:sp>
        <p:nvSpPr>
          <p:cNvPr id="967703" name="Text Box 18"/>
          <p:cNvSpPr txBox="1">
            <a:spLocks noChangeArrowheads="1"/>
          </p:cNvSpPr>
          <p:nvPr/>
        </p:nvSpPr>
        <p:spPr bwMode="auto">
          <a:xfrm>
            <a:off x="3429000" y="1666528"/>
            <a:ext cx="1447800" cy="573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ea typeface="宋体" charset="0"/>
                <a:cs typeface="宋体" charset="0"/>
              </a:rPr>
              <a:t>成圣</a:t>
            </a:r>
            <a:endParaRPr lang="zh-CN" altLang="en-GB" sz="2400">
              <a:solidFill>
                <a:srgbClr val="000000"/>
              </a:solidFill>
              <a:ea typeface="宋体" charset="0"/>
              <a:cs typeface="宋体" charset="0"/>
            </a:endParaRPr>
          </a:p>
        </p:txBody>
      </p:sp>
      <p:sp>
        <p:nvSpPr>
          <p:cNvPr id="967704" name="Text Box 19"/>
          <p:cNvSpPr txBox="1">
            <a:spLocks noChangeArrowheads="1"/>
          </p:cNvSpPr>
          <p:nvPr/>
        </p:nvSpPr>
        <p:spPr bwMode="auto">
          <a:xfrm>
            <a:off x="3505200" y="2352328"/>
            <a:ext cx="1295400" cy="5238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2400">
                <a:solidFill>
                  <a:srgbClr val="000000"/>
                </a:solidFill>
                <a:ea typeface="宋体" charset="0"/>
                <a:cs typeface="宋体" charset="0"/>
              </a:rPr>
              <a:t>称义</a:t>
            </a:r>
          </a:p>
        </p:txBody>
      </p:sp>
      <p:sp>
        <p:nvSpPr>
          <p:cNvPr id="967705" name="Text Box 20"/>
          <p:cNvSpPr txBox="1">
            <a:spLocks noChangeArrowheads="1"/>
          </p:cNvSpPr>
          <p:nvPr/>
        </p:nvSpPr>
        <p:spPr bwMode="auto">
          <a:xfrm>
            <a:off x="762000" y="6162328"/>
            <a:ext cx="80010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2400" b="1" dirty="0">
                <a:solidFill>
                  <a:srgbClr val="000000"/>
                </a:solidFill>
                <a:ea typeface="宋体" charset="0"/>
                <a:cs typeface="宋体" charset="0"/>
              </a:rPr>
              <a:t>圣经的称义图观</a:t>
            </a:r>
          </a:p>
        </p:txBody>
      </p:sp>
      <p:sp>
        <p:nvSpPr>
          <p:cNvPr id="967706" name="Text Box 21"/>
          <p:cNvSpPr txBox="1">
            <a:spLocks noChangeArrowheads="1"/>
          </p:cNvSpPr>
          <p:nvPr/>
        </p:nvSpPr>
        <p:spPr bwMode="auto">
          <a:xfrm>
            <a:off x="381000" y="5019328"/>
            <a:ext cx="1752600" cy="8309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2400">
                <a:solidFill>
                  <a:srgbClr val="000000"/>
                </a:solidFill>
                <a:ea typeface="宋体" charset="0"/>
                <a:cs typeface="宋体" charset="0"/>
              </a:rPr>
              <a:t>注定下地狱</a:t>
            </a:r>
            <a:br>
              <a:rPr lang="zh-CN" altLang="en-GB" sz="2400">
                <a:solidFill>
                  <a:srgbClr val="000000"/>
                </a:solidFill>
                <a:ea typeface="宋体" charset="0"/>
                <a:cs typeface="宋体" charset="0"/>
              </a:rPr>
            </a:br>
            <a:r>
              <a:rPr lang="zh-CN" altLang="en-GB" sz="2400">
                <a:solidFill>
                  <a:srgbClr val="000000"/>
                </a:solidFill>
                <a:ea typeface="宋体" charset="0"/>
                <a:cs typeface="宋体" charset="0"/>
              </a:rPr>
              <a:t>死在灵里</a:t>
            </a:r>
          </a:p>
        </p:txBody>
      </p:sp>
      <p:sp>
        <p:nvSpPr>
          <p:cNvPr id="967707" name="Text Box 22"/>
          <p:cNvSpPr txBox="1">
            <a:spLocks noChangeArrowheads="1"/>
          </p:cNvSpPr>
          <p:nvPr/>
        </p:nvSpPr>
        <p:spPr bwMode="auto">
          <a:xfrm rot="16756929">
            <a:off x="1776413" y="4166841"/>
            <a:ext cx="14732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2400">
                <a:solidFill>
                  <a:srgbClr val="000000"/>
                </a:solidFill>
                <a:ea typeface="宋体" charset="0"/>
                <a:cs typeface="宋体" charset="0"/>
              </a:rPr>
              <a:t>信基督</a:t>
            </a:r>
          </a:p>
        </p:txBody>
      </p:sp>
      <p:sp>
        <p:nvSpPr>
          <p:cNvPr id="967708" name="Text Box 23"/>
          <p:cNvSpPr txBox="1">
            <a:spLocks noChangeArrowheads="1"/>
          </p:cNvSpPr>
          <p:nvPr/>
        </p:nvSpPr>
        <p:spPr bwMode="auto">
          <a:xfrm>
            <a:off x="7239000" y="1236316"/>
            <a:ext cx="1295400" cy="5730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GB" sz="1800">
                <a:solidFill>
                  <a:srgbClr val="000000"/>
                </a:solidFill>
                <a:ea typeface="宋体" charset="0"/>
                <a:cs typeface="宋体" charset="0"/>
              </a:rPr>
              <a:t>荣耀</a:t>
            </a:r>
          </a:p>
        </p:txBody>
      </p:sp>
      <p:sp>
        <p:nvSpPr>
          <p:cNvPr id="967709" name="Text Box 24"/>
          <p:cNvSpPr txBox="1">
            <a:spLocks noChangeArrowheads="1"/>
          </p:cNvSpPr>
          <p:nvPr/>
        </p:nvSpPr>
        <p:spPr bwMode="auto">
          <a:xfrm>
            <a:off x="5486400" y="1020416"/>
            <a:ext cx="1752600" cy="5603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000000"/>
                </a:solidFill>
                <a:ea typeface="宋体" charset="0"/>
                <a:cs typeface="宋体" charset="0"/>
              </a:rPr>
              <a:t>死于神的义使你合格地近天堂。约五</a:t>
            </a:r>
            <a:r>
              <a:rPr lang="en-US" altLang="zh-CN" sz="1400">
                <a:solidFill>
                  <a:srgbClr val="000000"/>
                </a:solidFill>
                <a:ea typeface="宋体" charset="0"/>
                <a:cs typeface="宋体" charset="0"/>
              </a:rPr>
              <a:t>24</a:t>
            </a:r>
            <a:endParaRPr lang="en-GB" altLang="zh-CN" sz="1400">
              <a:solidFill>
                <a:srgbClr val="000000"/>
              </a:solidFill>
              <a:ea typeface="宋体" charset="0"/>
              <a:cs typeface="宋体" charset="0"/>
            </a:endParaRPr>
          </a:p>
        </p:txBody>
      </p:sp>
      <p:sp>
        <p:nvSpPr>
          <p:cNvPr id="967710" name="Text Box 25"/>
          <p:cNvSpPr txBox="1">
            <a:spLocks noChangeArrowheads="1"/>
          </p:cNvSpPr>
          <p:nvPr/>
        </p:nvSpPr>
        <p:spPr bwMode="auto">
          <a:xfrm>
            <a:off x="5791200" y="1437928"/>
            <a:ext cx="7620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967711" name="Text Box 26"/>
          <p:cNvSpPr txBox="1">
            <a:spLocks noChangeArrowheads="1"/>
          </p:cNvSpPr>
          <p:nvPr/>
        </p:nvSpPr>
        <p:spPr bwMode="auto">
          <a:xfrm>
            <a:off x="6858000" y="5460653"/>
            <a:ext cx="1752600" cy="854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b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000000"/>
                </a:solidFill>
                <a:ea typeface="宋体" charset="0"/>
                <a:cs typeface="宋体" charset="0"/>
              </a:rPr>
              <a:t>没有信靠基督而死送你去地狱。约十二</a:t>
            </a:r>
            <a:r>
              <a:rPr lang="en-US" altLang="zh-CN" sz="1400">
                <a:solidFill>
                  <a:srgbClr val="000000"/>
                </a:solidFill>
                <a:ea typeface="宋体" charset="0"/>
                <a:cs typeface="宋体" charset="0"/>
              </a:rPr>
              <a:t>48</a:t>
            </a:r>
            <a:endParaRPr lang="en-GB" altLang="zh-CN" sz="1400">
              <a:solidFill>
                <a:srgbClr val="000000"/>
              </a:solidFill>
              <a:ea typeface="宋体" charset="0"/>
              <a:cs typeface="宋体" charset="0"/>
            </a:endParaRPr>
          </a:p>
        </p:txBody>
      </p:sp>
      <p:sp>
        <p:nvSpPr>
          <p:cNvPr id="967712" name="Text Box 27"/>
          <p:cNvSpPr txBox="1">
            <a:spLocks noChangeArrowheads="1"/>
          </p:cNvSpPr>
          <p:nvPr/>
        </p:nvSpPr>
        <p:spPr bwMode="auto">
          <a:xfrm>
            <a:off x="3352800" y="3038128"/>
            <a:ext cx="5181600" cy="190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/>
                </a:solidFill>
                <a:ea typeface="宋体" charset="0"/>
                <a:cs typeface="宋体" charset="0"/>
              </a:rPr>
              <a:t>称义是个神给永久的定案来宣称罪人因他对基督的信而成为义。这使神继续地看这罪人为义，即使他继续地犯罪。称义的根基是在于基督的义所以罪和善工在它没有效果。一个人只有神的义而注定去天堂，或者他被前最并且注定去地狱。神的义是以礼物给凡所相信神的独一为他们的罪的供应：就是耶稣替他们死来完整地付了代价与惩罚。</a:t>
            </a:r>
            <a:endParaRPr lang="en-US" altLang="zh-CN" sz="1600" dirty="0">
              <a:solidFill>
                <a:srgbClr val="000000"/>
              </a:solidFill>
              <a:ea typeface="宋体" charset="0"/>
              <a:cs typeface="宋体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/>
                </a:solidFill>
                <a:ea typeface="宋体" charset="0"/>
                <a:cs typeface="宋体" charset="0"/>
              </a:rPr>
              <a:t>参罗三</a:t>
            </a:r>
            <a:r>
              <a:rPr lang="en-US" altLang="zh-CN" sz="1600" dirty="0">
                <a:solidFill>
                  <a:srgbClr val="000000"/>
                </a:solidFill>
                <a:ea typeface="宋体" charset="0"/>
                <a:cs typeface="宋体" charset="0"/>
              </a:rPr>
              <a:t>21-26, </a:t>
            </a:r>
            <a:r>
              <a:rPr lang="zh-CN" altLang="en-US" sz="1600" dirty="0">
                <a:solidFill>
                  <a:srgbClr val="000000"/>
                </a:solidFill>
                <a:ea typeface="宋体" charset="0"/>
                <a:cs typeface="宋体" charset="0"/>
              </a:rPr>
              <a:t>四</a:t>
            </a:r>
            <a:r>
              <a:rPr lang="en-US" altLang="zh-CN" sz="1600" dirty="0">
                <a:solidFill>
                  <a:srgbClr val="000000"/>
                </a:solidFill>
                <a:ea typeface="宋体" charset="0"/>
                <a:cs typeface="宋体" charset="0"/>
              </a:rPr>
              <a:t>2-9, </a:t>
            </a:r>
            <a:r>
              <a:rPr lang="zh-CN" altLang="en-US" sz="1600" dirty="0">
                <a:solidFill>
                  <a:srgbClr val="000000"/>
                </a:solidFill>
                <a:ea typeface="宋体" charset="0"/>
                <a:cs typeface="宋体" charset="0"/>
              </a:rPr>
              <a:t>弗二</a:t>
            </a:r>
            <a:r>
              <a:rPr lang="en-US" altLang="zh-CN" sz="1600" dirty="0">
                <a:solidFill>
                  <a:srgbClr val="000000"/>
                </a:solidFill>
                <a:ea typeface="宋体" charset="0"/>
                <a:cs typeface="宋体" charset="0"/>
              </a:rPr>
              <a:t>1-10.</a:t>
            </a:r>
            <a:endParaRPr lang="en-GB" altLang="zh-CN" sz="1600" dirty="0">
              <a:solidFill>
                <a:srgbClr val="000000"/>
              </a:solidFill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8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42" name="Picture 64" descr="PE01984_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18288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3" name="Text Box 65"/>
          <p:cNvSpPr txBox="1">
            <a:spLocks noChangeArrowheads="1"/>
          </p:cNvSpPr>
          <p:nvPr/>
        </p:nvSpPr>
        <p:spPr bwMode="auto">
          <a:xfrm>
            <a:off x="8256588" y="76200"/>
            <a:ext cx="88618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155h</a:t>
            </a:r>
          </a:p>
        </p:txBody>
      </p:sp>
      <p:sp>
        <p:nvSpPr>
          <p:cNvPr id="522244" name="Rectangle 66"/>
          <p:cNvSpPr>
            <a:spLocks noGrp="1" noChangeArrowheads="1"/>
          </p:cNvSpPr>
          <p:nvPr>
            <p:ph type="title"/>
          </p:nvPr>
        </p:nvSpPr>
        <p:spPr>
          <a:xfrm>
            <a:off x="1822450" y="381000"/>
            <a:ext cx="7010400" cy="1295400"/>
          </a:xfrm>
        </p:spPr>
        <p:txBody>
          <a:bodyPr/>
          <a:lstStyle/>
          <a:p>
            <a:pPr eaLnBrk="1" hangingPunct="1"/>
            <a:r>
              <a:rPr lang="zh-CN" altLang="en-US" sz="3100">
                <a:solidFill>
                  <a:schemeClr val="bg2"/>
                </a:solidFill>
                <a:latin typeface="Arial" charset="0"/>
                <a:ea typeface="SimSun" charset="0"/>
                <a:cs typeface="SimSun" charset="0"/>
              </a:rPr>
              <a:t>现在解释罗马书里所采用的一些</a:t>
            </a:r>
            <a:br>
              <a:rPr lang="zh-CN" altLang="en-US" sz="3100">
                <a:solidFill>
                  <a:schemeClr val="bg2"/>
                </a:solidFill>
                <a:latin typeface="Arial" charset="0"/>
                <a:ea typeface="SimSun" charset="0"/>
                <a:cs typeface="SimSun" charset="0"/>
              </a:rPr>
            </a:br>
            <a:r>
              <a:rPr lang="zh-CN" altLang="en-US" sz="3100">
                <a:solidFill>
                  <a:schemeClr val="bg2"/>
                </a:solidFill>
                <a:latin typeface="Arial" charset="0"/>
                <a:ea typeface="SimSun" charset="0"/>
                <a:cs typeface="SimSun" charset="0"/>
              </a:rPr>
              <a:t>神学名词。</a:t>
            </a:r>
            <a:endParaRPr lang="en-US" altLang="zh-CN" sz="3100">
              <a:solidFill>
                <a:schemeClr val="bg2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16808" name="Text Box 72"/>
          <p:cNvSpPr txBox="1">
            <a:spLocks noChangeArrowheads="1"/>
          </p:cNvSpPr>
          <p:nvPr/>
        </p:nvSpPr>
        <p:spPr bwMode="auto">
          <a:xfrm>
            <a:off x="2576513" y="3641725"/>
            <a:ext cx="550227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FFFFFF"/>
                </a:solidFill>
              </a:rPr>
              <a:t>神的圣洁或完全，却在基督里给予（被应用在）我们。</a:t>
            </a:r>
            <a:endParaRPr lang="en-US" altLang="zh-CN" b="1">
              <a:solidFill>
                <a:srgbClr val="FFFFFF"/>
              </a:solidFill>
            </a:endParaRPr>
          </a:p>
        </p:txBody>
      </p:sp>
      <p:sp>
        <p:nvSpPr>
          <p:cNvPr id="116809" name="Text Box 73"/>
          <p:cNvSpPr txBox="1">
            <a:spLocks noChangeArrowheads="1"/>
          </p:cNvSpPr>
          <p:nvPr/>
        </p:nvSpPr>
        <p:spPr bwMode="auto">
          <a:xfrm>
            <a:off x="3194050" y="1981200"/>
            <a:ext cx="4267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义</a:t>
            </a:r>
            <a:br>
              <a:rPr lang="zh-CN" altLang="en-US" b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b="1">
                <a:solidFill>
                  <a:srgbClr val="FFFFFF"/>
                </a:solidFill>
                <a:latin typeface="Arial" charset="0"/>
                <a:cs typeface="Arial" charset="0"/>
              </a:rPr>
              <a:t>(3:21)</a:t>
            </a:r>
          </a:p>
        </p:txBody>
      </p:sp>
    </p:spTree>
    <p:extLst>
      <p:ext uri="{BB962C8B-B14F-4D97-AF65-F5344CB8AC3E}">
        <p14:creationId xmlns:p14="http://schemas.microsoft.com/office/powerpoint/2010/main" val="7606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168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1680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680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16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6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16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6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1168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11680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680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16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6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16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6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808" grpId="0"/>
      <p:bldP spid="11680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5" name="Picture 2" descr="Cro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信</a:t>
            </a:r>
            <a:r>
              <a:rPr lang="en-US" altLang="zh-CN" sz="4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 (3:22)</a:t>
            </a:r>
          </a:p>
        </p:txBody>
      </p:sp>
      <p:sp>
        <p:nvSpPr>
          <p:cNvPr id="523267" name="Text Box 5"/>
          <p:cNvSpPr txBox="1">
            <a:spLocks noChangeArrowheads="1"/>
          </p:cNvSpPr>
          <p:nvPr/>
        </p:nvSpPr>
        <p:spPr bwMode="auto">
          <a:xfrm>
            <a:off x="8244408" y="0"/>
            <a:ext cx="88618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155h</a:t>
            </a:r>
          </a:p>
        </p:txBody>
      </p:sp>
      <p:sp>
        <p:nvSpPr>
          <p:cNvPr id="263174" name="Rectangle 6"/>
          <p:cNvSpPr>
            <a:spLocks noChangeArrowheads="1"/>
          </p:cNvSpPr>
          <p:nvPr/>
        </p:nvSpPr>
        <p:spPr bwMode="auto">
          <a:xfrm>
            <a:off x="0" y="990600"/>
            <a:ext cx="914400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charset="0"/>
              <a:buNone/>
              <a:defRPr/>
            </a:pPr>
            <a:r>
              <a:rPr lang="zh-CN" altLang="en-US" sz="3600" b="1">
                <a:solidFill>
                  <a:srgbClr val="000000"/>
                </a:solidFill>
                <a:latin typeface="Times New Roman" charset="0"/>
                <a:ea typeface="SimSun" charset="0"/>
              </a:rPr>
              <a:t>信靠或仰赖十字架上基督的救赎，他以无罪的代替有罪的，担当了罪人在神面前应受的刑罚。</a:t>
            </a:r>
            <a:endParaRPr lang="en-US" altLang="zh-CN" sz="32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SimSu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95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3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3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1" grpId="0" autoUpdateAnimBg="0"/>
      <p:bldP spid="263174" grpId="0" build="p" autoUpdateAnimBg="0" advAuto="400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314" name="Picture 2" descr="Finish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-95250"/>
            <a:ext cx="5092700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5315" name="Picture 4" descr="Finishe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447800"/>
            <a:ext cx="5105400" cy="1066800"/>
          </a:xfrm>
          <a:solidFill>
            <a:srgbClr val="000000"/>
          </a:solidFill>
          <a:effectLst>
            <a:outerShdw blurRad="63500" dist="38099" dir="2700000" algn="ctr" rotWithShape="0">
              <a:srgbClr val="FF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effectLst/>
                <a:latin typeface="Tahoma" charset="0"/>
                <a:ea typeface="SimSun" charset="0"/>
                <a:cs typeface="SimSun" charset="0"/>
              </a:rPr>
              <a:t>“</a:t>
            </a:r>
            <a:r>
              <a:rPr lang="zh-CN" altLang="en-US">
                <a:effectLst/>
                <a:latin typeface="Tahoma" charset="0"/>
                <a:ea typeface="SimSun" charset="0"/>
                <a:cs typeface="SimSun" charset="0"/>
              </a:rPr>
              <a:t>成了”</a:t>
            </a:r>
            <a:endParaRPr lang="en-US" altLang="zh-CN">
              <a:effectLst/>
              <a:latin typeface="Tahoma" charset="0"/>
              <a:ea typeface="SimSun" charset="0"/>
              <a:cs typeface="SimSun" charset="0"/>
            </a:endParaRPr>
          </a:p>
        </p:txBody>
      </p:sp>
      <p:sp>
        <p:nvSpPr>
          <p:cNvPr id="259078" name="Text Box 6"/>
          <p:cNvSpPr txBox="1">
            <a:spLocks noChangeArrowheads="1"/>
          </p:cNvSpPr>
          <p:nvPr/>
        </p:nvSpPr>
        <p:spPr bwMode="auto">
          <a:xfrm rot="-1669184">
            <a:off x="-152400" y="2060575"/>
            <a:ext cx="495300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18900000" algn="ctr" rotWithShape="0">
              <a:srgbClr val="000000">
                <a:alpha val="74997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1700">
                <a:solidFill>
                  <a:srgbClr val="FF0000"/>
                </a:solidFill>
                <a:latin typeface="Impact" charset="0"/>
                <a:ea typeface="ＭＳ Ｐゴシック" charset="0"/>
                <a:cs typeface="ＭＳ Ｐゴシック" charset="0"/>
              </a:rPr>
              <a:t>合法</a:t>
            </a:r>
          </a:p>
        </p:txBody>
      </p:sp>
      <p:sp>
        <p:nvSpPr>
          <p:cNvPr id="525318" name="Text Box 7"/>
          <p:cNvSpPr txBox="1">
            <a:spLocks noChangeArrowheads="1"/>
          </p:cNvSpPr>
          <p:nvPr/>
        </p:nvSpPr>
        <p:spPr bwMode="auto">
          <a:xfrm>
            <a:off x="5257800" y="3167063"/>
            <a:ext cx="36576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b="1" u="sng">
                <a:solidFill>
                  <a:srgbClr val="FFFFFF"/>
                </a:solidFill>
              </a:rPr>
              <a:t>公义</a:t>
            </a:r>
            <a:r>
              <a:rPr lang="en-US" altLang="zh-CN" b="1" u="sng">
                <a:solidFill>
                  <a:srgbClr val="FFFFFF"/>
                </a:solidFill>
              </a:rPr>
              <a:t>(3:25-26)</a:t>
            </a:r>
            <a:endParaRPr lang="en-US" altLang="zh-CN" b="1">
              <a:solidFill>
                <a:srgbClr val="FFFFFF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FFFF"/>
                </a:solidFill>
              </a:rPr>
              <a:t>神的公平</a:t>
            </a:r>
            <a:r>
              <a:rPr lang="en-US" altLang="zh-CN" sz="3200" b="1">
                <a:solidFill>
                  <a:srgbClr val="FFFFFF"/>
                </a:solidFill>
              </a:rPr>
              <a:t>—</a:t>
            </a:r>
            <a:r>
              <a:rPr lang="zh-CN" altLang="en-US" sz="3200" b="1">
                <a:solidFill>
                  <a:srgbClr val="FFFFFF"/>
                </a:solidFill>
              </a:rPr>
              <a:t>他照个人的行为惩罚或归罪于无罪的代替者</a:t>
            </a:r>
            <a:r>
              <a:rPr lang="en-US" altLang="zh-CN" sz="3200" b="1">
                <a:solidFill>
                  <a:srgbClr val="FFFFFF"/>
                </a:solidFill>
              </a:rPr>
              <a:t>(</a:t>
            </a:r>
            <a:r>
              <a:rPr lang="zh-CN" altLang="en-US" sz="3200" b="1">
                <a:solidFill>
                  <a:srgbClr val="FFFFFF"/>
                </a:solidFill>
              </a:rPr>
              <a:t>耶稣基督</a:t>
            </a:r>
            <a:r>
              <a:rPr lang="en-US" altLang="zh-CN" sz="3200" b="1">
                <a:solidFill>
                  <a:srgbClr val="FFFFFF"/>
                </a:solidFill>
              </a:rPr>
              <a:t>)</a:t>
            </a:r>
            <a:r>
              <a:rPr lang="zh-CN" altLang="en-US" sz="3200">
                <a:solidFill>
                  <a:srgbClr val="FFFFFF"/>
                </a:solidFill>
              </a:rPr>
              <a:t> </a:t>
            </a:r>
            <a:endParaRPr lang="zh-CN" altLang="en-US" sz="3200" b="1">
              <a:solidFill>
                <a:srgbClr val="FFFFFF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z="32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25319" name="Text Box 8"/>
          <p:cNvSpPr txBox="1">
            <a:spLocks noChangeArrowheads="1"/>
          </p:cNvSpPr>
          <p:nvPr/>
        </p:nvSpPr>
        <p:spPr bwMode="auto">
          <a:xfrm>
            <a:off x="5083175" y="76200"/>
            <a:ext cx="38322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b="1" u="sng">
                <a:solidFill>
                  <a:srgbClr val="FFFFFF"/>
                </a:solidFill>
              </a:rPr>
              <a:t>称义 </a:t>
            </a:r>
            <a:r>
              <a:rPr lang="en-US" altLang="zh-CN" b="1" u="sng">
                <a:solidFill>
                  <a:srgbClr val="FFFFFF"/>
                </a:solidFill>
              </a:rPr>
              <a:t>(3:24)</a:t>
            </a:r>
            <a:endParaRPr lang="en-US" altLang="zh-CN" b="1">
              <a:solidFill>
                <a:srgbClr val="FFFFFF"/>
              </a:solidFill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FFFF"/>
                </a:solidFill>
              </a:rPr>
              <a:t>神宣告我们“无罪”，并使我们与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solidFill>
                  <a:srgbClr val="FFFFFF"/>
                </a:solidFill>
              </a:rPr>
              <a:t>他和好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z="32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25320" name="Text Box 9"/>
          <p:cNvSpPr txBox="1">
            <a:spLocks noChangeArrowheads="1"/>
          </p:cNvSpPr>
          <p:nvPr/>
        </p:nvSpPr>
        <p:spPr bwMode="auto">
          <a:xfrm>
            <a:off x="-49213" y="-76200"/>
            <a:ext cx="8861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720000"/>
                </a:solidFill>
                <a:latin typeface="Arial"/>
                <a:ea typeface="ＭＳ Ｐゴシック" charset="0"/>
                <a:cs typeface="Arial"/>
              </a:rPr>
              <a:t>155h</a:t>
            </a:r>
          </a:p>
        </p:txBody>
      </p:sp>
      <p:sp>
        <p:nvSpPr>
          <p:cNvPr id="10" name="Rectangle 3" descr="Cork"/>
          <p:cNvSpPr txBox="1">
            <a:spLocks noChangeArrowheads="1"/>
          </p:cNvSpPr>
          <p:nvPr/>
        </p:nvSpPr>
        <p:spPr bwMode="auto">
          <a:xfrm rot="-1841718">
            <a:off x="2557463" y="3438525"/>
            <a:ext cx="3124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13500000" algn="ctr" rotWithShape="0">
              <a:srgbClr val="000000">
                <a:alpha val="74997"/>
              </a:srgbClr>
            </a:outerShdw>
          </a:effectLst>
        </p:spPr>
        <p:txBody>
          <a:bodyPr/>
          <a:lstStyle>
            <a:lvl1pPr marL="342900" indent="-3429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charset="0"/>
                <a:ea typeface="ＭＳ Ｐゴシック" charset="0"/>
                <a:cs typeface="ＭＳ Ｐゴシック" charset="0"/>
              </a:rPr>
              <a:t>完全</a:t>
            </a:r>
          </a:p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zh-CN" altLang="en-US" sz="7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charset="0"/>
                <a:ea typeface="ＭＳ Ｐゴシック" charset="0"/>
                <a:cs typeface="ＭＳ Ｐゴシック" charset="0"/>
              </a:rPr>
              <a:t>偿还</a:t>
            </a:r>
          </a:p>
        </p:txBody>
      </p:sp>
    </p:spTree>
    <p:extLst>
      <p:ext uri="{BB962C8B-B14F-4D97-AF65-F5344CB8AC3E}">
        <p14:creationId xmlns:p14="http://schemas.microsoft.com/office/powerpoint/2010/main" val="323413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9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77" grpId="0" animBg="1" autoUpdateAnimBg="0"/>
      <p:bldP spid="259078" grpId="0" autoUpdateAnimBg="0"/>
      <p:bldP spid="10" grpId="0" build="p" autoUpdateAnimBg="0" advAuto="300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 cap="none"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2"/>
              <a:buNone/>
              <a:defRPr/>
            </a:pPr>
            <a:endParaRPr lang="en-GB">
              <a:effectLst>
                <a:outerShdw blurRad="38100" dist="38100" dir="2700000" algn="tl">
                  <a:srgbClr val="8C0000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27363" name="Picture 3" descr="tax_mon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400"/>
            <a:ext cx="914400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7364" name="TextBox 4"/>
          <p:cNvSpPr txBox="1">
            <a:spLocks noChangeArrowheads="1"/>
          </p:cNvSpPr>
          <p:nvPr/>
        </p:nvSpPr>
        <p:spPr bwMode="auto">
          <a:xfrm>
            <a:off x="395288" y="0"/>
            <a:ext cx="203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TW" altLang="en-US" b="1">
                <a:solidFill>
                  <a:srgbClr val="FFFFFF"/>
                </a:solidFill>
              </a:rPr>
              <a:t>恩典是</a:t>
            </a:r>
            <a:r>
              <a:rPr lang="en-US" altLang="zh-TW" b="1">
                <a:solidFill>
                  <a:srgbClr val="FFFFFF"/>
                </a:solidFill>
              </a:rPr>
              <a:t>…</a:t>
            </a:r>
            <a:endParaRPr lang="en-GB" altLang="zh-CN" b="1">
              <a:solidFill>
                <a:srgbClr val="FFFFFF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2268538" y="620713"/>
            <a:ext cx="5183187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en-US" altLang="zh-CN" sz="48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G</a:t>
            </a:r>
            <a:r>
              <a:rPr lang="en-US" altLang="zh-CN" sz="4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od</a:t>
            </a:r>
            <a:r>
              <a:rPr lang="fr-FR" altLang="zh-CN" sz="4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zh-CN" sz="4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en-US" altLang="zh-CN" sz="48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R</a:t>
            </a:r>
            <a:r>
              <a:rPr lang="en-US" altLang="zh-CN" sz="4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iches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en-US" altLang="zh-CN" sz="48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A</a:t>
            </a:r>
            <a:r>
              <a:rPr lang="en-US" altLang="zh-CN" sz="4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t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buFont typeface="Wingdings" charset="0"/>
              <a:buNone/>
              <a:defRPr/>
            </a:pPr>
            <a:r>
              <a:rPr lang="en-US" altLang="zh-CN" sz="48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C</a:t>
            </a:r>
            <a:r>
              <a:rPr lang="en-US" altLang="zh-CN" sz="4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hrist</a:t>
            </a:r>
            <a:r>
              <a:rPr lang="fr-FR" altLang="zh-CN" sz="4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zh-CN" sz="4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defRPr/>
            </a:pPr>
            <a:r>
              <a:rPr lang="en-US" altLang="zh-CN" sz="48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E</a:t>
            </a:r>
            <a:r>
              <a:rPr lang="en-US" altLang="zh-CN" sz="4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xpense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80000"/>
              <a:defRPr/>
            </a:pPr>
            <a:r>
              <a:rPr lang="zh-CN" altLang="en-US" sz="4800" b="1">
                <a:solidFill>
                  <a:srgbClr val="161616"/>
                </a:solidFill>
              </a:rPr>
              <a:t>神借基督的犠牲而来的财富</a:t>
            </a:r>
            <a:endParaRPr lang="zh-CN" altLang="en-US" sz="4800" b="1">
              <a:solidFill>
                <a:srgbClr val="16161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72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848600" cy="1295400"/>
          </a:xfrm>
          <a:solidFill>
            <a:schemeClr val="accent1"/>
          </a:solidFill>
        </p:spPr>
        <p:txBody>
          <a:bodyPr/>
          <a:lstStyle/>
          <a:p>
            <a:r>
              <a:rPr lang="zh-CN" altLang="en-US" b="1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救赎 </a:t>
            </a:r>
            <a:r>
              <a:rPr lang="en-US" altLang="zh-CN" b="1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(3:24): </a:t>
            </a:r>
            <a:br>
              <a:rPr lang="en-US" altLang="zh-CN" b="1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</a:br>
            <a:r>
              <a:rPr lang="en-US" altLang="zh-CN" b="1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“</a:t>
            </a:r>
            <a:r>
              <a:rPr lang="zh-CN" altLang="en-US" b="1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付上赎价”</a:t>
            </a:r>
            <a:r>
              <a:rPr lang="en-US" altLang="zh-CN" b="1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(</a:t>
            </a:r>
            <a:r>
              <a:rPr lang="zh-CN" altLang="en-US" b="1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希腊文</a:t>
            </a:r>
            <a:r>
              <a:rPr lang="en-US" altLang="zh-CN" b="1">
                <a:solidFill>
                  <a:srgbClr val="FF0000"/>
                </a:solidFill>
                <a:latin typeface="Arial" charset="0"/>
                <a:ea typeface="SimSun" charset="0"/>
                <a:cs typeface="SimSun" charset="0"/>
              </a:rPr>
              <a:t>)</a:t>
            </a:r>
          </a:p>
        </p:txBody>
      </p:sp>
      <p:sp>
        <p:nvSpPr>
          <p:cNvPr id="1009667" name="AutoShape 3" descr="Paper bag"/>
          <p:cNvSpPr>
            <a:spLocks noChangeArrowheads="1"/>
          </p:cNvSpPr>
          <p:nvPr/>
        </p:nvSpPr>
        <p:spPr bwMode="auto">
          <a:xfrm>
            <a:off x="304800" y="3429000"/>
            <a:ext cx="3352800" cy="3276600"/>
          </a:xfrm>
          <a:prstGeom prst="cube">
            <a:avLst>
              <a:gd name="adj" fmla="val 25000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36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09668" name="Text Box 4"/>
          <p:cNvSpPr txBox="1">
            <a:spLocks noChangeArrowheads="1"/>
          </p:cNvSpPr>
          <p:nvPr/>
        </p:nvSpPr>
        <p:spPr bwMode="auto">
          <a:xfrm>
            <a:off x="457200" y="4427538"/>
            <a:ext cx="22860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 sz="4000" b="1">
                <a:solidFill>
                  <a:srgbClr val="000000"/>
                </a:solidFill>
                <a:latin typeface="Alan Den" charset="0"/>
                <a:ea typeface="ＭＳ Ｐゴシック" charset="0"/>
                <a:cs typeface="ＭＳ Ｐゴシック" charset="0"/>
              </a:rPr>
              <a:t>罪的奴仆之市场</a:t>
            </a:r>
          </a:p>
        </p:txBody>
      </p:sp>
      <p:pic>
        <p:nvPicPr>
          <p:cNvPr id="1009669" name="Picture 5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10000"/>
            <a:ext cx="16541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96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971800"/>
            <a:ext cx="1181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9671" name="Text Box 7"/>
          <p:cNvSpPr txBox="1">
            <a:spLocks noChangeArrowheads="1"/>
          </p:cNvSpPr>
          <p:nvPr/>
        </p:nvSpPr>
        <p:spPr bwMode="auto">
          <a:xfrm>
            <a:off x="1295400" y="1676400"/>
            <a:ext cx="6477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4000" b="1">
                <a:solidFill>
                  <a:srgbClr val="FFFFFF"/>
                </a:solidFill>
                <a:latin typeface="Times New Roman" pitchFamily="18" charset="0"/>
              </a:rPr>
              <a:t>基督的血为我们付上赎价         </a:t>
            </a:r>
            <a:r>
              <a:rPr lang="en-US" altLang="zh-CN" sz="4000" b="1">
                <a:solidFill>
                  <a:srgbClr val="FFFFFF"/>
                </a:solidFill>
                <a:latin typeface="Times New Roman" pitchFamily="18" charset="0"/>
              </a:rPr>
              <a:t>(</a:t>
            </a:r>
            <a:r>
              <a:rPr lang="zh-CN" altLang="en-US" sz="4000" b="1">
                <a:solidFill>
                  <a:srgbClr val="FFFFFF"/>
                </a:solidFill>
                <a:latin typeface="Times New Roman" pitchFamily="18" charset="0"/>
              </a:rPr>
              <a:t>彼前</a:t>
            </a:r>
            <a:r>
              <a:rPr lang="en-US" altLang="zh-CN" sz="4000" b="1">
                <a:solidFill>
                  <a:srgbClr val="FFFFFF"/>
                </a:solidFill>
                <a:latin typeface="Times New Roman" pitchFamily="18" charset="0"/>
              </a:rPr>
              <a:t>1:18) </a:t>
            </a:r>
          </a:p>
        </p:txBody>
      </p:sp>
      <p:sp>
        <p:nvSpPr>
          <p:cNvPr id="1009672" name="Text Box 8"/>
          <p:cNvSpPr txBox="1">
            <a:spLocks noChangeArrowheads="1"/>
          </p:cNvSpPr>
          <p:nvPr/>
        </p:nvSpPr>
        <p:spPr bwMode="auto">
          <a:xfrm>
            <a:off x="5791200" y="2743200"/>
            <a:ext cx="207327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5200">
                <a:solidFill>
                  <a:srgbClr val="FF0000"/>
                </a:solidFill>
                <a:latin typeface="Alan Den" charset="0"/>
                <a:ea typeface="ＭＳ Ｐゴシック" charset="0"/>
                <a:cs typeface="ＭＳ Ｐゴシック" charset="0"/>
              </a:rPr>
              <a:t>X</a:t>
            </a:r>
            <a:endParaRPr lang="en-US" altLang="zh-CN" sz="10600">
              <a:solidFill>
                <a:srgbClr val="FFFF00"/>
              </a:solidFill>
              <a:latin typeface="Alan De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0967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3352800"/>
            <a:ext cx="26416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9674" name="AutoShape 10"/>
          <p:cNvSpPr>
            <a:spLocks noChangeArrowheads="1"/>
          </p:cNvSpPr>
          <p:nvPr/>
        </p:nvSpPr>
        <p:spPr bwMode="auto">
          <a:xfrm>
            <a:off x="2590800" y="3429000"/>
            <a:ext cx="3352800" cy="1066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528395" name="Text Box 11"/>
          <p:cNvSpPr txBox="1">
            <a:spLocks noChangeArrowheads="1"/>
          </p:cNvSpPr>
          <p:nvPr/>
        </p:nvSpPr>
        <p:spPr bwMode="auto">
          <a:xfrm>
            <a:off x="8332788" y="0"/>
            <a:ext cx="811212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155h</a:t>
            </a:r>
          </a:p>
        </p:txBody>
      </p:sp>
    </p:spTree>
    <p:extLst>
      <p:ext uri="{BB962C8B-B14F-4D97-AF65-F5344CB8AC3E}">
        <p14:creationId xmlns:p14="http://schemas.microsoft.com/office/powerpoint/2010/main" val="53665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96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9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009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09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096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09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09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09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009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9667" grpId="0" animBg="1"/>
      <p:bldP spid="1009668" grpId="0"/>
      <p:bldP spid="1009671" grpId="0"/>
      <p:bldP spid="1009672" grpId="0"/>
      <p:bldP spid="10096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65" name="Picture 3" descr="make Him Famous A2 cop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26988"/>
            <a:ext cx="8991600" cy="287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62000" y="5105400"/>
            <a:ext cx="7848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6000" b="1" dirty="0">
                <a:solidFill>
                  <a:srgbClr val="FFFFFF"/>
                </a:solidFill>
                <a:ea typeface="PMingLiU" charset="0"/>
                <a:cs typeface="PMingLiU" charset="0"/>
              </a:rPr>
              <a:t>让 全 世 界 都 知 道 </a:t>
            </a:r>
            <a:r>
              <a:rPr lang="en-US" altLang="zh-CN" sz="6000" b="1" dirty="0">
                <a:solidFill>
                  <a:srgbClr val="FFFFFF"/>
                </a:solidFill>
                <a:ea typeface="PMingLiU" charset="0"/>
                <a:cs typeface="PMingLiU" charset="0"/>
              </a:rPr>
              <a:t>~</a:t>
            </a:r>
            <a:r>
              <a:rPr lang="zh-CN" altLang="en-US" sz="6000" b="1" dirty="0">
                <a:solidFill>
                  <a:srgbClr val="FFFFFF"/>
                </a:solidFill>
                <a:ea typeface="PMingLiU" charset="0"/>
                <a:cs typeface="PMingLiU" charset="0"/>
              </a:rPr>
              <a:t>直到全地</a:t>
            </a:r>
            <a:r>
              <a:rPr lang="en-US" altLang="zh-CN" sz="6000" b="1" dirty="0">
                <a:solidFill>
                  <a:srgbClr val="FFFFFF"/>
                </a:solidFill>
                <a:ea typeface="PMingLiU" charset="0"/>
                <a:cs typeface="PMingLiU" charset="0"/>
              </a:rPr>
              <a:t>,</a:t>
            </a:r>
            <a:r>
              <a:rPr lang="zh-CN" altLang="en-US" sz="6000" b="1" dirty="0">
                <a:solidFill>
                  <a:srgbClr val="FFFFFF"/>
                </a:solidFill>
                <a:ea typeface="PMingLiU" charset="0"/>
                <a:cs typeface="PMingLiU" charset="0"/>
              </a:rPr>
              <a:t>直到地极</a:t>
            </a:r>
            <a:r>
              <a:rPr lang="en-US" altLang="zh-CN" sz="6000" b="1" dirty="0">
                <a:solidFill>
                  <a:srgbClr val="FFFFFF"/>
                </a:solidFill>
                <a:ea typeface="PMingLiU" charset="0"/>
                <a:cs typeface="PMingLiU" charset="0"/>
              </a:rPr>
              <a:t>~</a:t>
            </a:r>
            <a:endParaRPr lang="zh-TW" altLang="en-US" sz="4800" b="1" dirty="0">
              <a:solidFill>
                <a:srgbClr val="FFFFFF"/>
              </a:solidFill>
              <a:ea typeface="PMingLiU" charset="0"/>
              <a:cs typeface="PMingLiU" charset="0"/>
            </a:endParaRPr>
          </a:p>
        </p:txBody>
      </p:sp>
      <p:sp>
        <p:nvSpPr>
          <p:cNvPr id="472067" name="Title 6"/>
          <p:cNvSpPr>
            <a:spLocks noGrp="1"/>
          </p:cNvSpPr>
          <p:nvPr>
            <p:ph type="ctrTitle"/>
          </p:nvPr>
        </p:nvSpPr>
        <p:spPr>
          <a:xfrm rot="20785096">
            <a:off x="317500" y="2944813"/>
            <a:ext cx="8164513" cy="2068512"/>
          </a:xfrm>
        </p:spPr>
        <p:txBody>
          <a:bodyPr/>
          <a:lstStyle/>
          <a:p>
            <a:pPr eaLnBrk="1" hangingPunct="1"/>
            <a:r>
              <a:rPr lang="zh-CN" alt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如下这些人不信基督将</a:t>
            </a:r>
            <a:r>
              <a:rPr lang="zh-CN" altLang="en-US" sz="6600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真的</a:t>
            </a:r>
            <a:r>
              <a:rPr lang="zh-CN" alt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被定罪吗？</a:t>
            </a:r>
            <a:r>
              <a:rPr lang="en-US" altLang="zh-CN" b="1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endParaRPr lang="en-US" altLang="zh-CN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55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433" name="Picture 2" descr="blood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6904" y="1752600"/>
            <a:ext cx="8991600" cy="16764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kumimoji="0" lang="zh-CN" altLang="en-US" sz="6000" b="1" dirty="0">
                <a:latin typeface="Times New Roman" charset="0"/>
                <a:ea typeface="ＭＳ Ｐゴシック" charset="0"/>
                <a:cs typeface="ＭＳ Ｐゴシック" charset="0"/>
              </a:rPr>
              <a:t>平息怒气 </a:t>
            </a:r>
            <a:r>
              <a:rPr kumimoji="0" lang="en-US" altLang="zh-CN" sz="6000" b="1" dirty="0">
                <a:latin typeface="Times New Roman" charset="0"/>
                <a:ea typeface="ＭＳ Ｐゴシック" charset="0"/>
                <a:cs typeface="ＭＳ Ｐゴシック" charset="0"/>
              </a:rPr>
              <a:t>(3:25)</a:t>
            </a:r>
            <a:br>
              <a:rPr kumimoji="0" lang="en-US" altLang="zh-CN" sz="6000" b="1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kumimoji="0" lang="en-US" altLang="zh-CN" sz="6000" b="1" dirty="0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kumimoji="0" lang="zh-CN" altLang="en-US" sz="6000" b="1" dirty="0">
                <a:latin typeface="Times New Roman" charset="0"/>
                <a:ea typeface="ＭＳ Ｐゴシック" charset="0"/>
                <a:cs typeface="ＭＳ Ｐゴシック" charset="0"/>
              </a:rPr>
              <a:t>赎罪祭</a:t>
            </a:r>
            <a:r>
              <a:rPr kumimoji="0" lang="en-US" altLang="zh-CN" sz="6000" b="1" dirty="0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endParaRPr kumimoji="0" lang="en-US" altLang="zh-CN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729413" cy="17526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kumimoji="0" lang="zh-CN" altLang="en-US" sz="4000" b="1" dirty="0">
                <a:ea typeface="ＭＳ Ｐゴシック" charset="-128"/>
                <a:cs typeface="ＭＳ Ｐゴシック" charset="-128"/>
              </a:rPr>
              <a:t>藉着流血，神的义怒得以平息</a:t>
            </a:r>
            <a:r>
              <a:rPr kumimoji="0" lang="en-US" altLang="zh-CN" sz="4000" b="1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566277" name="Text Box 5"/>
          <p:cNvSpPr txBox="1">
            <a:spLocks noChangeArrowheads="1"/>
          </p:cNvSpPr>
          <p:nvPr/>
        </p:nvSpPr>
        <p:spPr bwMode="auto">
          <a:xfrm>
            <a:off x="8256588" y="76200"/>
            <a:ext cx="886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latin typeface="Arial"/>
                <a:ea typeface="SimSun" charset="0"/>
                <a:cs typeface="Arial"/>
              </a:rPr>
              <a:t>155h</a:t>
            </a:r>
          </a:p>
        </p:txBody>
      </p:sp>
    </p:spTree>
    <p:extLst>
      <p:ext uri="{BB962C8B-B14F-4D97-AF65-F5344CB8AC3E}">
        <p14:creationId xmlns:p14="http://schemas.microsoft.com/office/powerpoint/2010/main" val="29749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华文细黑"/>
                <a:ea typeface="华文细黑"/>
                <a:cs typeface="华文细黑"/>
              </a:rPr>
              <a:t>基督填补了差距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68707" name="Picture 3" descr="cross path Pan Diario Abril 18, 2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059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63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9863"/>
            <a:ext cx="7772400" cy="685800"/>
          </a:xfrm>
        </p:spPr>
        <p:txBody>
          <a:bodyPr/>
          <a:lstStyle/>
          <a:p>
            <a:pPr eaLnBrk="1" hangingPunct="1"/>
            <a:r>
              <a:rPr lang="zh-CN" altLang="en-US" sz="3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保罗的“新观点”</a:t>
            </a:r>
            <a:r>
              <a:rPr lang="en-US" altLang="zh-CN" sz="3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532483" name="Text Box 4"/>
          <p:cNvSpPr txBox="1">
            <a:spLocks noChangeArrowheads="1"/>
          </p:cNvSpPr>
          <p:nvPr/>
        </p:nvSpPr>
        <p:spPr bwMode="auto">
          <a:xfrm>
            <a:off x="8261350" y="95250"/>
            <a:ext cx="8826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Arial" charset="0"/>
                <a:cs typeface="Arial" charset="0"/>
              </a:rPr>
              <a:t>154h</a:t>
            </a:r>
            <a:endParaRPr lang="en-US" altLang="zh-CN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562254" name="Group 78"/>
          <p:cNvGraphicFramePr>
            <a:graphicFrameLocks noGrp="1"/>
          </p:cNvGraphicFramePr>
          <p:nvPr/>
        </p:nvGraphicFramePr>
        <p:xfrm>
          <a:off x="0" y="1196975"/>
          <a:ext cx="9144000" cy="4530740"/>
        </p:xfrm>
        <a:graphic>
          <a:graphicData uri="http://schemas.openxmlformats.org/drawingml/2006/table">
            <a:tbl>
              <a:tblPr/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54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" charset="0"/>
                          <a:cs typeface="ＭＳ Ｐゴシック" charset="0"/>
                        </a:rPr>
                        <a:t>问题</a:t>
                      </a: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" charset="0"/>
                        <a:cs typeface="ＭＳ Ｐゴシック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" charset="0"/>
                          <a:cs typeface="ＭＳ Ｐゴシック" charset="0"/>
                        </a:rPr>
                        <a:t>改革宗</a:t>
                      </a: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" charset="0"/>
                        <a:cs typeface="ＭＳ Ｐゴシック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" charset="0"/>
                          <a:cs typeface="ＭＳ Ｐゴシック" charset="0"/>
                        </a:rPr>
                        <a:t>新观点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" charset="0"/>
                        <a:cs typeface="ＭＳ Ｐゴシック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1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因信称义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总体教义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尤指犹太人的处境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律法的功用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凭人的义行得神的赞赏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犹太律法的要素（安息日、割礼、饮食）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1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这些行为的本质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总体上律法主义的自我为义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犹太人特有的身份象征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1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犹太教的教导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靠行为得救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唯恩典得救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信心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单单地信靠神的怜悯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不靠人的功德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穿戴信心的徽章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无论是犹太人或外邦人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9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保罗的警戒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不要相信任何人的德行，犹太人或别的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不要相信犹太人民族自义的排他主义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外邦人的应用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外邦人只需信靠基督，不需其他任何行为</a:t>
                      </a: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外邦人无需成为犹太人才来信靠基督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918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信奉者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Theodore Beza, Martin Luther, John Calvin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James D.G. Dunn, N.T. Wright, E.P. Sanders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31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32515" name="TextBox 5"/>
          <p:cNvSpPr txBox="1">
            <a:spLocks noChangeArrowheads="1"/>
          </p:cNvSpPr>
          <p:nvPr/>
        </p:nvSpPr>
        <p:spPr bwMode="auto">
          <a:xfrm>
            <a:off x="0" y="6248400"/>
            <a:ext cx="914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摘自 </a:t>
            </a:r>
            <a:r>
              <a:rPr lang="en-US" altLang="zh-CN" sz="16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Simon Athercole, “What Did Paul Really Mean?” </a:t>
            </a:r>
            <a:r>
              <a:rPr lang="en-US" altLang="zh-CN" sz="1600" i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CT</a:t>
            </a:r>
            <a:r>
              <a:rPr lang="en-US" altLang="zh-CN" sz="16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(2007</a:t>
            </a:r>
            <a:r>
              <a:rPr lang="zh-CN" altLang="en-US" sz="16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年八月</a:t>
            </a:r>
            <a:r>
              <a:rPr lang="en-US" altLang="zh-CN" sz="16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): 22-28</a:t>
            </a:r>
            <a:endParaRPr lang="en-US" altLang="zh-CN" sz="20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27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529" name="Picture 2" descr="DSS"/>
          <p:cNvPicPr>
            <a:picLocks noChangeAspect="1" noChangeArrowheads="1"/>
          </p:cNvPicPr>
          <p:nvPr/>
        </p:nvPicPr>
        <p:blipFill>
          <a:blip r:embed="rId3" cstate="screen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ChangeArrowheads="1"/>
          </p:cNvSpPr>
          <p:nvPr/>
        </p:nvSpPr>
        <p:spPr bwMode="auto">
          <a:xfrm>
            <a:off x="4648200" y="0"/>
            <a:ext cx="45720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21569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aramond" charset="0"/>
            </a:endParaRPr>
          </a:p>
        </p:txBody>
      </p:sp>
      <p:sp>
        <p:nvSpPr>
          <p:cNvPr id="2242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  <a:gradFill rotWithShape="0">
            <a:gsLst>
              <a:gs pos="0">
                <a:schemeClr val="tx2"/>
              </a:gs>
              <a:gs pos="100000">
                <a:srgbClr val="000000">
                  <a:alpha val="3998"/>
                </a:srgb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solidFill>
                  <a:schemeClr val="bg1"/>
                </a:solidFill>
              </a:rPr>
              <a:t>保罗对比律法主义</a:t>
            </a:r>
            <a:r>
              <a:rPr lang="en-US" altLang="zh-CN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34532" name="Text Box 5"/>
          <p:cNvSpPr txBox="1">
            <a:spLocks noChangeArrowheads="1"/>
          </p:cNvSpPr>
          <p:nvPr/>
        </p:nvSpPr>
        <p:spPr bwMode="auto">
          <a:xfrm>
            <a:off x="304800" y="973138"/>
            <a:ext cx="38100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 u="sng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律法主义</a:t>
            </a:r>
            <a:endParaRPr lang="zh-CN" altLang="en-US" sz="2400" i="1" u="sng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34533" name="Text Box 6"/>
          <p:cNvSpPr txBox="1">
            <a:spLocks noChangeArrowheads="1"/>
          </p:cNvSpPr>
          <p:nvPr/>
        </p:nvSpPr>
        <p:spPr bwMode="auto">
          <a:xfrm>
            <a:off x="4876800" y="973138"/>
            <a:ext cx="43434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 u="sng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保罗</a:t>
            </a:r>
            <a:endParaRPr lang="zh-CN" altLang="en-US" sz="2400" i="1" u="sng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71367" name="Text Box 7"/>
          <p:cNvSpPr txBox="1">
            <a:spLocks noChangeArrowheads="1"/>
          </p:cNvSpPr>
          <p:nvPr/>
        </p:nvSpPr>
        <p:spPr bwMode="auto">
          <a:xfrm>
            <a:off x="304800" y="1674813"/>
            <a:ext cx="4038600" cy="47894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“凡行公义的在耶和华那里为自己积蓄生命</a:t>
            </a:r>
            <a:r>
              <a:rPr lang="en-US" altLang="zh-CN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 i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所罗门的诗篇</a:t>
            </a:r>
            <a:br>
              <a:rPr lang="en-US" altLang="zh-CN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zh-CN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约公元前</a:t>
            </a:r>
            <a:r>
              <a:rPr lang="en-US" altLang="zh-CN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50</a:t>
            </a:r>
            <a:r>
              <a:rPr lang="zh-CN" alt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年</a:t>
            </a:r>
            <a:r>
              <a:rPr lang="en-US" altLang="zh-CN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z="28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如论如何，神迹终将向那些靠行为得救的人在合宜的时间显现 。</a:t>
            </a:r>
            <a:r>
              <a:rPr lang="en-US" altLang="zh-CN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z="28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 i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巴录</a:t>
            </a:r>
            <a:r>
              <a:rPr lang="en-US" altLang="zh-CN" sz="2800" i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zh-CN" altLang="en-US" sz="2800" i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书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约公元</a:t>
            </a:r>
            <a:r>
              <a:rPr lang="en-US" altLang="zh-CN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100</a:t>
            </a:r>
            <a:r>
              <a:rPr lang="zh-CN" altLang="en-US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年</a:t>
            </a:r>
            <a:r>
              <a:rPr lang="en-US" altLang="zh-CN"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271368" name="Text Box 8"/>
          <p:cNvSpPr txBox="1">
            <a:spLocks noChangeArrowheads="1"/>
          </p:cNvSpPr>
          <p:nvPr/>
        </p:nvSpPr>
        <p:spPr bwMode="auto">
          <a:xfrm>
            <a:off x="4876800" y="1676400"/>
            <a:ext cx="4267200" cy="38687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3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但如今，神的义在律法以外已经显明出来，有律法和先知为证，就是神的义，因信耶稣基督加给一切相信的人，并没有分别</a:t>
            </a:r>
            <a:r>
              <a:rPr lang="en-US" altLang="zh-CN"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”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zh-CN" sz="32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罗</a:t>
            </a:r>
            <a:r>
              <a:rPr lang="en-US" altLang="zh-CN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3:21-22)</a:t>
            </a:r>
          </a:p>
        </p:txBody>
      </p:sp>
      <p:sp>
        <p:nvSpPr>
          <p:cNvPr id="534536" name="Text Box 4"/>
          <p:cNvSpPr txBox="1">
            <a:spLocks noChangeArrowheads="1"/>
          </p:cNvSpPr>
          <p:nvPr/>
        </p:nvSpPr>
        <p:spPr bwMode="auto">
          <a:xfrm>
            <a:off x="8269288" y="95250"/>
            <a:ext cx="8667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Arial" charset="0"/>
                <a:cs typeface="Arial" charset="0"/>
              </a:rPr>
              <a:t>154k</a:t>
            </a:r>
            <a:endParaRPr lang="en-US" altLang="zh-CN" sz="24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59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7" grpId="0"/>
      <p:bldP spid="27136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65219" name="Title 2"/>
          <p:cNvSpPr>
            <a:spLocks noGrp="1"/>
          </p:cNvSpPr>
          <p:nvPr>
            <p:ph type="title" idx="4294967295"/>
          </p:nvPr>
        </p:nvSpPr>
        <p:spPr>
          <a:xfrm>
            <a:off x="0" y="1168399"/>
            <a:ext cx="9144000" cy="2401711"/>
          </a:xfrm>
        </p:spPr>
        <p:txBody>
          <a:bodyPr/>
          <a:lstStyle/>
          <a:p>
            <a: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  <a:t>Slides on </a:t>
            </a:r>
            <a:br>
              <a:rPr lang="en-US" sz="8800" dirty="0">
                <a:solidFill>
                  <a:schemeClr val="tx1"/>
                </a:solidFill>
                <a:latin typeface="Arial" charset="0"/>
                <a:ea typeface="Osaka" charset="0"/>
                <a:cs typeface="Arial" charset="0"/>
              </a:rPr>
            </a:br>
            <a:r>
              <a:rPr lang="zh-CN" alt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罗马</a:t>
            </a:r>
            <a:r>
              <a:rPr lang="en-US" sz="8800" dirty="0">
                <a:solidFill>
                  <a:schemeClr val="bg1"/>
                </a:solidFill>
                <a:latin typeface="Arial" charset="0"/>
                <a:ea typeface="Osaka" charset="0"/>
                <a:cs typeface="Arial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4933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z="4000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罗马书四章</a:t>
            </a:r>
          </a:p>
        </p:txBody>
      </p:sp>
      <p:sp>
        <p:nvSpPr>
          <p:cNvPr id="53657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zh-CN" altLang="en-US" b="1" i="1"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rPr>
              <a:t>因信称义的说明</a:t>
            </a:r>
          </a:p>
        </p:txBody>
      </p:sp>
      <p:sp>
        <p:nvSpPr>
          <p:cNvPr id="536579" name="Text Box 4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153</a:t>
            </a:r>
          </a:p>
        </p:txBody>
      </p:sp>
    </p:spTree>
    <p:extLst>
      <p:ext uri="{BB962C8B-B14F-4D97-AF65-F5344CB8AC3E}">
        <p14:creationId xmlns:p14="http://schemas.microsoft.com/office/powerpoint/2010/main" val="254610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601" name="Picture 38" descr="图片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1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7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838200"/>
          </a:xfrm>
        </p:spPr>
        <p:txBody>
          <a:bodyPr/>
          <a:lstStyle/>
          <a:p>
            <a:r>
              <a:rPr lang="zh-CN" altLang="en-US" sz="4000" b="1">
                <a:solidFill>
                  <a:schemeClr val="bg1"/>
                </a:solidFill>
                <a:latin typeface="Copperplate Gothic Light" charset="0"/>
                <a:ea typeface="SimSun" charset="0"/>
                <a:cs typeface="SimSun" charset="0"/>
              </a:rPr>
              <a:t>罗马书里的义</a:t>
            </a:r>
          </a:p>
        </p:txBody>
      </p:sp>
      <p:sp>
        <p:nvSpPr>
          <p:cNvPr id="537603" name="Text Box 3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145</a:t>
            </a:r>
          </a:p>
        </p:txBody>
      </p:sp>
      <p:graphicFrame>
        <p:nvGraphicFramePr>
          <p:cNvPr id="1014788" name="Group 4"/>
          <p:cNvGraphicFramePr>
            <a:graphicFrameLocks noGrp="1"/>
          </p:cNvGraphicFramePr>
          <p:nvPr/>
        </p:nvGraphicFramePr>
        <p:xfrm>
          <a:off x="76200" y="1473200"/>
          <a:ext cx="8991600" cy="52324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430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GB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主题</a:t>
                      </a: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808080"/>
                          </a:outerShdw>
                        </a:effectLst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需要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供应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rgbClr val="181847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传授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证实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应用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传播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6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序言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1:1-17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定罪</a:t>
                      </a: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1:18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3:20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称义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3:21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5:21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rgbClr val="181847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成圣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–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拣选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–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更新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12:1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15:13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宣教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15:14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Comic Sans MS" charset="0"/>
                          <a:ea typeface="ＭＳ Ｐゴシック" charset="0"/>
                          <a:cs typeface="ＭＳ Ｐゴシック" charset="0"/>
                        </a:rPr>
                        <a:t>–</a:t>
                      </a:r>
                      <a:b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16:27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30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开始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犯罪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救恩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rgbClr val="181847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分别为圣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主权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服事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差遣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04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027" descr="Brown marble"/>
          <p:cNvSpPr>
            <a:spLocks noChangeArrowheads="1"/>
          </p:cNvSpPr>
          <p:nvPr/>
        </p:nvSpPr>
        <p:spPr bwMode="auto">
          <a:xfrm>
            <a:off x="-36512" y="-27384"/>
            <a:ext cx="9144000" cy="68580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538628" name="Rectangle 4"/>
          <p:cNvSpPr txBox="1">
            <a:spLocks noChangeArrowheads="1"/>
          </p:cNvSpPr>
          <p:nvPr/>
        </p:nvSpPr>
        <p:spPr bwMode="auto">
          <a:xfrm>
            <a:off x="152400" y="1031875"/>
            <a:ext cx="8991600" cy="1143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="ctr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48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哪一个是最</a:t>
            </a:r>
            <a:r>
              <a:rPr lang="zh-TW" altLang="en-US" sz="48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准</a:t>
            </a:r>
            <a:r>
              <a:rPr lang="zh-CN" altLang="en-US" sz="48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确</a:t>
            </a:r>
            <a:endParaRPr lang="zh-CN" altLang="en-US" sz="4800" i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76200" y="2241971"/>
            <a:ext cx="2819400" cy="493713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lIns="0" tIns="0" rIns="0" bIns="0" anchor="ctr" anchorCtr="1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TW" altLang="en-US" sz="3200" b="1" i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808080"/>
                  </a:outerShdw>
                </a:effectLst>
                <a:latin typeface="Arial Narrow" charset="0"/>
                <a:cs typeface="Times New Roman" charset="0"/>
              </a:rPr>
              <a:t>因</a:t>
            </a:r>
            <a:r>
              <a:rPr lang="en-US" altLang="ja-JP" sz="3200" b="1" i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808080"/>
                  </a:outerShdw>
                </a:effectLst>
                <a:latin typeface="Arial Narrow" charset="0"/>
                <a:cs typeface="Times New Roman" charset="0"/>
              </a:rPr>
              <a:t>…</a:t>
            </a:r>
            <a:r>
              <a:rPr lang="zh-TW" altLang="en-US" sz="3200" b="1" i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808080"/>
                  </a:outerShdw>
                </a:effectLst>
                <a:latin typeface="Arial Narrow" charset="0"/>
                <a:cs typeface="Times New Roman" charset="0"/>
              </a:rPr>
              <a:t>得救恩</a:t>
            </a:r>
            <a:r>
              <a:rPr lang="en-US" altLang="zh-TW" sz="3200" b="1" i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808080"/>
                  </a:outerShdw>
                </a:effectLst>
                <a:latin typeface="Arial Narrow" charset="0"/>
                <a:cs typeface="Times New Roman" charset="0"/>
              </a:rPr>
              <a:t>?</a:t>
            </a:r>
            <a:endParaRPr lang="en-US" sz="3200" b="1" i="1" dirty="0">
              <a:solidFill>
                <a:srgbClr val="FFFFFF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808080"/>
                </a:outerShdw>
              </a:effectLst>
              <a:latin typeface="Arial Narrow" charset="0"/>
              <a:cs typeface="Times New Roman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0825" y="3205584"/>
            <a:ext cx="936625" cy="46196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lIns="0" tIns="0" rIns="0" bIns="0" anchor="ctr" anchorCtr="1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000" b="1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旧约</a:t>
            </a:r>
            <a:endParaRPr lang="en-US" sz="3000" b="1"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latin typeface="Arial Narrow" charset="0"/>
              <a:cs typeface="Times New Roman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50825" y="4591471"/>
            <a:ext cx="936625" cy="493713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lIns="0" tIns="0" rIns="0" bIns="0" anchor="ctr" anchorCtr="1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37931725" indent="-37474525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TW" altLang="en-US" sz="32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新</a:t>
            </a:r>
            <a:r>
              <a:rPr lang="zh-CN" altLang="en-US" sz="32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ea typeface="ＭＳ Ｐゴシック" charset="0"/>
                <a:cs typeface="ＭＳ Ｐゴシック" charset="0"/>
              </a:rPr>
              <a:t>约</a:t>
            </a:r>
            <a:endParaRPr lang="en-US" sz="3200" b="1" dirty="0"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latin typeface="Arial Narrow" charset="0"/>
              <a:cs typeface="Times New Roman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95400" y="2822575"/>
            <a:ext cx="1447800" cy="2895600"/>
            <a:chOff x="960" y="1680"/>
            <a:chExt cx="912" cy="1824"/>
          </a:xfrm>
        </p:grpSpPr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960" y="1680"/>
              <a:ext cx="912" cy="1824"/>
            </a:xfrm>
            <a:prstGeom prst="rect">
              <a:avLst/>
            </a:prstGeom>
            <a:solidFill>
              <a:srgbClr val="006600"/>
            </a:solidFill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330099"/>
                </a:buClr>
                <a:buFont typeface="Wingdings" charset="2"/>
                <a:buNone/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1008" y="1851"/>
              <a:ext cx="816" cy="31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>
              <a:lvl1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1pPr>
              <a:lvl2pPr marL="37931725" indent="-37474525"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2pPr>
              <a:lvl3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3pPr>
              <a:lvl4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4pPr>
              <a:lvl5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zh-CN" altLang="en-US" sz="320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行为</a:t>
              </a:r>
              <a:endPara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Narrow" charset="0"/>
                <a:cs typeface="Times New Roman" charset="0"/>
              </a:endParaRP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1008" y="2734"/>
              <a:ext cx="768" cy="31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>
              <a:lvl1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1pPr>
              <a:lvl2pPr marL="37931725" indent="-37474525"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2pPr>
              <a:lvl3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3pPr>
              <a:lvl4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4pPr>
              <a:lvl5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zh-TW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Arial Narrow" charset="0"/>
                  <a:cs typeface="Times New Roman" charset="0"/>
                </a:rPr>
                <a:t>信心</a:t>
              </a:r>
              <a:endParaRPr 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Narrow" charset="0"/>
                <a:cs typeface="Times New Roman" charset="0"/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378200" y="2823368"/>
            <a:ext cx="1447800" cy="2895600"/>
            <a:chOff x="2352" y="1680"/>
            <a:chExt cx="912" cy="1824"/>
          </a:xfrm>
          <a:solidFill>
            <a:srgbClr val="000000"/>
          </a:solidFill>
        </p:grpSpPr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2352" y="1680"/>
              <a:ext cx="912" cy="1824"/>
            </a:xfrm>
            <a:prstGeom prst="rect">
              <a:avLst/>
            </a:prstGeom>
            <a:grp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330099"/>
                </a:buClr>
                <a:buFont typeface="Wingdings" pitchFamily="24" charset="2"/>
                <a:buNone/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24" charset="0"/>
                <a:cs typeface="Arial" pitchFamily="24" charset="0"/>
              </a:endParaRP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2400" y="1716"/>
              <a:ext cx="816" cy="620"/>
            </a:xfrm>
            <a:prstGeom prst="rect">
              <a:avLst/>
            </a:prstGeom>
            <a:grpFill/>
            <a:ln w="12700" cap="sq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信心</a:t>
              </a:r>
              <a:r>
                <a:rPr 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 +</a:t>
              </a:r>
              <a:r>
                <a:rPr lang="zh-CN" altLang="en-US" b="1" dirty="0">
                  <a:solidFill>
                    <a:srgbClr val="FFFFFF"/>
                  </a:solidFill>
                </a:rPr>
                <a:t>行为</a:t>
              </a:r>
              <a:r>
                <a:rPr 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 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2400" y="2599"/>
              <a:ext cx="768" cy="620"/>
            </a:xfrm>
            <a:prstGeom prst="rect">
              <a:avLst/>
            </a:prstGeom>
            <a:grpFill/>
            <a:ln w="12700" cap="sq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單單</a:t>
              </a:r>
              <a:br>
                <a:rPr lang="en-US" altLang="zh-TW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</a:br>
              <a:r>
                <a:rPr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信心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461000" y="2823368"/>
            <a:ext cx="1447800" cy="2895600"/>
            <a:chOff x="3792" y="1680"/>
            <a:chExt cx="912" cy="1824"/>
          </a:xfrm>
          <a:solidFill>
            <a:srgbClr val="0000FF"/>
          </a:solidFill>
        </p:grpSpPr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3792" y="1680"/>
              <a:ext cx="912" cy="1824"/>
            </a:xfrm>
            <a:prstGeom prst="rect">
              <a:avLst/>
            </a:prstGeom>
            <a:grpFill/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330099"/>
                </a:buClr>
                <a:buFont typeface="Wingdings" pitchFamily="24" charset="2"/>
                <a:buNone/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24" charset="0"/>
                <a:cs typeface="Arial" pitchFamily="24" charset="0"/>
              </a:endParaRP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3840" y="1716"/>
              <a:ext cx="798" cy="620"/>
            </a:xfrm>
            <a:prstGeom prst="rect">
              <a:avLst/>
            </a:prstGeom>
            <a:grp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 anchorCtr="1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單單</a:t>
              </a:r>
              <a:br>
                <a:rPr lang="en-US" altLang="zh-TW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</a:br>
              <a:r>
                <a:rPr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信心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endParaRP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3840" y="2599"/>
              <a:ext cx="843" cy="620"/>
            </a:xfrm>
            <a:prstGeom prst="rect">
              <a:avLst/>
            </a:prstGeom>
            <a:grp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 anchorCtr="1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單單</a:t>
              </a:r>
              <a:br>
                <a:rPr lang="en-US" altLang="zh-TW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</a:br>
              <a:r>
                <a:rPr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charset="0"/>
                  <a:cs typeface="Times New Roman" charset="0"/>
                </a:rPr>
                <a:t>信心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  <a:cs typeface="Times New Roman" charset="0"/>
              </a:endParaRP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7543800" y="2836863"/>
            <a:ext cx="1447800" cy="2895600"/>
            <a:chOff x="4896" y="1689"/>
            <a:chExt cx="912" cy="1824"/>
          </a:xfrm>
        </p:grpSpPr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4896" y="1689"/>
              <a:ext cx="912" cy="1824"/>
            </a:xfrm>
            <a:prstGeom prst="rect">
              <a:avLst/>
            </a:prstGeom>
            <a:solidFill>
              <a:srgbClr val="FF0000"/>
            </a:solidFill>
            <a:ln w="12700" cap="sq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330099"/>
                </a:buClr>
                <a:buFont typeface="Wingdings" charset="2"/>
                <a:buNone/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endParaRPr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4944" y="1725"/>
              <a:ext cx="816" cy="62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>
              <a:lvl1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1pPr>
              <a:lvl2pPr marL="37931725" indent="-37474525"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2pPr>
              <a:lvl3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3pPr>
              <a:lvl4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4pPr>
              <a:lvl5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zh-TW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Arial Narrow" charset="0"/>
                  <a:cs typeface="Times New Roman" charset="0"/>
                </a:rPr>
                <a:t>信心</a:t>
              </a:r>
              <a:r>
                <a:rPr lang="zh-CN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Arial Narrow" charset="0"/>
                  <a:cs typeface="Times New Roman" charset="0"/>
                </a:rPr>
                <a:t> </a:t>
              </a:r>
              <a:r>
                <a:rPr lang="en-US" altLang="zh-CN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Arial Narrow" charset="0"/>
                  <a:cs typeface="Times New Roman" charset="0"/>
                </a:rPr>
                <a:t>+</a:t>
              </a:r>
              <a:r>
                <a:rPr lang="zh-CN" altLang="en-US" sz="3200" b="1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行为</a:t>
              </a:r>
              <a:r>
                <a:rPr lang="zh-CN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Arial Narrow" charset="0"/>
                  <a:cs typeface="Times New Roman" charset="0"/>
                </a:rPr>
                <a:t> </a:t>
              </a: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4944" y="2608"/>
              <a:ext cx="768" cy="62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lIns="0" tIns="0" rIns="0" bIns="0" anchor="ctr" anchorCtr="1">
              <a:spAutoFit/>
            </a:bodyPr>
            <a:lstStyle>
              <a:lvl1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1pPr>
              <a:lvl2pPr marL="37931725" indent="-37474525"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2pPr>
              <a:lvl3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3pPr>
              <a:lvl4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4pPr>
              <a:lvl5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9pPr>
            </a:lstStyle>
            <a:p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zh-TW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Arial Narrow" charset="0"/>
                  <a:cs typeface="Times New Roman" charset="0"/>
                </a:rPr>
                <a:t>信心</a:t>
              </a:r>
              <a:r>
                <a:rPr lang="zh-CN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Arial Narrow" charset="0"/>
                  <a:cs typeface="Times New Roman" charset="0"/>
                </a:rPr>
                <a:t> </a:t>
              </a:r>
              <a:r>
                <a:rPr lang="en-US" altLang="zh-CN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Arial Narrow" charset="0"/>
                  <a:cs typeface="Times New Roman" charset="0"/>
                </a:rPr>
                <a:t>+</a:t>
              </a:r>
              <a:r>
                <a:rPr lang="zh-CN" altLang="en-US" sz="3200" b="1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行为</a:t>
              </a:r>
              <a:r>
                <a:rPr lang="zh-CN" alt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808080"/>
                    </a:outerShdw>
                  </a:effectLst>
                  <a:latin typeface="Arial Narrow" charset="0"/>
                  <a:cs typeface="Times New Roman" charset="0"/>
                </a:rPr>
                <a:t> </a:t>
              </a:r>
            </a:p>
          </p:txBody>
        </p:sp>
      </p:grp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8410326" y="44624"/>
            <a:ext cx="6981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ea typeface="SimSun" pitchFamily="2" charset="-122"/>
                <a:cs typeface="Arial" pitchFamily="34" charset="0"/>
              </a:rPr>
              <a:t>153</a:t>
            </a:r>
          </a:p>
        </p:txBody>
      </p:sp>
    </p:spTree>
    <p:extLst>
      <p:ext uri="{BB962C8B-B14F-4D97-AF65-F5344CB8AC3E}">
        <p14:creationId xmlns:p14="http://schemas.microsoft.com/office/powerpoint/2010/main" val="366273222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4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zh-CN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9650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zh-CN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39651" name="Picture 3" descr="conceptual-picture-about-salv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70988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9652" name="Content Placeholder 2"/>
          <p:cNvSpPr txBox="1">
            <a:spLocks/>
          </p:cNvSpPr>
          <p:nvPr/>
        </p:nvSpPr>
        <p:spPr bwMode="auto">
          <a:xfrm>
            <a:off x="1382464" y="1850603"/>
            <a:ext cx="6480175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altLang="zh-TW" sz="6600" b="1" dirty="0">
              <a:solidFill>
                <a:srgbClr val="000000"/>
              </a:solidFill>
              <a:effectLst>
                <a:glow rad="228600">
                  <a:srgbClr val="000000">
                    <a:alpha val="85000"/>
                  </a:srgbClr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6600" b="1" dirty="0">
                <a:solidFill>
                  <a:srgbClr val="FFFFFF"/>
                </a:solidFill>
                <a:effectLst>
                  <a:glow rad="228600">
                    <a:srgbClr val="000000">
                      <a:alpha val="85000"/>
                    </a:srgb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救恩一直都是只</a:t>
            </a:r>
            <a:endParaRPr lang="en-US" altLang="zh-TW" sz="6600" b="1" dirty="0">
              <a:solidFill>
                <a:srgbClr val="FFFFFF"/>
              </a:solidFill>
              <a:effectLst>
                <a:glow rad="228600">
                  <a:srgbClr val="000000">
                    <a:alpha val="85000"/>
                  </a:srgbClr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6600" b="1" dirty="0">
                <a:solidFill>
                  <a:srgbClr val="FFFF00"/>
                </a:solidFill>
                <a:effectLst>
                  <a:glow rad="228600">
                    <a:srgbClr val="000000">
                      <a:alpha val="85000"/>
                    </a:srgbClr>
                  </a:glow>
                </a:effectLst>
                <a:ea typeface="ＭＳ Ｐゴシック" charset="0"/>
                <a:cs typeface="ＭＳ Ｐゴシック" charset="0"/>
              </a:rPr>
              <a:t>只凭信心</a:t>
            </a:r>
            <a:r>
              <a:rPr lang="en-US" altLang="zh-CN" sz="6600" b="1" dirty="0">
                <a:solidFill>
                  <a:srgbClr val="FFFF00"/>
                </a:solidFill>
                <a:effectLst>
                  <a:glow rad="228600">
                    <a:srgbClr val="000000">
                      <a:alpha val="85000"/>
                    </a:srgb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!</a:t>
            </a:r>
          </a:p>
        </p:txBody>
      </p:sp>
      <p:sp>
        <p:nvSpPr>
          <p:cNvPr id="539653" name="Title 1"/>
          <p:cNvSpPr txBox="1">
            <a:spLocks/>
          </p:cNvSpPr>
          <p:nvPr/>
        </p:nvSpPr>
        <p:spPr bwMode="auto">
          <a:xfrm>
            <a:off x="518864" y="51075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800" b="1" dirty="0">
                <a:solidFill>
                  <a:srgbClr val="FFFFFF"/>
                </a:solidFill>
                <a:effectLst>
                  <a:glow rad="228600">
                    <a:srgbClr val="000000">
                      <a:alpha val="85000"/>
                    </a:srgbClr>
                  </a:glow>
                </a:effectLst>
                <a:ea typeface="ＭＳ Ｐゴシック" charset="0"/>
                <a:cs typeface="ＭＳ Ｐゴシック" charset="0"/>
              </a:rPr>
              <a:t>换句话说</a:t>
            </a:r>
            <a:r>
              <a:rPr lang="en-US" altLang="zh-CN" sz="4800" b="1" dirty="0">
                <a:solidFill>
                  <a:srgbClr val="FFFFFF"/>
                </a:solidFill>
                <a:effectLst>
                  <a:glow rad="228600">
                    <a:srgbClr val="000000">
                      <a:alpha val="85000"/>
                    </a:srgb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410326" y="44624"/>
            <a:ext cx="6981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ea typeface="Arial" charset="0"/>
                <a:cs typeface="Arial" charset="0"/>
              </a:rPr>
              <a:t>153</a:t>
            </a:r>
            <a:endParaRPr lang="en-US" sz="3600" b="1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75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2-20 at 3.14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20119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7804" y="-1397826"/>
            <a:ext cx="6515608" cy="1470025"/>
          </a:xfrm>
        </p:spPr>
        <p:txBody>
          <a:bodyPr/>
          <a:lstStyle/>
          <a:p>
            <a:r>
              <a:rPr lang="en-US" sz="11500" b="1" spc="-300" dirty="0">
                <a:latin typeface="Times"/>
                <a:cs typeface="Times"/>
              </a:rPr>
              <a:t>Abraham</a:t>
            </a:r>
            <a:endParaRPr lang="en-US" sz="6000" b="1" spc="-300" dirty="0">
              <a:latin typeface="Times"/>
              <a:cs typeface="Time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23820" y="2345857"/>
            <a:ext cx="633965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500" b="1" i="0" u="none" strike="noStrike" kern="1200" cap="none" spc="0" normalizeH="0" baseline="0" noProof="0" dirty="0">
                <a:ln w="11430"/>
                <a:solidFill>
                  <a:srgbClr val="49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"/>
                <a:ea typeface="ヒラギノ角ゴ Pro W3"/>
              </a:rPr>
              <a:t>亚伯拉罕</a:t>
            </a:r>
            <a:endParaRPr kumimoji="0" lang="en-US" sz="11500" b="1" i="0" u="none" strike="noStrike" kern="1200" cap="none" spc="0" normalizeH="0" baseline="0" noProof="0" dirty="0">
              <a:ln w="11430"/>
              <a:solidFill>
                <a:srgbClr val="49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Times"/>
              <a:ea typeface="ヒラギノ角ゴ Pro W3"/>
              <a:cs typeface="Time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5199" y="2837786"/>
            <a:ext cx="226949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FFCC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"/>
                <a:ea typeface="ヒラギノ角ゴ Pro W3"/>
                <a:cs typeface="Times"/>
              </a:rPr>
              <a:t>Heroes of the Faith</a:t>
            </a:r>
          </a:p>
        </p:txBody>
      </p:sp>
    </p:spTree>
    <p:extLst>
      <p:ext uri="{BB962C8B-B14F-4D97-AF65-F5344CB8AC3E}">
        <p14:creationId xmlns:p14="http://schemas.microsoft.com/office/powerpoint/2010/main" val="2283595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3089" name="Object 2"/>
          <p:cNvGraphicFramePr>
            <a:graphicFrameLocks noChangeAspect="1"/>
          </p:cNvGraphicFramePr>
          <p:nvPr/>
        </p:nvGraphicFramePr>
        <p:xfrm>
          <a:off x="457200" y="-19050"/>
          <a:ext cx="8229600" cy="690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544059" imgH="4571429" progId="">
                  <p:embed/>
                </p:oleObj>
              </mc:Choice>
              <mc:Fallback>
                <p:oleObj name="Photo Editor Photo" r:id="rId2" imgW="4544059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6667"/>
                      <a:stretch>
                        <a:fillRect/>
                      </a:stretch>
                    </p:blipFill>
                    <p:spPr bwMode="auto">
                      <a:xfrm>
                        <a:off x="457200" y="-19050"/>
                        <a:ext cx="8229600" cy="690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3090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3585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3" name="Picture 7" descr="npo0000e2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0674" name="Text Box 3"/>
          <p:cNvSpPr txBox="1">
            <a:spLocks noChangeArrowheads="1"/>
          </p:cNvSpPr>
          <p:nvPr/>
        </p:nvSpPr>
        <p:spPr bwMode="auto">
          <a:xfrm>
            <a:off x="457200" y="379413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sz="1200" b="1">
                <a:solidFill>
                  <a:srgbClr val="000000"/>
                </a:solidFill>
              </a:rPr>
              <a:t>Creation</a:t>
            </a:r>
          </a:p>
        </p:txBody>
      </p:sp>
      <p:sp>
        <p:nvSpPr>
          <p:cNvPr id="1015812" name="Text Box 4"/>
          <p:cNvSpPr txBox="1">
            <a:spLocks noChangeArrowheads="1"/>
          </p:cNvSpPr>
          <p:nvPr/>
        </p:nvSpPr>
        <p:spPr bwMode="auto">
          <a:xfrm>
            <a:off x="76200" y="1066800"/>
            <a:ext cx="8991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FFFFFF"/>
                </a:solidFill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Papyrus" charset="0"/>
              </a:rPr>
              <a:t>[</a:t>
            </a:r>
            <a:r>
              <a:rPr lang="zh-CN" altLang="en-US" dirty="0">
                <a:solidFill>
                  <a:srgbClr val="FFFFFF"/>
                </a:solidFill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Papyrus" charset="0"/>
              </a:rPr>
              <a:t>神于是领亚伯兰</a:t>
            </a:r>
            <a:r>
              <a:rPr lang="en-US" altLang="zh-CN" dirty="0">
                <a:solidFill>
                  <a:srgbClr val="FFFFFF"/>
                </a:solidFill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Papyrus" charset="0"/>
              </a:rPr>
              <a:t>]</a:t>
            </a:r>
            <a:r>
              <a:rPr lang="zh-CN" altLang="en-US" dirty="0">
                <a:solidFill>
                  <a:srgbClr val="FFFFFF"/>
                </a:solidFill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Papyrus" charset="0"/>
              </a:rPr>
              <a:t>到外面去，说：“你向天观看，数点众星，看你能不能把它们数得清楚。”又对他说：“你的后裔将要这样众多。”</a:t>
            </a:r>
          </a:p>
        </p:txBody>
      </p:sp>
      <p:sp>
        <p:nvSpPr>
          <p:cNvPr id="540676" name="Rectangle 5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152400"/>
            <a:ext cx="3429000" cy="5334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3200"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Tahoma" charset="0"/>
                <a:ea typeface="SimSun" charset="0"/>
                <a:cs typeface="SimSun" charset="0"/>
              </a:rPr>
              <a:t>创世纪</a:t>
            </a:r>
            <a:r>
              <a:rPr lang="zh-CN" altLang="en-US" sz="3600"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Tahoma" charset="0"/>
                <a:ea typeface="SimSun" charset="0"/>
                <a:cs typeface="SimSun" charset="0"/>
              </a:rPr>
              <a:t> </a:t>
            </a:r>
            <a:r>
              <a:rPr lang="en-US" altLang="zh-CN" sz="3200"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Tahoma" charset="0"/>
                <a:ea typeface="SimSun" charset="0"/>
                <a:cs typeface="SimSun" charset="0"/>
              </a:rPr>
              <a:t>15:5-6</a:t>
            </a:r>
          </a:p>
        </p:txBody>
      </p:sp>
      <p:sp>
        <p:nvSpPr>
          <p:cNvPr id="1015814" name="Text Box 6"/>
          <p:cNvSpPr txBox="1">
            <a:spLocks noChangeArrowheads="1"/>
          </p:cNvSpPr>
          <p:nvPr/>
        </p:nvSpPr>
        <p:spPr bwMode="auto">
          <a:xfrm>
            <a:off x="762000" y="4981575"/>
            <a:ext cx="7924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zh-CN" altLang="en-US">
                <a:solidFill>
                  <a:srgbClr val="FFFFFF"/>
                </a:solidFill>
                <a:effectLst>
                  <a:glow rad="228600">
                    <a:srgbClr val="000000">
                      <a:alpha val="75000"/>
                    </a:srgbClr>
                  </a:glow>
                </a:effectLst>
                <a:latin typeface="Papyrus" charset="0"/>
              </a:rPr>
              <a:t>亚伯兰信耶和华，耶和华就以此算为他的义了。</a:t>
            </a:r>
          </a:p>
        </p:txBody>
      </p:sp>
      <p:sp>
        <p:nvSpPr>
          <p:cNvPr id="540678" name="Text Box 7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</a:rPr>
              <a:t>153</a:t>
            </a:r>
          </a:p>
        </p:txBody>
      </p:sp>
    </p:spTree>
    <p:extLst>
      <p:ext uri="{BB962C8B-B14F-4D97-AF65-F5344CB8AC3E}">
        <p14:creationId xmlns:p14="http://schemas.microsoft.com/office/powerpoint/2010/main" val="70659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5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15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5812" grpId="0"/>
      <p:bldP spid="101581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1" name="Rectangle 2"/>
          <p:cNvSpPr>
            <a:spLocks noChangeArrowheads="1"/>
          </p:cNvSpPr>
          <p:nvPr/>
        </p:nvSpPr>
        <p:spPr bwMode="auto">
          <a:xfrm>
            <a:off x="5715000" y="0"/>
            <a:ext cx="3429000" cy="6858000"/>
          </a:xfrm>
          <a:prstGeom prst="rect">
            <a:avLst/>
          </a:prstGeom>
          <a:gradFill rotWithShape="1">
            <a:gsLst>
              <a:gs pos="0">
                <a:srgbClr val="663300"/>
              </a:gs>
              <a:gs pos="100000">
                <a:srgbClr val="2F1800"/>
              </a:gs>
            </a:gsLst>
            <a:path path="rect">
              <a:fillToRect l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1363" name="Rectangle 3"/>
          <p:cNvSpPr>
            <a:spLocks noGrp="1" noChangeArrowheads="1"/>
          </p:cNvSpPr>
          <p:nvPr>
            <p:ph idx="1"/>
          </p:nvPr>
        </p:nvSpPr>
        <p:spPr>
          <a:xfrm>
            <a:off x="5638800" y="3470275"/>
            <a:ext cx="3352800" cy="3235325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zh-CN" altLang="en-US" i="1">
                <a:effectLst>
                  <a:outerShdw blurRad="38100" dist="38100" dir="2700000" algn="tl">
                    <a:srgbClr val="663300"/>
                  </a:outerShdw>
                </a:effectLst>
                <a:latin typeface="Tahoma" charset="0"/>
                <a:ea typeface="ＭＳ Ｐゴシック" charset="0"/>
                <a:cs typeface="ＭＳ Ｐゴシック" charset="0"/>
              </a:rPr>
              <a:t>这幅</a:t>
            </a:r>
            <a:r>
              <a:rPr lang="zh-CN" altLang="en-US" i="1">
                <a:effectLst/>
                <a:latin typeface="Tahoma" charset="0"/>
                <a:ea typeface="SimSun" charset="0"/>
                <a:cs typeface="SimSun" charset="0"/>
              </a:rPr>
              <a:t>图画不正确地描述亚伯兰走过肉块</a:t>
            </a:r>
          </a:p>
          <a:p>
            <a:pPr algn="ctr">
              <a:buFont typeface="Wingdings" charset="0"/>
              <a:buNone/>
              <a:defRPr/>
            </a:pPr>
            <a:endParaRPr lang="zh-CN" altLang="en-US" i="1">
              <a:effectLst/>
              <a:latin typeface="Tahoma" charset="0"/>
              <a:ea typeface="SimSun" charset="0"/>
              <a:cs typeface="SimSun" charset="0"/>
            </a:endParaRPr>
          </a:p>
          <a:p>
            <a:pPr algn="ctr">
              <a:buFont typeface="Wingdings" charset="0"/>
              <a:buNone/>
              <a:defRPr/>
            </a:pPr>
            <a:endParaRPr lang="en-US" altLang="zh-CN" i="1">
              <a:effectLst>
                <a:outerShdw blurRad="38100" dist="38100" dir="2700000" algn="tl">
                  <a:srgbClr val="663300"/>
                </a:outerShdw>
              </a:effectLst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1367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486400" cy="712788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6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创世纪</a:t>
            </a:r>
            <a:r>
              <a:rPr lang="en-US" altLang="zh-CN" sz="36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15</a:t>
            </a:r>
            <a:r>
              <a:rPr lang="zh-CN" altLang="en-US" sz="36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章 正式批准</a:t>
            </a:r>
          </a:p>
        </p:txBody>
      </p:sp>
      <p:pic>
        <p:nvPicPr>
          <p:cNvPr id="542723" name="Picture 4" descr="Blood Covenant,Blood, Covenant, Marriage, Jesus, Christ, Messiah, Salvation, Savior, Lord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570865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5" name="Rectangle 5"/>
          <p:cNvSpPr>
            <a:spLocks noChangeArrowheads="1"/>
          </p:cNvSpPr>
          <p:nvPr/>
        </p:nvSpPr>
        <p:spPr bwMode="auto">
          <a:xfrm>
            <a:off x="5867400" y="1003300"/>
            <a:ext cx="30480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00" b="1">
                <a:solidFill>
                  <a:prstClr val="white"/>
                </a:solidFill>
                <a:latin typeface="Georgia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3600" b="1">
                <a:solidFill>
                  <a:prstClr val="white"/>
                </a:solidFill>
                <a:latin typeface="Times New Roman" charset="0"/>
                <a:ea typeface="SimSun" charset="0"/>
              </a:rPr>
              <a:t>亚伯拉罕之约 </a:t>
            </a:r>
            <a:r>
              <a:rPr lang="en-US" altLang="zh-CN" sz="3600" b="1">
                <a:solidFill>
                  <a:prstClr val="white"/>
                </a:solidFill>
                <a:latin typeface="Times New Roman" charset="0"/>
                <a:ea typeface="SimSun" charset="0"/>
              </a:rPr>
              <a:t>- </a:t>
            </a:r>
            <a:r>
              <a:rPr lang="zh-CN" altLang="en-US" sz="3600" b="1">
                <a:solidFill>
                  <a:prstClr val="white"/>
                </a:solidFill>
                <a:latin typeface="Times New Roman" charset="0"/>
                <a:ea typeface="SimSun" charset="0"/>
              </a:rPr>
              <a:t>仿照皇族领地授予的方式 </a:t>
            </a:r>
            <a:endParaRPr lang="zh-CN" altLang="en-US" sz="3600">
              <a:solidFill>
                <a:prstClr val="white"/>
              </a:solidFill>
              <a:latin typeface="Times New Roman" charset="0"/>
              <a:ea typeface="SimSun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42725" name="Picture 6" descr="star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2949575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27" name="Text Box 8"/>
          <p:cNvSpPr txBox="1">
            <a:spLocks noChangeArrowheads="1"/>
          </p:cNvSpPr>
          <p:nvPr/>
        </p:nvSpPr>
        <p:spPr bwMode="auto">
          <a:xfrm>
            <a:off x="8382000" y="762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153</a:t>
            </a:r>
          </a:p>
        </p:txBody>
      </p:sp>
    </p:spTree>
    <p:extLst>
      <p:ext uri="{BB962C8B-B14F-4D97-AF65-F5344CB8AC3E}">
        <p14:creationId xmlns:p14="http://schemas.microsoft.com/office/powerpoint/2010/main" val="223881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3" grpId="0" build="p"/>
      <p:bldP spid="27136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769" name="Picture 2" descr="victory 002"/>
          <p:cNvPicPr>
            <a:picLocks noChangeAspect="1" noChangeArrowheads="1"/>
          </p:cNvPicPr>
          <p:nvPr/>
        </p:nvPicPr>
        <p:blipFill>
          <a:blip r:embed="rId3" cstate="screen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858963"/>
          </a:xfrm>
          <a:effectLst>
            <a:outerShdw blurRad="63500" dist="35921" dir="2700000" algn="ctr" rotWithShape="0">
              <a:schemeClr val="bg1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3600" b="1">
                <a:solidFill>
                  <a:srgbClr val="020009"/>
                </a:solidFill>
                <a:latin typeface="Times New Roman" charset="0"/>
                <a:ea typeface="SimSun" pitchFamily="2" charset="-122"/>
                <a:cs typeface="SimSun" pitchFamily="2" charset="-122"/>
              </a:rPr>
              <a:t>“</a:t>
            </a:r>
            <a:r>
              <a:rPr lang="ja-JP" altLang="en-US" sz="3600" b="1">
                <a:solidFill>
                  <a:srgbClr val="020009"/>
                </a:solidFill>
                <a:ea typeface="ＭＳ Ｐゴシック" charset="-128"/>
                <a:cs typeface="ＭＳ Ｐゴシック" charset="-128"/>
              </a:rPr>
              <a:t>也是</a:t>
            </a:r>
            <a:r>
              <a:rPr lang="ja-JP" altLang="en-US" sz="3600" b="1">
                <a:solidFill>
                  <a:srgbClr val="020009"/>
                </a:solidFill>
                <a:ea typeface="华文细黑" charset="-122"/>
                <a:cs typeface="华文细黑" charset="-122"/>
              </a:rPr>
              <a:t>为</a:t>
            </a:r>
            <a:r>
              <a:rPr lang="ja-JP" altLang="en-US" sz="3600" b="1">
                <a:solidFill>
                  <a:srgbClr val="020009"/>
                </a:solidFill>
                <a:ea typeface="ＭＳ Ｐゴシック" charset="-128"/>
                <a:cs typeface="ＭＳ Ｐゴシック" charset="-128"/>
              </a:rPr>
              <a:t>我</a:t>
            </a:r>
            <a:r>
              <a:rPr lang="ja-JP" altLang="en-US" sz="3600" b="1">
                <a:solidFill>
                  <a:srgbClr val="020009"/>
                </a:solidFill>
                <a:ea typeface="华文细黑" charset="-122"/>
                <a:cs typeface="华文细黑" charset="-122"/>
              </a:rPr>
              <a:t>们这</a:t>
            </a:r>
            <a:r>
              <a:rPr lang="ja-JP" altLang="en-US" sz="3600" b="1">
                <a:solidFill>
                  <a:srgbClr val="020009"/>
                </a:solidFill>
                <a:ea typeface="ＭＳ Ｐゴシック" charset="-128"/>
                <a:cs typeface="ＭＳ Ｐゴシック" charset="-128"/>
              </a:rPr>
              <a:t>将来得算</a:t>
            </a:r>
            <a:r>
              <a:rPr lang="ja-JP" altLang="en-US" sz="3600" b="1">
                <a:solidFill>
                  <a:srgbClr val="020009"/>
                </a:solidFill>
                <a:ea typeface="华文细黑" charset="-122"/>
                <a:cs typeface="华文细黑" charset="-122"/>
              </a:rPr>
              <a:t>为义</a:t>
            </a:r>
            <a:r>
              <a:rPr lang="ja-JP" altLang="en-US" sz="3600" b="1">
                <a:solidFill>
                  <a:srgbClr val="020009"/>
                </a:solidFill>
                <a:ea typeface="ＭＳ Ｐゴシック" charset="-128"/>
                <a:cs typeface="ＭＳ Ｐゴシック" charset="-128"/>
              </a:rPr>
              <a:t>的人写的，就是</a:t>
            </a:r>
            <a:r>
              <a:rPr lang="ja-JP" altLang="en-US" sz="3600" b="1">
                <a:solidFill>
                  <a:srgbClr val="020009"/>
                </a:solidFill>
                <a:ea typeface="华文细黑" charset="-122"/>
                <a:cs typeface="华文细黑" charset="-122"/>
              </a:rPr>
              <a:t>为</a:t>
            </a:r>
            <a:r>
              <a:rPr lang="ja-JP" altLang="en-US" sz="3600" b="1">
                <a:solidFill>
                  <a:srgbClr val="020009"/>
                </a:solidFill>
                <a:ea typeface="ＭＳ Ｐゴシック" charset="-128"/>
                <a:cs typeface="ＭＳ Ｐゴシック" charset="-128"/>
              </a:rPr>
              <a:t>我</a:t>
            </a:r>
            <a:r>
              <a:rPr lang="ja-JP" altLang="en-US" sz="3600" b="1">
                <a:solidFill>
                  <a:srgbClr val="020009"/>
                </a:solidFill>
                <a:ea typeface="华文细黑" charset="-122"/>
                <a:cs typeface="华文细黑" charset="-122"/>
              </a:rPr>
              <a:t>们这</a:t>
            </a:r>
            <a:r>
              <a:rPr lang="ja-JP" altLang="en-US" sz="3600" b="1">
                <a:solidFill>
                  <a:srgbClr val="020009"/>
                </a:solidFill>
                <a:ea typeface="ＭＳ Ｐゴシック" charset="-128"/>
                <a:cs typeface="ＭＳ Ｐゴシック" charset="-128"/>
              </a:rPr>
              <a:t>信神使我</a:t>
            </a:r>
            <a:r>
              <a:rPr lang="ja-JP" altLang="en-US" sz="3600" b="1">
                <a:solidFill>
                  <a:srgbClr val="020009"/>
                </a:solidFill>
                <a:ea typeface="华文细黑" charset="-122"/>
                <a:cs typeface="华文细黑" charset="-122"/>
              </a:rPr>
              <a:t>们</a:t>
            </a:r>
            <a:r>
              <a:rPr lang="ja-JP" altLang="en-US" sz="3600" b="1">
                <a:solidFill>
                  <a:srgbClr val="020009"/>
                </a:solidFill>
                <a:ea typeface="ＭＳ Ｐゴシック" charset="-128"/>
                <a:cs typeface="ＭＳ Ｐゴシック" charset="-128"/>
              </a:rPr>
              <a:t>的主耶</a:t>
            </a:r>
            <a:r>
              <a:rPr lang="ja-JP" altLang="en-US" sz="3600" b="1">
                <a:solidFill>
                  <a:srgbClr val="020009"/>
                </a:solidFill>
                <a:ea typeface="华文细黑" charset="-122"/>
                <a:cs typeface="华文细黑" charset="-122"/>
              </a:rPr>
              <a:t>稣</a:t>
            </a:r>
            <a:r>
              <a:rPr lang="ja-JP" altLang="en-US" sz="3600" b="1">
                <a:solidFill>
                  <a:srgbClr val="020009"/>
                </a:solidFill>
                <a:ea typeface="ＭＳ Ｐゴシック" charset="-128"/>
                <a:cs typeface="ＭＳ Ｐゴシック" charset="-128"/>
              </a:rPr>
              <a:t>从死人中复活的人写的。</a:t>
            </a:r>
            <a:r>
              <a:rPr lang="zh-CN" altLang="en-US" sz="3600" b="1">
                <a:solidFill>
                  <a:srgbClr val="020009"/>
                </a:solidFill>
                <a:latin typeface="Times New Roman" charset="0"/>
                <a:ea typeface="SimSun" pitchFamily="2" charset="-122"/>
                <a:cs typeface="SimSun" pitchFamily="2" charset="-122"/>
              </a:rPr>
              <a:t>”</a:t>
            </a:r>
            <a:r>
              <a:rPr lang="zh-CN" altLang="en-US" sz="3600" b="1">
                <a:solidFill>
                  <a:srgbClr val="020009"/>
                </a:solidFill>
                <a:ea typeface="SimSun" pitchFamily="2" charset="-122"/>
                <a:cs typeface="SimSun" pitchFamily="2" charset="-122"/>
              </a:rPr>
              <a:t> </a:t>
            </a:r>
            <a:r>
              <a:rPr lang="en-US" altLang="zh-CN" sz="3600" b="1">
                <a:solidFill>
                  <a:srgbClr val="020009"/>
                </a:solidFill>
                <a:ea typeface="SimSun" pitchFamily="2" charset="-122"/>
                <a:cs typeface="SimSun" pitchFamily="2" charset="-122"/>
              </a:rPr>
              <a:t>(</a:t>
            </a:r>
            <a:r>
              <a:rPr lang="zh-CN" altLang="en-US" sz="3600" b="1">
                <a:solidFill>
                  <a:srgbClr val="020009"/>
                </a:solidFill>
                <a:ea typeface="SimSun" pitchFamily="2" charset="-122"/>
                <a:cs typeface="SimSun" pitchFamily="2" charset="-122"/>
              </a:rPr>
              <a:t>罗 </a:t>
            </a:r>
            <a:r>
              <a:rPr lang="en-US" altLang="zh-CN" sz="3600" b="1">
                <a:solidFill>
                  <a:srgbClr val="020009"/>
                </a:solidFill>
                <a:ea typeface="SimSun" pitchFamily="2" charset="-122"/>
                <a:cs typeface="SimSun" pitchFamily="2" charset="-122"/>
              </a:rPr>
              <a:t>4:24-25)</a:t>
            </a:r>
          </a:p>
        </p:txBody>
      </p:sp>
    </p:spTree>
    <p:extLst>
      <p:ext uri="{BB962C8B-B14F-4D97-AF65-F5344CB8AC3E}">
        <p14:creationId xmlns:p14="http://schemas.microsoft.com/office/powerpoint/2010/main" val="139814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818" name="Picture 2" descr="Resurr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0"/>
            <a:ext cx="5684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971800"/>
            <a:ext cx="8458200" cy="2925763"/>
          </a:xfrm>
          <a:effectLst>
            <a:outerShdw blurRad="63500" dist="74053" dir="19742175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algn="r" eaLnBrk="1" hangingPunct="1">
              <a:defRPr/>
            </a:pPr>
            <a:r>
              <a:rPr lang="en-US" altLang="zh-CN" b="1">
                <a:solidFill>
                  <a:schemeClr val="tx1"/>
                </a:solidFill>
                <a:effectLst/>
                <a:latin typeface="Arial" charset="0"/>
                <a:ea typeface="SimSun" pitchFamily="2" charset="-122"/>
                <a:cs typeface="SimSun" pitchFamily="2" charset="-122"/>
              </a:rPr>
              <a:t>“…</a:t>
            </a:r>
            <a:r>
              <a:rPr lang="ja-JP" altLang="en-US" b="1">
                <a:solidFill>
                  <a:schemeClr val="tx1"/>
                </a:solidFill>
                <a:effectLst/>
                <a:ea typeface="SimSun" pitchFamily="2" charset="-122"/>
                <a:cs typeface="SimSun" pitchFamily="2" charset="-122"/>
              </a:rPr>
              <a:t>为我们的称义而复活</a:t>
            </a:r>
            <a:r>
              <a:rPr lang="en-US" altLang="zh-CN" b="1">
                <a:solidFill>
                  <a:schemeClr val="tx1"/>
                </a:solidFill>
                <a:effectLst/>
                <a:latin typeface="Arial" charset="0"/>
                <a:ea typeface="SimSun" pitchFamily="2" charset="-122"/>
                <a:cs typeface="SimSun" pitchFamily="2" charset="-122"/>
              </a:rPr>
              <a:t>”</a:t>
            </a:r>
            <a:r>
              <a:rPr lang="en-US" altLang="zh-CN" b="1">
                <a:solidFill>
                  <a:schemeClr val="tx1"/>
                </a:solidFill>
                <a:effectLst/>
                <a:ea typeface="SimSun" pitchFamily="2" charset="-122"/>
                <a:cs typeface="SimSun" pitchFamily="2" charset="-122"/>
              </a:rPr>
              <a:t> </a:t>
            </a:r>
            <a:br>
              <a:rPr lang="en-US" altLang="zh-CN" b="1">
                <a:solidFill>
                  <a:schemeClr val="tx1"/>
                </a:solidFill>
                <a:effectLst/>
                <a:ea typeface="SimSun" pitchFamily="2" charset="-122"/>
                <a:cs typeface="SimSun" pitchFamily="2" charset="-122"/>
              </a:rPr>
            </a:br>
            <a:r>
              <a:rPr lang="en-US" altLang="zh-CN" b="1">
                <a:solidFill>
                  <a:schemeClr val="tx1"/>
                </a:solidFill>
                <a:effectLst/>
                <a:ea typeface="SimSun" pitchFamily="2" charset="-122"/>
                <a:cs typeface="SimSun" pitchFamily="2" charset="-122"/>
              </a:rPr>
              <a:t>(</a:t>
            </a:r>
            <a:r>
              <a:rPr lang="zh-CN" altLang="en-US" b="1">
                <a:solidFill>
                  <a:schemeClr val="tx1"/>
                </a:solidFill>
                <a:effectLst/>
                <a:ea typeface="SimSun" pitchFamily="2" charset="-122"/>
                <a:cs typeface="SimSun" pitchFamily="2" charset="-122"/>
              </a:rPr>
              <a:t>罗</a:t>
            </a:r>
            <a:r>
              <a:rPr lang="en-US" altLang="zh-CN" b="1">
                <a:solidFill>
                  <a:schemeClr val="tx1"/>
                </a:solidFill>
                <a:effectLst/>
                <a:ea typeface="SimSun" pitchFamily="2" charset="-122"/>
                <a:cs typeface="SimSun" pitchFamily="2" charset="-122"/>
              </a:rPr>
              <a:t> 4:25)</a:t>
            </a:r>
          </a:p>
        </p:txBody>
      </p:sp>
    </p:spTree>
    <p:extLst>
      <p:ext uri="{BB962C8B-B14F-4D97-AF65-F5344CB8AC3E}">
        <p14:creationId xmlns:p14="http://schemas.microsoft.com/office/powerpoint/2010/main" val="215172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574261"/>
            <a:ext cx="9232347" cy="5650045"/>
          </a:xfrm>
          <a:prstGeom prst="rect">
            <a:avLst/>
          </a:prstGeom>
        </p:spPr>
      </p:pic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2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新约全书链接地址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-22086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36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2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pic>
        <p:nvPicPr>
          <p:cNvPr id="2" name="Picture 1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159620"/>
            <a:ext cx="6153212" cy="3483594"/>
          </a:xfrm>
          <a:prstGeom prst="rect">
            <a:avLst/>
          </a:prstGeom>
        </p:spPr>
      </p:pic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0" y="124783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186694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31679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4113" name="Object 2"/>
          <p:cNvGraphicFramePr>
            <a:graphicFrameLocks noChangeAspect="1"/>
          </p:cNvGraphicFramePr>
          <p:nvPr/>
        </p:nvGraphicFramePr>
        <p:xfrm>
          <a:off x="609600" y="-1588"/>
          <a:ext cx="8001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4533333" imgH="4571429" progId="">
                  <p:embed/>
                </p:oleObj>
              </mc:Choice>
              <mc:Fallback>
                <p:oleObj name="Photo Editor Photo" r:id="rId2" imgW="4533333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4999"/>
                      <a:stretch>
                        <a:fillRect/>
                      </a:stretch>
                    </p:blipFill>
                    <p:spPr bwMode="auto">
                      <a:xfrm>
                        <a:off x="609600" y="-1588"/>
                        <a:ext cx="8001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4114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被定罪的</a:t>
            </a:r>
            <a:r>
              <a:rPr lang="en-US" altLang="zh-CN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58395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Radar">
  <a:themeElements>
    <a:clrScheme name="Radar 1">
      <a:dk1>
        <a:srgbClr val="000000"/>
      </a:dk1>
      <a:lt1>
        <a:srgbClr val="EAEAEA"/>
      </a:lt1>
      <a:dk2>
        <a:srgbClr val="000066"/>
      </a:dk2>
      <a:lt2>
        <a:srgbClr val="FFFFFF"/>
      </a:lt2>
      <a:accent1>
        <a:srgbClr val="003399"/>
      </a:accent1>
      <a:accent2>
        <a:srgbClr val="99CCFF"/>
      </a:accent2>
      <a:accent3>
        <a:srgbClr val="AAAAB8"/>
      </a:accent3>
      <a:accent4>
        <a:srgbClr val="C8C8C8"/>
      </a:accent4>
      <a:accent5>
        <a:srgbClr val="AAADCA"/>
      </a:accent5>
      <a:accent6>
        <a:srgbClr val="8AB9E7"/>
      </a:accent6>
      <a:hlink>
        <a:srgbClr val="CC9900"/>
      </a:hlink>
      <a:folHlink>
        <a:srgbClr val="996600"/>
      </a:folHlink>
    </a:clrScheme>
    <a:fontScheme name="Rad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Radar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ar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ar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bit 10">
    <a:dk1>
      <a:srgbClr val="000000"/>
    </a:dk1>
    <a:lt1>
      <a:srgbClr val="FFFFFF"/>
    </a:lt1>
    <a:dk2>
      <a:srgbClr val="000000"/>
    </a:dk2>
    <a:lt2>
      <a:srgbClr val="FFFFFF"/>
    </a:lt2>
    <a:accent1>
      <a:srgbClr val="3333CC"/>
    </a:accent1>
    <a:accent2>
      <a:srgbClr val="666699"/>
    </a:accent2>
    <a:accent3>
      <a:srgbClr val="AAAAAA"/>
    </a:accent3>
    <a:accent4>
      <a:srgbClr val="DADADA"/>
    </a:accent4>
    <a:accent5>
      <a:srgbClr val="ADADE2"/>
    </a:accent5>
    <a:accent6>
      <a:srgbClr val="5C5C8A"/>
    </a:accent6>
    <a:hlink>
      <a:srgbClr val="FFFFCC"/>
    </a:hlink>
    <a:folHlink>
      <a:srgbClr val="FFCC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2438</Words>
  <Application>Microsoft Macintosh PowerPoint</Application>
  <PresentationFormat>On-screen Show (4:3)</PresentationFormat>
  <Paragraphs>487</Paragraphs>
  <Slides>85</Slides>
  <Notes>25</Notes>
  <HiddenSlides>4</HiddenSlides>
  <MMClips>0</MMClips>
  <ScaleCrop>false</ScaleCrop>
  <HeadingPairs>
    <vt:vector size="8" baseType="variant">
      <vt:variant>
        <vt:lpstr>Fonts Used</vt:lpstr>
      </vt:variant>
      <vt:variant>
        <vt:i4>24</vt:i4>
      </vt:variant>
      <vt:variant>
        <vt:lpstr>Theme</vt:lpstr>
      </vt:variant>
      <vt:variant>
        <vt:i4>18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128" baseType="lpstr">
      <vt:lpstr>Alan Den</vt:lpstr>
      <vt:lpstr>Microsoft YaHei UI</vt:lpstr>
      <vt:lpstr>ＭＳ Ｐゴシック</vt:lpstr>
      <vt:lpstr>PMingLiU</vt:lpstr>
      <vt:lpstr>SimHei</vt:lpstr>
      <vt:lpstr>宋体</vt:lpstr>
      <vt:lpstr>宋体</vt:lpstr>
      <vt:lpstr>华文细黑</vt:lpstr>
      <vt:lpstr>Times</vt:lpstr>
      <vt:lpstr>Arial</vt:lpstr>
      <vt:lpstr>Arial Narrow</vt:lpstr>
      <vt:lpstr>Calibri</vt:lpstr>
      <vt:lpstr>Comic Sans MS</vt:lpstr>
      <vt:lpstr>Constantia</vt:lpstr>
      <vt:lpstr>Copperplate Gothic Light</vt:lpstr>
      <vt:lpstr>Garamond</vt:lpstr>
      <vt:lpstr>Georgia</vt:lpstr>
      <vt:lpstr>Helvetica</vt:lpstr>
      <vt:lpstr>Impact</vt:lpstr>
      <vt:lpstr>Papyrus</vt:lpstr>
      <vt:lpstr>Tahoma</vt:lpstr>
      <vt:lpstr>Times New Roman</vt:lpstr>
      <vt:lpstr>Wingdings</vt:lpstr>
      <vt:lpstr>Wingdings 2</vt:lpstr>
      <vt:lpstr>Default Design</vt:lpstr>
      <vt:lpstr>1_Default Design</vt:lpstr>
      <vt:lpstr>Cascade</vt:lpstr>
      <vt:lpstr>Slit</vt:lpstr>
      <vt:lpstr>2_Blank Presentation</vt:lpstr>
      <vt:lpstr>Contemporary</vt:lpstr>
      <vt:lpstr>1_Orbit</vt:lpstr>
      <vt:lpstr>Compass</vt:lpstr>
      <vt:lpstr>Paper</vt:lpstr>
      <vt:lpstr>Radar</vt:lpstr>
      <vt:lpstr>2_Default Design</vt:lpstr>
      <vt:lpstr>2_Orbit</vt:lpstr>
      <vt:lpstr>1_Blank Presentation</vt:lpstr>
      <vt:lpstr>Blank Presentation</vt:lpstr>
      <vt:lpstr>49_Blank Presentation</vt:lpstr>
      <vt:lpstr>14_Blank Presentation</vt:lpstr>
      <vt:lpstr>3_Default Design</vt:lpstr>
      <vt:lpstr>3_Blank Presentation</vt:lpstr>
      <vt:lpstr>Photo Editor Photo</vt:lpstr>
      <vt:lpstr>The Book of Romans</vt:lpstr>
      <vt:lpstr>Slides on  罗马 3</vt:lpstr>
      <vt:lpstr>罗马书三章九至二十节</vt:lpstr>
      <vt:lpstr>PowerPoint Presentation</vt:lpstr>
      <vt:lpstr>在神面前我们都是有罪的</vt:lpstr>
      <vt:lpstr>罗马书里的义</vt:lpstr>
      <vt:lpstr>如下这些人不信基督将真的被定罪吗？ </vt:lpstr>
      <vt:lpstr>被定罪的?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被定罪的? </vt:lpstr>
      <vt:lpstr>前面所看见的人如果不信基督真的都会被定罪吗？</vt:lpstr>
      <vt:lpstr>PowerPoint Presentation</vt:lpstr>
      <vt:lpstr>PowerPoint Presentation</vt:lpstr>
      <vt:lpstr>罗马书三章二十一至三十一节</vt:lpstr>
      <vt:lpstr>为什么要 彼此接受?</vt:lpstr>
      <vt:lpstr>罗马书里的义</vt:lpstr>
      <vt:lpstr>Justification: What is it?</vt:lpstr>
      <vt:lpstr>Justification is…</vt:lpstr>
      <vt:lpstr>Justification:</vt:lpstr>
      <vt:lpstr>罗马之路</vt:lpstr>
      <vt:lpstr>罗马之路</vt:lpstr>
      <vt:lpstr>罗马之路</vt:lpstr>
      <vt:lpstr>罗马之路</vt:lpstr>
      <vt:lpstr>耶稣的死为我们的罪付上赎价 </vt:lpstr>
      <vt:lpstr>我们如何从罪中得救?</vt:lpstr>
      <vt:lpstr>PowerPoint Presentation</vt:lpstr>
      <vt:lpstr>PowerPoint Presentation</vt:lpstr>
      <vt:lpstr>现在解释罗马书里所采用的一些 神学名词。</vt:lpstr>
      <vt:lpstr>信 (3:22)</vt:lpstr>
      <vt:lpstr>“成了”</vt:lpstr>
      <vt:lpstr>PowerPoint Presentation</vt:lpstr>
      <vt:lpstr>救赎 (3:24):  “付上赎价”(希腊文)</vt:lpstr>
      <vt:lpstr>平息怒气 (3:25) “赎罪祭”</vt:lpstr>
      <vt:lpstr>基督填补了差距</vt:lpstr>
      <vt:lpstr>保罗的“新观点” </vt:lpstr>
      <vt:lpstr>保罗对比律法主义 </vt:lpstr>
      <vt:lpstr>Slides on  罗马 4</vt:lpstr>
      <vt:lpstr>罗马书四章</vt:lpstr>
      <vt:lpstr>罗马书里的义</vt:lpstr>
      <vt:lpstr>PowerPoint Presentation</vt:lpstr>
      <vt:lpstr>PowerPoint Presentation</vt:lpstr>
      <vt:lpstr>Abraham</vt:lpstr>
      <vt:lpstr>创世纪 15:5-6</vt:lpstr>
      <vt:lpstr>创世纪15章 正式批准</vt:lpstr>
      <vt:lpstr>“也是为我们这将来得算为义的人写的，就是为我们这信神使我们的主耶稣从死人中复活的人写的。” (罗 4:24-25)</vt:lpstr>
      <vt:lpstr>“…为我们的称义而复活”  (罗 4:25)</vt:lpstr>
      <vt:lpstr>新约全书链接地址 BibleStudyDownloads.org</vt:lpstr>
      <vt:lpstr>Black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</dc:creator>
  <cp:lastModifiedBy>Rick Griffith</cp:lastModifiedBy>
  <cp:revision>7</cp:revision>
  <dcterms:created xsi:type="dcterms:W3CDTF">2017-02-21T17:39:55Z</dcterms:created>
  <dcterms:modified xsi:type="dcterms:W3CDTF">2024-07-18T16:22:58Z</dcterms:modified>
</cp:coreProperties>
</file>